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1970B1-C9E7-4CEA-B1EF-F166732B545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AC01A9-47BC-43EA-B323-7D89E409A8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6019800" cy="14478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Realizatori</a:t>
            </a:r>
            <a:r>
              <a:rPr lang="en-US" dirty="0" smtClean="0">
                <a:solidFill>
                  <a:schemeClr val="tx1"/>
                </a:solidFill>
              </a:rPr>
              <a:t> : 	</a:t>
            </a:r>
            <a:r>
              <a:rPr lang="en-US" i="1" dirty="0" err="1" smtClean="0">
                <a:solidFill>
                  <a:schemeClr val="tx1"/>
                </a:solidFill>
              </a:rPr>
              <a:t>Hodos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Ioana</a:t>
            </a:r>
            <a:endParaRPr lang="en-US" i="1" dirty="0" smtClean="0">
              <a:solidFill>
                <a:schemeClr val="tx1"/>
              </a:solidFill>
            </a:endParaRPr>
          </a:p>
          <a:p>
            <a:pPr algn="l"/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		</a:t>
            </a:r>
            <a:r>
              <a:rPr lang="en-US" i="1" dirty="0" err="1" smtClean="0">
                <a:solidFill>
                  <a:schemeClr val="tx1"/>
                </a:solidFill>
              </a:rPr>
              <a:t>Ignat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Crina</a:t>
            </a:r>
            <a:endParaRPr lang="en-US" i="1" dirty="0" smtClean="0">
              <a:solidFill>
                <a:schemeClr val="tx1"/>
              </a:solidFill>
            </a:endParaRP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			Pop Adrian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 err="1" smtClean="0">
                <a:latin typeface="Monotype Corsiva" pitchFamily="66" charset="0"/>
              </a:rPr>
              <a:t>Utilizarea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unor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metodologii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avansate</a:t>
            </a:r>
            <a:r>
              <a:rPr lang="en-US" i="1" dirty="0" smtClean="0">
                <a:latin typeface="Monotype Corsiva" pitchFamily="66" charset="0"/>
              </a:rPr>
              <a:t> din IP (Scrum, </a:t>
            </a:r>
            <a:r>
              <a:rPr lang="en-US" i="1" dirty="0" err="1" smtClean="0">
                <a:latin typeface="Monotype Corsiva" pitchFamily="66" charset="0"/>
              </a:rPr>
              <a:t>Kanban</a:t>
            </a:r>
            <a:r>
              <a:rPr lang="en-US" i="1" dirty="0" smtClean="0">
                <a:latin typeface="Monotype Corsiva" pitchFamily="66" charset="0"/>
              </a:rPr>
              <a:t>) in </a:t>
            </a:r>
            <a:r>
              <a:rPr lang="en-US" i="1" dirty="0" err="1" smtClean="0">
                <a:latin typeface="Monotype Corsiva" pitchFamily="66" charset="0"/>
              </a:rPr>
              <a:t>dezvoltarea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unui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proiect</a:t>
            </a:r>
            <a:r>
              <a:rPr lang="en-US" i="1" dirty="0" smtClean="0">
                <a:latin typeface="Monotype Corsiva" pitchFamily="66" charset="0"/>
              </a:rPr>
              <a:t> software- </a:t>
            </a:r>
            <a:r>
              <a:rPr lang="en-US" i="1" dirty="0" err="1" smtClean="0">
                <a:latin typeface="Monotype Corsiva" pitchFamily="66" charset="0"/>
              </a:rPr>
              <a:t>comparatie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intre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diferite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unelte</a:t>
            </a:r>
            <a:r>
              <a:rPr lang="en-US" i="1" dirty="0" smtClean="0">
                <a:latin typeface="Monotype Corsiva" pitchFamily="66" charset="0"/>
              </a:rPr>
              <a:t> </a:t>
            </a:r>
            <a:r>
              <a:rPr lang="en-US" i="1" dirty="0" err="1" smtClean="0">
                <a:latin typeface="Monotype Corsiva" pitchFamily="66" charset="0"/>
              </a:rPr>
              <a:t>oferite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505200"/>
            <a:ext cx="2247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1.State of the art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2.Agile Scrum-</a:t>
            </a:r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3.1.Scrum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endParaRPr lang="en-US" dirty="0" smtClean="0"/>
          </a:p>
          <a:p>
            <a:r>
              <a:rPr lang="en-US" dirty="0" smtClean="0"/>
              <a:t>3.2.Kanban-software tool</a:t>
            </a:r>
          </a:p>
          <a:p>
            <a:r>
              <a:rPr lang="en-US" dirty="0" smtClean="0"/>
              <a:t>3.3.Scrum-software tool</a:t>
            </a:r>
          </a:p>
          <a:p>
            <a:r>
              <a:rPr lang="en-US" dirty="0" smtClean="0"/>
              <a:t>3.4.</a:t>
            </a:r>
            <a:r>
              <a:rPr lang="it-IT" dirty="0" smtClean="0"/>
              <a:t> Comparatie intre </a:t>
            </a:r>
            <a:r>
              <a:rPr lang="it-IT" dirty="0" smtClean="0"/>
              <a:t>tool-uri </a:t>
            </a:r>
            <a:r>
              <a:rPr lang="it-IT" dirty="0" smtClean="0"/>
              <a:t>de versionare GIT si SVN folosite in </a:t>
            </a:r>
            <a:r>
              <a:rPr lang="it-IT" dirty="0" smtClean="0"/>
              <a:t>Agile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4" name="Picture 3" descr="scrum-val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94015"/>
            <a:ext cx="3468419" cy="2563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/>
          <a:lstStyle/>
          <a:p>
            <a:r>
              <a:rPr lang="en-US" dirty="0" smtClean="0"/>
              <a:t>Scrum-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vi-VN" dirty="0" smtClean="0"/>
              <a:t> </a:t>
            </a:r>
            <a:r>
              <a:rPr lang="vi-VN" dirty="0" smtClean="0"/>
              <a:t>este o metodă agilă care ajută la dezvoltarea unui proiect software pentru ca acesta să ajungă să obțină rezultate cât mai </a:t>
            </a:r>
            <a:r>
              <a:rPr lang="vi-VN" dirty="0" smtClean="0"/>
              <a:t>bune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cadrul</a:t>
            </a:r>
            <a:r>
              <a:rPr lang="en-US" dirty="0" smtClean="0"/>
              <a:t> scrum-</a:t>
            </a:r>
            <a:r>
              <a:rPr lang="en-US" dirty="0" err="1" smtClean="0"/>
              <a:t>ului</a:t>
            </a:r>
            <a:r>
              <a:rPr lang="en-US" dirty="0" smtClean="0"/>
              <a:t> ,</a:t>
            </a:r>
            <a:r>
              <a:rPr lang="en-US" dirty="0" err="1" smtClean="0"/>
              <a:t>dezvoltatorii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dirty="0" smtClean="0"/>
              <a:t>, se </a:t>
            </a:r>
            <a:r>
              <a:rPr lang="en-US" dirty="0" err="1" smtClean="0"/>
              <a:t>intalnesc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pune</a:t>
            </a:r>
            <a:r>
              <a:rPr lang="en-US" dirty="0" smtClean="0"/>
              <a:t> </a:t>
            </a:r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acorda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problemele</a:t>
            </a:r>
            <a:r>
              <a:rPr lang="en-US" dirty="0" smtClean="0"/>
              <a:t> </a:t>
            </a:r>
            <a:r>
              <a:rPr lang="en-US" dirty="0" err="1" smtClean="0"/>
              <a:t>intalnite,intr</a:t>
            </a:r>
            <a:r>
              <a:rPr lang="en-US" dirty="0" smtClean="0"/>
              <a:t>-un mod </a:t>
            </a:r>
            <a:r>
              <a:rPr lang="en-US" dirty="0" err="1" smtClean="0"/>
              <a:t>productiv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creativ</a:t>
            </a:r>
            <a:r>
              <a:rPr lang="en-US" dirty="0" smtClean="0"/>
              <a:t> in </a:t>
            </a:r>
            <a:r>
              <a:rPr lang="en-US" dirty="0" err="1" smtClean="0"/>
              <a:t>aceelasi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Scrum este o metodă Agile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3400" b="1" dirty="0" smtClean="0"/>
              <a:t>Caracteristici</a:t>
            </a:r>
          </a:p>
          <a:p>
            <a:endParaRPr lang="pt-BR" dirty="0" smtClean="0"/>
          </a:p>
          <a:p>
            <a:r>
              <a:rPr lang="vi-VN" dirty="0" smtClean="0"/>
              <a:t>Un set de sarcini nerezolvate care descriu ceea ce trebuie făcut și în ce ordine</a:t>
            </a:r>
          </a:p>
          <a:p>
            <a:r>
              <a:rPr lang="vi-VN" dirty="0" smtClean="0"/>
              <a:t>Îndeplinirea unui set fixat de sarcini nerezolvate în serii scurte numite </a:t>
            </a:r>
            <a:r>
              <a:rPr lang="vi-VN" i="1" dirty="0" smtClean="0"/>
              <a:t>sprinturi</a:t>
            </a:r>
            <a:endParaRPr lang="vi-VN" dirty="0" smtClean="0"/>
          </a:p>
          <a:p>
            <a:r>
              <a:rPr lang="vi-VN" dirty="0" smtClean="0"/>
              <a:t>O întâlnire scurtă în fiecare zi (o ședință scrum) în care este stabilit progresul efectuat, munca ce urmează și eventualele impedimente</a:t>
            </a:r>
          </a:p>
          <a:p>
            <a:r>
              <a:rPr lang="vi-VN" dirty="0" smtClean="0"/>
              <a:t>O scurtă </a:t>
            </a:r>
            <a:r>
              <a:rPr lang="vi-VN" i="1" dirty="0" smtClean="0"/>
              <a:t>sesiune de planificare a sprintului</a:t>
            </a:r>
            <a:r>
              <a:rPr lang="vi-VN" dirty="0" smtClean="0"/>
              <a:t> în care vor fi definite sarcinile nerezolvate ce vor fi incluse în sprint</a:t>
            </a:r>
          </a:p>
          <a:p>
            <a:r>
              <a:rPr lang="vi-VN" dirty="0" smtClean="0"/>
              <a:t>O scurtă </a:t>
            </a:r>
            <a:r>
              <a:rPr lang="vi-VN" i="1" dirty="0" smtClean="0"/>
              <a:t>retrospectivă a sprintului</a:t>
            </a:r>
            <a:r>
              <a:rPr lang="vi-VN" dirty="0" smtClean="0"/>
              <a:t> în care toți membrii echipei reflectează asupra sprintului încheiat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Scrum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2590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Scrum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09800"/>
            <a:ext cx="3965292" cy="242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74428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85937"/>
            <a:ext cx="7162800" cy="402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0"/>
            <a:ext cx="5066854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962400"/>
            <a:ext cx="4505325" cy="23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38200" y="17526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SVN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038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GIT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149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Utilizarea unor metodologii avansate din IP (Scrum, Kanban) in dezvoltarea unui proiect software- comparatie intre diferite unelte oferite</vt:lpstr>
      <vt:lpstr>Cuprins</vt:lpstr>
      <vt:lpstr>State of the art</vt:lpstr>
      <vt:lpstr>Agile Scrum</vt:lpstr>
      <vt:lpstr> Scrum vs Kanban </vt:lpstr>
      <vt:lpstr>Kanban</vt:lpstr>
      <vt:lpstr>Scrum</vt:lpstr>
      <vt:lpstr>Tools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unor metodologii avansate din IP (Scrum, Kanban) in dezvoltarea unui proiect software- comparatie intre diferite unelte oferite</dc:title>
  <dc:creator>Ioana</dc:creator>
  <cp:lastModifiedBy>Ioana</cp:lastModifiedBy>
  <cp:revision>19</cp:revision>
  <dcterms:created xsi:type="dcterms:W3CDTF">2013-11-27T10:21:31Z</dcterms:created>
  <dcterms:modified xsi:type="dcterms:W3CDTF">2013-11-27T12:58:47Z</dcterms:modified>
</cp:coreProperties>
</file>