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90600" y="1447800"/>
            <a:ext cx="7010400" cy="4495800"/>
            <a:chOff x="1524000" y="1447800"/>
            <a:chExt cx="5943600" cy="3048000"/>
          </a:xfrm>
        </p:grpSpPr>
        <p:sp>
          <p:nvSpPr>
            <p:cNvPr id="7" name="Rectangle 6"/>
            <p:cNvSpPr/>
            <p:nvPr/>
          </p:nvSpPr>
          <p:spPr>
            <a:xfrm>
              <a:off x="1524000" y="1447800"/>
              <a:ext cx="5943600" cy="304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76400" y="1627740"/>
              <a:ext cx="5562600" cy="2765226"/>
              <a:chOff x="1676400" y="3036292"/>
              <a:chExt cx="5562600" cy="2765226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6" t="32671" r="76301" b="55208"/>
              <a:stretch/>
            </p:blipFill>
            <p:spPr bwMode="auto">
              <a:xfrm>
                <a:off x="1676401" y="3036292"/>
                <a:ext cx="2743200" cy="1249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99" t="12974" r="72362" b="73958"/>
              <a:stretch/>
            </p:blipFill>
            <p:spPr bwMode="auto">
              <a:xfrm>
                <a:off x="1676400" y="4610869"/>
                <a:ext cx="2743201" cy="1190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41762" r="71936" b="39583"/>
              <a:stretch/>
            </p:blipFill>
            <p:spPr bwMode="auto">
              <a:xfrm>
                <a:off x="4786745" y="4551730"/>
                <a:ext cx="2452255" cy="1239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13" t="42140" r="71935" b="38163"/>
              <a:stretch/>
            </p:blipFill>
            <p:spPr bwMode="auto">
              <a:xfrm>
                <a:off x="4762501" y="3036292"/>
                <a:ext cx="2476499" cy="1238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676400" y="4285799"/>
                <a:ext cx="55626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3213596" y="4242299"/>
                <a:ext cx="2754910" cy="3429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8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4" t="53571" r="28160" b="18056"/>
          <a:stretch/>
        </p:blipFill>
        <p:spPr bwMode="auto">
          <a:xfrm>
            <a:off x="152400" y="533400"/>
            <a:ext cx="4760357" cy="207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60052" y="3104039"/>
                <a:ext cx="3223895" cy="649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/>
                        <m:t>𝑡</m:t>
                      </m:r>
                      <m:r>
                        <a:rPr lang="es-ES" i="1"/>
                        <m:t> </m:t>
                      </m:r>
                      <m:r>
                        <a:rPr lang="es-ES" i="1"/>
                        <m:t>𝑚𝑜𝑑</m:t>
                      </m:r>
                      <m:r>
                        <a:rPr lang="es-ES" i="1"/>
                        <m:t> </m:t>
                      </m:r>
                      <m:r>
                        <a:rPr lang="es-ES" i="1"/>
                        <m:t>𝑇</m:t>
                      </m:r>
                      <m:r>
                        <a:rPr lang="es-ES" i="1"/>
                        <m:t> =</m:t>
                      </m:r>
                      <m:r>
                        <a:rPr lang="es-ES" i="1"/>
                        <m:t>𝑡</m:t>
                      </m:r>
                      <m:r>
                        <a:rPr lang="es-ES" i="1"/>
                        <m:t>−</m:t>
                      </m:r>
                      <m:r>
                        <a:rPr lang="es-ES" i="1"/>
                        <m:t>𝑇</m:t>
                      </m:r>
                      <m:sSup>
                        <m:sSupPr>
                          <m:ctrlPr>
                            <a:rPr lang="es-ES" i="1"/>
                          </m:ctrlPr>
                        </m:sSupPr>
                        <m:e>
                          <m:r>
                            <a:rPr lang="es-ES" i="1"/>
                            <m:t>[</m:t>
                          </m:r>
                          <m:f>
                            <m:fPr>
                              <m:ctrlPr>
                                <a:rPr lang="es-ES" i="1"/>
                              </m:ctrlPr>
                            </m:fPr>
                            <m:num>
                              <m:r>
                                <a:rPr lang="es-ES" i="1"/>
                                <m:t>𝑡</m:t>
                              </m:r>
                            </m:num>
                            <m:den>
                              <m:r>
                                <a:rPr lang="es-ES" i="1"/>
                                <m:t>𝑇</m:t>
                              </m:r>
                            </m:den>
                          </m:f>
                          <m:r>
                            <a:rPr lang="es-ES" i="1"/>
                            <m:t>]</m:t>
                          </m:r>
                        </m:e>
                        <m:sup>
                          <m:r>
                            <a:rPr lang="es-ES" i="1"/>
                            <m:t>𝑡𝑟𝑢𝑛𝑐𝑎𝑚𝑖𝑒𝑛𝑡𝑜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052" y="3104039"/>
                <a:ext cx="3223895" cy="649922"/>
              </a:xfrm>
              <a:prstGeom prst="rect">
                <a:avLst/>
              </a:prstGeom>
              <a:blipFill rotWithShape="1">
                <a:blip r:embed="rId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31357" y="4572000"/>
                <a:ext cx="7162800" cy="732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/>
                          </m:ctrlPr>
                        </m:sSubPr>
                        <m:e>
                          <m:r>
                            <a:rPr lang="es-ES" i="1"/>
                            <m:t>𝑉</m:t>
                          </m:r>
                        </m:e>
                        <m:sub>
                          <m:r>
                            <a:rPr lang="es-ES" i="1"/>
                            <m:t>𝑝𝑢𝑙𝑚</m:t>
                          </m:r>
                          <m:r>
                            <a:rPr lang="es-ES" i="1"/>
                            <m:t>ó</m:t>
                          </m:r>
                          <m:r>
                            <a:rPr lang="es-ES" i="1"/>
                            <m:t>𝑛</m:t>
                          </m:r>
                        </m:sub>
                      </m:sSub>
                      <m:r>
                        <a:rPr lang="es-ES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/>
                          </m:ctrlPr>
                        </m:dPr>
                        <m:e>
                          <m:eqArr>
                            <m:eqArrPr>
                              <m:ctrlPr>
                                <a:rPr lang="es-ES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𝑚</m:t>
                                  </m:r>
                                </m:e>
                                <m:sub>
                                  <m:r>
                                    <a:rPr lang="es-ES" i="1"/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𝑡</m:t>
                                  </m:r>
                                </m:e>
                                <m:sub>
                                  <m:r>
                                    <a:rPr lang="es-ES" i="1"/>
                                    <m:t>𝑝𝑢𝑙𝑠𝑜</m:t>
                                  </m:r>
                                </m:sub>
                              </m:sSub>
                              <m:r>
                                <a:rPr lang="es-ES" i="1"/>
                                <m:t>+ </m:t>
                              </m:r>
                              <m:sSub>
                                <m:sSubPr>
                                  <m:ctrlPr>
                                    <a:rPr lang="es-ES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𝑉</m:t>
                                  </m:r>
                                </m:e>
                                <m:sub>
                                  <m:r>
                                    <a:rPr lang="es-ES" i="1"/>
                                    <m:t>𝑚𝑖𝑛</m:t>
                                  </m:r>
                                </m:sub>
                              </m:sSub>
                              <m:r>
                                <a:rPr lang="es-ES" i="1"/>
                                <m:t>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lang="es-ES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𝑡</m:t>
                                  </m:r>
                                </m:e>
                                <m:sub>
                                  <m:r>
                                    <a:rPr lang="es-ES" i="1"/>
                                    <m:t>𝑝𝑢𝑙𝑠𝑜</m:t>
                                  </m:r>
                                </m:sub>
                              </m:sSub>
                              <m:r>
                                <a:rPr lang="es-ES" i="1"/>
                                <m:t>≤=</m:t>
                              </m:r>
                              <m:sSub>
                                <m:sSubPr>
                                  <m:ctrlPr>
                                    <a:rPr lang="es-ES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𝑡</m:t>
                                  </m:r>
                                </m:e>
                                <m:sub>
                                  <m:r>
                                    <a:rPr lang="es-ES" i="1"/>
                                    <m:t>1</m:t>
                                  </m:r>
                                </m:sub>
                              </m:sSub>
                              <m:r>
                                <a:rPr lang="es-ES" i="1"/>
                                <m:t>       (</m:t>
                              </m:r>
                              <m:r>
                                <a:rPr lang="es-ES" i="1"/>
                                <m:t>𝑎</m:t>
                              </m:r>
                              <m:r>
                                <a:rPr lang="es-ES" i="1"/>
                                <m:t>)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𝑚</m:t>
                                  </m:r>
                                </m:e>
                                <m:sub>
                                  <m:r>
                                    <a:rPr lang="es-ES" i="1"/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/>
                                      </m:ctrlPr>
                                    </m:sSubPr>
                                    <m:e>
                                      <m:r>
                                        <a:rPr lang="es-ES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i="1"/>
                                        <m:t>𝑝𝑢𝑙𝑠𝑜</m:t>
                                      </m:r>
                                    </m:sub>
                                  </m:sSub>
                                  <m:r>
                                    <a:rPr lang="es-ES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/>
                                      </m:ctrlPr>
                                    </m:sSubPr>
                                    <m:e>
                                      <m:r>
                                        <a:rPr lang="es-ES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ES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i="1"/>
                                <m:t>+ </m:t>
                              </m:r>
                              <m:sSub>
                                <m:sSubPr>
                                  <m:ctrlPr>
                                    <a:rPr lang="es-ES" i="1"/>
                                  </m:ctrlPr>
                                </m:sSubPr>
                                <m:e>
                                  <m:r>
                                    <a:rPr lang="es-ES" i="1"/>
                                    <m:t>𝑉</m:t>
                                  </m:r>
                                </m:e>
                                <m:sub>
                                  <m:r>
                                    <a:rPr lang="es-ES" i="1"/>
                                    <m:t>𝑚</m:t>
                                  </m:r>
                                  <m:r>
                                    <a:rPr lang="es-ES" i="1"/>
                                    <m:t>á</m:t>
                                  </m:r>
                                  <m:r>
                                    <a:rPr lang="es-ES" i="1"/>
                                    <m:t>𝑥</m:t>
                                  </m:r>
                                </m:sub>
                              </m:sSub>
                              <m:r>
                                <a:rPr lang="es-ES" i="1"/>
                                <m:t>                          </m:t>
                              </m:r>
                              <m:r>
                                <a:rPr lang="es-ES" i="1"/>
                                <m:t>𝑜𝑡𝑟𝑜</m:t>
                              </m:r>
                              <m:r>
                                <a:rPr lang="es-ES" i="1"/>
                                <m:t> </m:t>
                              </m:r>
                              <m:r>
                                <a:rPr lang="es-ES" i="1"/>
                                <m:t>𝑐𝑎𝑠𝑜</m:t>
                              </m:r>
                              <m:r>
                                <a:rPr lang="es-ES" i="1"/>
                                <m:t>             (</m:t>
                              </m:r>
                              <m:r>
                                <a:rPr lang="es-ES" i="1"/>
                                <m:t>𝑏</m:t>
                              </m:r>
                              <m:r>
                                <a:rPr lang="es-ES" i="1"/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57" y="4572000"/>
                <a:ext cx="7162800" cy="7328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7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" t="24802" r="54375" b="41865"/>
          <a:stretch/>
        </p:blipFill>
        <p:spPr bwMode="auto">
          <a:xfrm>
            <a:off x="0" y="1841995"/>
            <a:ext cx="8633211" cy="379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953000" y="2895600"/>
            <a:ext cx="99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1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Hipólito Marsal</dc:creator>
  <cp:lastModifiedBy>Javier Hipólito Marsal</cp:lastModifiedBy>
  <cp:revision>9</cp:revision>
  <dcterms:created xsi:type="dcterms:W3CDTF">2006-08-16T00:00:00Z</dcterms:created>
  <dcterms:modified xsi:type="dcterms:W3CDTF">2016-05-16T00:28:52Z</dcterms:modified>
</cp:coreProperties>
</file>