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8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93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6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29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88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35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5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66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3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2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3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02B966-0CCF-49C0-938C-D0F1196BE591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9155DF-6627-4F07-9BA9-E4024FC88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99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00F69-1A7F-4D3F-9040-52870F80F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LottoWeb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2EFE16-EA35-4EC1-A52D-25EF80F2D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Adriana Marcela Castañeda Velásquez</a:t>
            </a:r>
          </a:p>
          <a:p>
            <a:r>
              <a:rPr lang="es-CO" dirty="0"/>
              <a:t>Brayan Santiago Buitrago Murillo</a:t>
            </a:r>
          </a:p>
          <a:p>
            <a:r>
              <a:rPr lang="es-CO" dirty="0"/>
              <a:t>Guillermo Alfonso Castro Camelo</a:t>
            </a:r>
          </a:p>
        </p:txBody>
      </p:sp>
    </p:spTree>
    <p:extLst>
      <p:ext uri="{BB962C8B-B14F-4D97-AF65-F5344CB8AC3E}">
        <p14:creationId xmlns:p14="http://schemas.microsoft.com/office/powerpoint/2010/main" val="256298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E15B-B035-4DBF-8BFF-74222B4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7E61D3-5CE0-4581-ACDF-76B5E747D7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39100" y="0"/>
            <a:ext cx="4152900" cy="2314575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FFA82-E5BA-457C-AA13-5866F5F5F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1120" y="2331295"/>
            <a:ext cx="4754880" cy="3977640"/>
          </a:xfrm>
        </p:spPr>
        <p:txBody>
          <a:bodyPr/>
          <a:lstStyle/>
          <a:p>
            <a:r>
              <a:rPr lang="es-CO" dirty="0"/>
              <a:t>LottoWeb es una aplicación encargada de Ofrecer</a:t>
            </a:r>
          </a:p>
        </p:txBody>
      </p:sp>
    </p:spTree>
    <p:extLst>
      <p:ext uri="{BB962C8B-B14F-4D97-AF65-F5344CB8AC3E}">
        <p14:creationId xmlns:p14="http://schemas.microsoft.com/office/powerpoint/2010/main" val="12049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C435-1C52-4816-A58F-6633D1DC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7A6D4-A4A3-4EDC-A440-FB3EE88D70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3C2D2-64A5-430C-ABEC-E02B3323D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FB0BDD-BF92-4EB0-BB05-FB1FEBA4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64" y="0"/>
            <a:ext cx="4151736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7E7E-BC1D-4485-ACA0-BD9D552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24F8A-86F5-4BEF-AC32-DE9850FAC8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1C896E-3EA3-45D5-A006-639008F7AF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46E9C7-9379-4303-AF01-D8473C5D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4152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19F48-15AA-40C5-89BF-24319111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Tecnologías a usar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F01916-63FA-4E93-973D-5BF8B3EED4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596227"/>
            <a:ext cx="4754563" cy="317367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1DAC13D-76B1-461F-AD8E-5A783AE44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1488" y="509122"/>
            <a:ext cx="4754562" cy="1584854"/>
          </a:xfrm>
          <a:prstGeom prst="rect">
            <a:avLst/>
          </a:prstGeom>
        </p:spPr>
      </p:pic>
      <p:pic>
        <p:nvPicPr>
          <p:cNvPr id="1026" name="Picture 2" descr="Cómo actualizar Java en tu ordenador">
            <a:extLst>
              <a:ext uri="{FF2B5EF4-FFF2-40B4-BE49-F238E27FC236}">
                <a16:creationId xmlns:a16="http://schemas.microsoft.com/office/drawing/2014/main" id="{DAC900DC-301F-4659-B0AD-C66EB45A4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368404"/>
            <a:ext cx="4754562" cy="181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ADC63F-129A-43C2-94EA-13453177C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75" y="4311322"/>
            <a:ext cx="4754562" cy="22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4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74</TotalTime>
  <Words>26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Letras en madera</vt:lpstr>
      <vt:lpstr>LottoWeb</vt:lpstr>
      <vt:lpstr>descripción</vt:lpstr>
      <vt:lpstr>Problema</vt:lpstr>
      <vt:lpstr>Solución</vt:lpstr>
      <vt:lpstr>Tecnologías a usar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LottoWeb</dc:title>
  <dc:creator>CASTRO CAMELO GUILLERMO ALFONSO</dc:creator>
  <cp:lastModifiedBy>CASTRO CAMELO GUILLERMO ALFONSO</cp:lastModifiedBy>
  <cp:revision>5</cp:revision>
  <dcterms:created xsi:type="dcterms:W3CDTF">2021-02-03T03:48:06Z</dcterms:created>
  <dcterms:modified xsi:type="dcterms:W3CDTF">2021-02-03T05:02:59Z</dcterms:modified>
</cp:coreProperties>
</file>