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collections/allproducts/%7Bid%7D" TargetMode="External"/><Relationship Id="rId2" Type="http://schemas.openxmlformats.org/officeDocument/2006/relationships/hyperlink" Target="http://localhost:8080/api/collections/add" TargetMode="External"/><Relationship Id="rId1" Type="http://schemas.openxmlformats.org/officeDocument/2006/relationships/hyperlink" Target="http://localhost:8080/api/collections/allproducts" TargetMode="External"/><Relationship Id="rId4" Type="http://schemas.openxmlformats.org/officeDocument/2006/relationships/hyperlink" Target="http://localhost:8080/api/collections/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collections/add" TargetMode="External"/><Relationship Id="rId2" Type="http://schemas.openxmlformats.org/officeDocument/2006/relationships/hyperlink" Target="http://localhost:8080/api/category/add" TargetMode="External"/><Relationship Id="rId1" Type="http://schemas.openxmlformats.org/officeDocument/2006/relationships/hyperlink" Target="http://localhost:8080/api/category/menu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collections/add" TargetMode="External"/><Relationship Id="rId2" Type="http://schemas.openxmlformats.org/officeDocument/2006/relationships/hyperlink" Target="http://localhost:8080/api/sale/add" TargetMode="External"/><Relationship Id="rId1" Type="http://schemas.openxmlformats.org/officeDocument/2006/relationships/hyperlink" Target="http://localhost:8080/api/sale/discount/%7Bid%7D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collections/add" TargetMode="External"/><Relationship Id="rId2" Type="http://schemas.openxmlformats.org/officeDocument/2006/relationships/hyperlink" Target="http://localhost:8080/api/cart/add" TargetMode="External"/><Relationship Id="rId1" Type="http://schemas.openxmlformats.org/officeDocument/2006/relationships/hyperlink" Target="http://localhost:8080/api/cart" TargetMode="External"/><Relationship Id="rId4" Type="http://schemas.openxmlformats.org/officeDocument/2006/relationships/hyperlink" Target="http://localhost:8080/api/cart/%7Bid%7D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collections/" TargetMode="External"/><Relationship Id="rId2" Type="http://schemas.openxmlformats.org/officeDocument/2006/relationships/hyperlink" Target="http://localhost:8080/api/collections/allproducts/%7Bid%7D" TargetMode="External"/><Relationship Id="rId1" Type="http://schemas.openxmlformats.org/officeDocument/2006/relationships/hyperlink" Target="http://localhost:8080/api/collections/allproducts" TargetMode="External"/><Relationship Id="rId4" Type="http://schemas.openxmlformats.org/officeDocument/2006/relationships/hyperlink" Target="http://localhost:8080/api/collections/add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collections/add" TargetMode="External"/><Relationship Id="rId2" Type="http://schemas.openxmlformats.org/officeDocument/2006/relationships/hyperlink" Target="http://localhost:8080/api/category/add" TargetMode="External"/><Relationship Id="rId1" Type="http://schemas.openxmlformats.org/officeDocument/2006/relationships/hyperlink" Target="http://localhost:8080/api/category/menu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collections/add" TargetMode="External"/><Relationship Id="rId2" Type="http://schemas.openxmlformats.org/officeDocument/2006/relationships/hyperlink" Target="http://localhost:8080/api/sale/add" TargetMode="External"/><Relationship Id="rId1" Type="http://schemas.openxmlformats.org/officeDocument/2006/relationships/hyperlink" Target="http://localhost:8080/api/sale/discount/%7Bid%7D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cart/add" TargetMode="External"/><Relationship Id="rId2" Type="http://schemas.openxmlformats.org/officeDocument/2006/relationships/hyperlink" Target="http://localhost:8080/api/cart/%7Bid%7D" TargetMode="External"/><Relationship Id="rId1" Type="http://schemas.openxmlformats.org/officeDocument/2006/relationships/hyperlink" Target="http://localhost:8080/api/cart" TargetMode="External"/><Relationship Id="rId4" Type="http://schemas.openxmlformats.org/officeDocument/2006/relationships/hyperlink" Target="http://localhost:8080/api/collections/add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F8AD50-0390-411F-AEBE-0EDC2312541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F2398-2E62-4FD1-B577-C05D54B76F89}">
      <dgm:prSet phldrT="[Text]"/>
      <dgm:spPr/>
      <dgm:t>
        <a:bodyPr/>
        <a:lstStyle/>
        <a:p>
          <a:r>
            <a:rPr lang="en-US" dirty="0" smtClean="0"/>
            <a:t>GET /READ</a:t>
          </a:r>
          <a:endParaRPr lang="en-US" dirty="0"/>
        </a:p>
      </dgm:t>
    </dgm:pt>
    <dgm:pt modelId="{0AFAC156-A856-42E3-B2EA-41E27FD2F273}" type="parTrans" cxnId="{1C0606AA-38CA-45C8-9252-599E4C9471F5}">
      <dgm:prSet/>
      <dgm:spPr/>
      <dgm:t>
        <a:bodyPr/>
        <a:lstStyle/>
        <a:p>
          <a:endParaRPr lang="en-US"/>
        </a:p>
      </dgm:t>
    </dgm:pt>
    <dgm:pt modelId="{9F429437-67CB-4554-A03F-5A53833B512C}" type="sibTrans" cxnId="{1C0606AA-38CA-45C8-9252-599E4C9471F5}">
      <dgm:prSet/>
      <dgm:spPr/>
      <dgm:t>
        <a:bodyPr/>
        <a:lstStyle/>
        <a:p>
          <a:endParaRPr lang="en-US"/>
        </a:p>
      </dgm:t>
    </dgm:pt>
    <dgm:pt modelId="{E7CEEB68-585A-4725-AA89-0F938DAE6D43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1"/>
            </a:rPr>
            <a:t>http://localhost:8080/api/collections/allproducts</a:t>
          </a:r>
          <a:endParaRPr lang="en-US" dirty="0"/>
        </a:p>
      </dgm:t>
    </dgm:pt>
    <dgm:pt modelId="{D2203780-6F3D-45A2-B62E-A5BD1F744CA2}" type="parTrans" cxnId="{789507B8-2495-4C97-A48B-93DAAA478BB8}">
      <dgm:prSet/>
      <dgm:spPr/>
      <dgm:t>
        <a:bodyPr/>
        <a:lstStyle/>
        <a:p>
          <a:endParaRPr lang="en-US"/>
        </a:p>
      </dgm:t>
    </dgm:pt>
    <dgm:pt modelId="{4247973B-CF4B-4356-8934-9D824E4125D1}" type="sibTrans" cxnId="{789507B8-2495-4C97-A48B-93DAAA478BB8}">
      <dgm:prSet/>
      <dgm:spPr/>
      <dgm:t>
        <a:bodyPr/>
        <a:lstStyle/>
        <a:p>
          <a:endParaRPr lang="en-US"/>
        </a:p>
      </dgm:t>
    </dgm:pt>
    <dgm:pt modelId="{D64EF94F-5E2A-46E7-B1F4-BA9EFD0D37CC}">
      <dgm:prSet phldrT="[Text]"/>
      <dgm:spPr/>
      <dgm:t>
        <a:bodyPr/>
        <a:lstStyle/>
        <a:p>
          <a:r>
            <a:rPr lang="en-US" dirty="0" smtClean="0"/>
            <a:t>ADD/CREATE</a:t>
          </a:r>
          <a:endParaRPr lang="en-US" dirty="0"/>
        </a:p>
      </dgm:t>
    </dgm:pt>
    <dgm:pt modelId="{70CFF30B-E03D-4D0F-953E-AE345C30081F}" type="parTrans" cxnId="{A0579E97-1C9C-4B9E-8F44-343629651864}">
      <dgm:prSet/>
      <dgm:spPr/>
      <dgm:t>
        <a:bodyPr/>
        <a:lstStyle/>
        <a:p>
          <a:endParaRPr lang="en-US"/>
        </a:p>
      </dgm:t>
    </dgm:pt>
    <dgm:pt modelId="{4F81F999-97E9-4C11-8816-8BF25F17D6F3}" type="sibTrans" cxnId="{A0579E97-1C9C-4B9E-8F44-343629651864}">
      <dgm:prSet/>
      <dgm:spPr/>
      <dgm:t>
        <a:bodyPr/>
        <a:lstStyle/>
        <a:p>
          <a:endParaRPr lang="en-US"/>
        </a:p>
      </dgm:t>
    </dgm:pt>
    <dgm:pt modelId="{095501CF-9189-4C53-A166-D40E09AC341A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2"/>
            </a:rPr>
            <a:t>http://localhost:8080/api/collections/add</a:t>
          </a:r>
          <a:endParaRPr lang="en-US" dirty="0"/>
        </a:p>
      </dgm:t>
    </dgm:pt>
    <dgm:pt modelId="{C1D90546-8676-40D3-84D1-3E86DFDEE7F4}" type="parTrans" cxnId="{15D8D428-39B9-4054-BE02-B9A8CE02A599}">
      <dgm:prSet/>
      <dgm:spPr/>
      <dgm:t>
        <a:bodyPr/>
        <a:lstStyle/>
        <a:p>
          <a:endParaRPr lang="en-US"/>
        </a:p>
      </dgm:t>
    </dgm:pt>
    <dgm:pt modelId="{6F02BB62-8DCC-4FEF-9CDD-3DA2B4114538}" type="sibTrans" cxnId="{15D8D428-39B9-4054-BE02-B9A8CE02A599}">
      <dgm:prSet/>
      <dgm:spPr/>
      <dgm:t>
        <a:bodyPr/>
        <a:lstStyle/>
        <a:p>
          <a:endParaRPr lang="en-US"/>
        </a:p>
      </dgm:t>
    </dgm:pt>
    <dgm:pt modelId="{3D12232C-1622-4587-857E-1F66826C95DE}">
      <dgm:prSet phldrT="[Text]"/>
      <dgm:spPr/>
      <dgm:t>
        <a:bodyPr/>
        <a:lstStyle/>
        <a:p>
          <a:r>
            <a:rPr lang="en-US" dirty="0" smtClean="0"/>
            <a:t>UPDATE/MODIFY</a:t>
          </a:r>
          <a:endParaRPr lang="en-US" dirty="0"/>
        </a:p>
      </dgm:t>
    </dgm:pt>
    <dgm:pt modelId="{A977ED97-4C47-48EF-8F74-49E865690A51}" type="parTrans" cxnId="{38BF9269-C8E7-4C06-B50E-BEAF01E5AC78}">
      <dgm:prSet/>
      <dgm:spPr/>
      <dgm:t>
        <a:bodyPr/>
        <a:lstStyle/>
        <a:p>
          <a:endParaRPr lang="en-US"/>
        </a:p>
      </dgm:t>
    </dgm:pt>
    <dgm:pt modelId="{9DABC4E3-2C29-437F-A217-68BC7FBA860A}" type="sibTrans" cxnId="{38BF9269-C8E7-4C06-B50E-BEAF01E5AC78}">
      <dgm:prSet/>
      <dgm:spPr/>
      <dgm:t>
        <a:bodyPr/>
        <a:lstStyle/>
        <a:p>
          <a:endParaRPr lang="en-US"/>
        </a:p>
      </dgm:t>
    </dgm:pt>
    <dgm:pt modelId="{5BB59E37-E9E8-4BD8-86DF-E191453FDC68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3"/>
            </a:rPr>
            <a:t>http://localhost:8080/api/collections/modify/{id}</a:t>
          </a:r>
          <a:endParaRPr lang="en-US" dirty="0"/>
        </a:p>
      </dgm:t>
    </dgm:pt>
    <dgm:pt modelId="{D691D013-4D09-4EE5-9322-ACCDC2377AA6}" type="parTrans" cxnId="{A6B21F86-8388-4F3F-8233-B9C1757D3CD3}">
      <dgm:prSet/>
      <dgm:spPr/>
      <dgm:t>
        <a:bodyPr/>
        <a:lstStyle/>
        <a:p>
          <a:endParaRPr lang="en-US"/>
        </a:p>
      </dgm:t>
    </dgm:pt>
    <dgm:pt modelId="{1ABF9486-386E-447A-A747-B7EAEBEEDAC5}" type="sibTrans" cxnId="{A6B21F86-8388-4F3F-8233-B9C1757D3CD3}">
      <dgm:prSet/>
      <dgm:spPr/>
      <dgm:t>
        <a:bodyPr/>
        <a:lstStyle/>
        <a:p>
          <a:endParaRPr lang="en-US"/>
        </a:p>
      </dgm:t>
    </dgm:pt>
    <dgm:pt modelId="{AD57F133-BD55-41C2-837C-BBF6B95D6D14}">
      <dgm:prSet phldrT="[Text]"/>
      <dgm:spPr/>
      <dgm:t>
        <a:bodyPr/>
        <a:lstStyle/>
        <a:p>
          <a:r>
            <a:rPr lang="en-US" dirty="0" smtClean="0"/>
            <a:t>DELETE</a:t>
          </a:r>
          <a:endParaRPr lang="en-US" dirty="0"/>
        </a:p>
      </dgm:t>
    </dgm:pt>
    <dgm:pt modelId="{A544A018-060A-4B2B-97A7-0BBC311D3D57}" type="parTrans" cxnId="{AE1DB140-08E0-45A7-AF4F-DE430B0BC467}">
      <dgm:prSet/>
      <dgm:spPr/>
      <dgm:t>
        <a:bodyPr/>
        <a:lstStyle/>
        <a:p>
          <a:endParaRPr lang="en-US"/>
        </a:p>
      </dgm:t>
    </dgm:pt>
    <dgm:pt modelId="{7F32EA07-C041-4B33-B869-17F8C50B9EFB}" type="sibTrans" cxnId="{AE1DB140-08E0-45A7-AF4F-DE430B0BC467}">
      <dgm:prSet/>
      <dgm:spPr/>
      <dgm:t>
        <a:bodyPr/>
        <a:lstStyle/>
        <a:p>
          <a:endParaRPr lang="en-US"/>
        </a:p>
      </dgm:t>
    </dgm:pt>
    <dgm:pt modelId="{1A847D0C-E627-4F63-9A85-419471066C5F}">
      <dgm:prSet/>
      <dgm:spPr/>
      <dgm:t>
        <a:bodyPr/>
        <a:lstStyle/>
        <a:p>
          <a:r>
            <a:rPr lang="en-US" smtClean="0">
              <a:hlinkClick xmlns:r="http://schemas.openxmlformats.org/officeDocument/2006/relationships" r:id="rId3"/>
            </a:rPr>
            <a:t>http://localhost:8080/api/collections/allproducts/{id}</a:t>
          </a:r>
          <a:endParaRPr lang="en-US"/>
        </a:p>
      </dgm:t>
    </dgm:pt>
    <dgm:pt modelId="{6988D8F0-AD56-4F21-9188-CC72E1C04B38}" type="parTrans" cxnId="{CFC3CC4D-41CF-49DB-A179-0AE0244EE6B9}">
      <dgm:prSet/>
      <dgm:spPr/>
      <dgm:t>
        <a:bodyPr/>
        <a:lstStyle/>
        <a:p>
          <a:endParaRPr lang="en-US"/>
        </a:p>
      </dgm:t>
    </dgm:pt>
    <dgm:pt modelId="{66061509-CEFF-4026-9479-6AFBD0BC014D}" type="sibTrans" cxnId="{CFC3CC4D-41CF-49DB-A179-0AE0244EE6B9}">
      <dgm:prSet/>
      <dgm:spPr/>
      <dgm:t>
        <a:bodyPr/>
        <a:lstStyle/>
        <a:p>
          <a:endParaRPr lang="en-US"/>
        </a:p>
      </dgm:t>
    </dgm:pt>
    <dgm:pt modelId="{2A6F0B7F-C183-477D-904B-074B26C228FA}">
      <dgm:prSet/>
      <dgm:spPr/>
      <dgm:t>
        <a:bodyPr/>
        <a:lstStyle/>
        <a:p>
          <a:r>
            <a:rPr lang="en-US" smtClean="0">
              <a:hlinkClick xmlns:r="http://schemas.openxmlformats.org/officeDocument/2006/relationships" r:id="rId4"/>
            </a:rPr>
            <a:t>http://localhost:8080/api/collections/category/{categoryId}</a:t>
          </a:r>
          <a:endParaRPr lang="en-US"/>
        </a:p>
      </dgm:t>
    </dgm:pt>
    <dgm:pt modelId="{15FD2B8C-6ADC-49F7-8441-379F0065C245}" type="parTrans" cxnId="{E4739B43-CC60-492D-8302-CEE9684DBE18}">
      <dgm:prSet/>
      <dgm:spPr/>
      <dgm:t>
        <a:bodyPr/>
        <a:lstStyle/>
        <a:p>
          <a:endParaRPr lang="en-US"/>
        </a:p>
      </dgm:t>
    </dgm:pt>
    <dgm:pt modelId="{FBE6B091-554D-42EE-ACB2-0205BC80A8DC}" type="sibTrans" cxnId="{E4739B43-CC60-492D-8302-CEE9684DBE18}">
      <dgm:prSet/>
      <dgm:spPr/>
      <dgm:t>
        <a:bodyPr/>
        <a:lstStyle/>
        <a:p>
          <a:endParaRPr lang="en-US"/>
        </a:p>
      </dgm:t>
    </dgm:pt>
    <dgm:pt modelId="{2A4ADFC5-08E4-4148-9D80-FD9AA56FE26F}">
      <dgm:prSet/>
      <dgm:spPr/>
      <dgm:t>
        <a:bodyPr/>
        <a:lstStyle/>
        <a:p>
          <a:r>
            <a:rPr lang="en-US" dirty="0" smtClean="0">
              <a:hlinkClick xmlns:r="http://schemas.openxmlformats.org/officeDocument/2006/relationships" r:id="rId3"/>
            </a:rPr>
            <a:t>http://localhost:8080/api/collections/checkout/discount/{id}</a:t>
          </a:r>
          <a:endParaRPr lang="en-US" dirty="0"/>
        </a:p>
      </dgm:t>
    </dgm:pt>
    <dgm:pt modelId="{163913A6-E4B8-488D-95D1-D15C7D26C9BE}" type="parTrans" cxnId="{B29B1B62-9B36-43ED-A886-91803FC63027}">
      <dgm:prSet/>
      <dgm:spPr/>
      <dgm:t>
        <a:bodyPr/>
        <a:lstStyle/>
        <a:p>
          <a:endParaRPr lang="en-US"/>
        </a:p>
      </dgm:t>
    </dgm:pt>
    <dgm:pt modelId="{07FDC8A7-DB55-46C0-89EE-8BEB30CE0BA4}" type="sibTrans" cxnId="{B29B1B62-9B36-43ED-A886-91803FC63027}">
      <dgm:prSet/>
      <dgm:spPr/>
      <dgm:t>
        <a:bodyPr/>
        <a:lstStyle/>
        <a:p>
          <a:endParaRPr lang="en-US"/>
        </a:p>
      </dgm:t>
    </dgm:pt>
    <dgm:pt modelId="{98E8D17D-BA47-4394-A908-795800AECBC3}">
      <dgm:prSet/>
      <dgm:spPr/>
      <dgm:t>
        <a:bodyPr/>
        <a:lstStyle/>
        <a:p>
          <a:endParaRPr lang="en-US" dirty="0"/>
        </a:p>
      </dgm:t>
    </dgm:pt>
    <dgm:pt modelId="{C740D418-FEE4-4881-A5D8-D5CC96112BAA}" type="parTrans" cxnId="{B6E8B632-FB8C-4EB5-80A5-347946A869A4}">
      <dgm:prSet/>
      <dgm:spPr/>
      <dgm:t>
        <a:bodyPr/>
        <a:lstStyle/>
        <a:p>
          <a:endParaRPr lang="en-US"/>
        </a:p>
      </dgm:t>
    </dgm:pt>
    <dgm:pt modelId="{467674F5-F732-4803-9CDB-C5EBD698AC16}" type="sibTrans" cxnId="{B6E8B632-FB8C-4EB5-80A5-347946A869A4}">
      <dgm:prSet/>
      <dgm:spPr/>
      <dgm:t>
        <a:bodyPr/>
        <a:lstStyle/>
        <a:p>
          <a:endParaRPr lang="en-US"/>
        </a:p>
      </dgm:t>
    </dgm:pt>
    <dgm:pt modelId="{89F05CE3-1795-41C6-A0BB-4FEB59256F25}">
      <dgm:prSet/>
      <dgm:spPr/>
      <dgm:t>
        <a:bodyPr/>
        <a:lstStyle/>
        <a:p>
          <a:r>
            <a:rPr lang="en-US" smtClean="0">
              <a:hlinkClick xmlns:r="http://schemas.openxmlformats.org/officeDocument/2006/relationships" r:id="rId3"/>
            </a:rPr>
            <a:t>http://localhost:8080/api/collections/delete/{id}</a:t>
          </a:r>
          <a:endParaRPr lang="en-US"/>
        </a:p>
      </dgm:t>
    </dgm:pt>
    <dgm:pt modelId="{3F3FD292-85EE-427D-9567-963EA688B9CD}" type="parTrans" cxnId="{F5FB2148-2815-47E9-8A9F-75DC39CFD164}">
      <dgm:prSet/>
      <dgm:spPr/>
      <dgm:t>
        <a:bodyPr/>
        <a:lstStyle/>
        <a:p>
          <a:endParaRPr lang="en-US"/>
        </a:p>
      </dgm:t>
    </dgm:pt>
    <dgm:pt modelId="{8DB4BBD8-E60B-4E1C-8DBD-14887CB6BDB6}" type="sibTrans" cxnId="{F5FB2148-2815-47E9-8A9F-75DC39CFD164}">
      <dgm:prSet/>
      <dgm:spPr/>
      <dgm:t>
        <a:bodyPr/>
        <a:lstStyle/>
        <a:p>
          <a:endParaRPr lang="en-US"/>
        </a:p>
      </dgm:t>
    </dgm:pt>
    <dgm:pt modelId="{E59AE355-899A-4F6B-B719-02F89A1E7362}" type="pres">
      <dgm:prSet presAssocID="{13F8AD50-0390-411F-AEBE-0EDC23125419}" presName="linearFlow" presStyleCnt="0">
        <dgm:presLayoutVars>
          <dgm:dir/>
          <dgm:animLvl val="lvl"/>
          <dgm:resizeHandles val="exact"/>
        </dgm:presLayoutVars>
      </dgm:prSet>
      <dgm:spPr/>
    </dgm:pt>
    <dgm:pt modelId="{F1839A46-4C9C-42B7-9B3A-B1F058D33D14}" type="pres">
      <dgm:prSet presAssocID="{C2AF2398-2E62-4FD1-B577-C05D54B76F89}" presName="composite" presStyleCnt="0"/>
      <dgm:spPr/>
    </dgm:pt>
    <dgm:pt modelId="{7B649306-963A-4200-9469-E281FCF318B5}" type="pres">
      <dgm:prSet presAssocID="{C2AF2398-2E62-4FD1-B577-C05D54B76F8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5B2831-3E59-4AA3-ACD4-432DCBA18388}" type="pres">
      <dgm:prSet presAssocID="{C2AF2398-2E62-4FD1-B577-C05D54B76F8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AD4106-889D-4C41-AF51-2B6B55FEB516}" type="pres">
      <dgm:prSet presAssocID="{9F429437-67CB-4554-A03F-5A53833B512C}" presName="sp" presStyleCnt="0"/>
      <dgm:spPr/>
    </dgm:pt>
    <dgm:pt modelId="{1945F4D2-BB27-4621-AAEA-4A913A7DA3F4}" type="pres">
      <dgm:prSet presAssocID="{D64EF94F-5E2A-46E7-B1F4-BA9EFD0D37CC}" presName="composite" presStyleCnt="0"/>
      <dgm:spPr/>
    </dgm:pt>
    <dgm:pt modelId="{931447C3-A997-4769-AF28-39E7CF9AF638}" type="pres">
      <dgm:prSet presAssocID="{D64EF94F-5E2A-46E7-B1F4-BA9EFD0D37C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D63F3-DFCA-4369-97D8-AEFAFF944AAD}" type="pres">
      <dgm:prSet presAssocID="{D64EF94F-5E2A-46E7-B1F4-BA9EFD0D37C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27526E-C3E9-4394-88E5-13724081D7EA}" type="pres">
      <dgm:prSet presAssocID="{4F81F999-97E9-4C11-8816-8BF25F17D6F3}" presName="sp" presStyleCnt="0"/>
      <dgm:spPr/>
    </dgm:pt>
    <dgm:pt modelId="{8B6D52DA-D8C9-4AE7-A9A7-47D26BE09009}" type="pres">
      <dgm:prSet presAssocID="{3D12232C-1622-4587-857E-1F66826C95DE}" presName="composite" presStyleCnt="0"/>
      <dgm:spPr/>
    </dgm:pt>
    <dgm:pt modelId="{C88244B1-5083-4041-9B73-68B25041BBF7}" type="pres">
      <dgm:prSet presAssocID="{3D12232C-1622-4587-857E-1F66826C95DE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726EB9-4171-4568-9567-540B119271A4}" type="pres">
      <dgm:prSet presAssocID="{3D12232C-1622-4587-857E-1F66826C95D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ABAD3-476D-43AD-A252-C9152184A111}" type="pres">
      <dgm:prSet presAssocID="{9DABC4E3-2C29-437F-A217-68BC7FBA860A}" presName="sp" presStyleCnt="0"/>
      <dgm:spPr/>
    </dgm:pt>
    <dgm:pt modelId="{D7D7357A-A53F-417F-8AC1-B3EA2EEAB265}" type="pres">
      <dgm:prSet presAssocID="{AD57F133-BD55-41C2-837C-BBF6B95D6D14}" presName="composite" presStyleCnt="0"/>
      <dgm:spPr/>
    </dgm:pt>
    <dgm:pt modelId="{DC606D4D-D1AF-4290-AB06-DB610FFCF3D3}" type="pres">
      <dgm:prSet presAssocID="{AD57F133-BD55-41C2-837C-BBF6B95D6D14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5AFC7A-81B9-49BB-BA33-CAA6785FBD6B}" type="pres">
      <dgm:prSet presAssocID="{AD57F133-BD55-41C2-837C-BBF6B95D6D14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8BF9269-C8E7-4C06-B50E-BEAF01E5AC78}" srcId="{13F8AD50-0390-411F-AEBE-0EDC23125419}" destId="{3D12232C-1622-4587-857E-1F66826C95DE}" srcOrd="2" destOrd="0" parTransId="{A977ED97-4C47-48EF-8F74-49E865690A51}" sibTransId="{9DABC4E3-2C29-437F-A217-68BC7FBA860A}"/>
    <dgm:cxn modelId="{1C0606AA-38CA-45C8-9252-599E4C9471F5}" srcId="{13F8AD50-0390-411F-AEBE-0EDC23125419}" destId="{C2AF2398-2E62-4FD1-B577-C05D54B76F89}" srcOrd="0" destOrd="0" parTransId="{0AFAC156-A856-42E3-B2EA-41E27FD2F273}" sibTransId="{9F429437-67CB-4554-A03F-5A53833B512C}"/>
    <dgm:cxn modelId="{817E0849-CA65-4D66-839C-E13BF0E5BF7B}" type="presOf" srcId="{AD57F133-BD55-41C2-837C-BBF6B95D6D14}" destId="{DC606D4D-D1AF-4290-AB06-DB610FFCF3D3}" srcOrd="0" destOrd="0" presId="urn:microsoft.com/office/officeart/2005/8/layout/chevron2"/>
    <dgm:cxn modelId="{90FE925E-1CC6-4625-BFAA-11FB82AABCC1}" type="presOf" srcId="{1A847D0C-E627-4F63-9A85-419471066C5F}" destId="{315B2831-3E59-4AA3-ACD4-432DCBA18388}" srcOrd="0" destOrd="1" presId="urn:microsoft.com/office/officeart/2005/8/layout/chevron2"/>
    <dgm:cxn modelId="{15D8D428-39B9-4054-BE02-B9A8CE02A599}" srcId="{D64EF94F-5E2A-46E7-B1F4-BA9EFD0D37CC}" destId="{095501CF-9189-4C53-A166-D40E09AC341A}" srcOrd="0" destOrd="0" parTransId="{C1D90546-8676-40D3-84D1-3E86DFDEE7F4}" sibTransId="{6F02BB62-8DCC-4FEF-9CDD-3DA2B4114538}"/>
    <dgm:cxn modelId="{92215B19-20F8-474D-BCC8-2A462E7C91EC}" type="presOf" srcId="{2A6F0B7F-C183-477D-904B-074B26C228FA}" destId="{315B2831-3E59-4AA3-ACD4-432DCBA18388}" srcOrd="0" destOrd="2" presId="urn:microsoft.com/office/officeart/2005/8/layout/chevron2"/>
    <dgm:cxn modelId="{B9B8F1FA-64BB-4DB6-B77B-B700A5A66FF3}" type="presOf" srcId="{5BB59E37-E9E8-4BD8-86DF-E191453FDC68}" destId="{CD726EB9-4171-4568-9567-540B119271A4}" srcOrd="0" destOrd="0" presId="urn:microsoft.com/office/officeart/2005/8/layout/chevron2"/>
    <dgm:cxn modelId="{B29B1B62-9B36-43ED-A886-91803FC63027}" srcId="{C2AF2398-2E62-4FD1-B577-C05D54B76F89}" destId="{2A4ADFC5-08E4-4148-9D80-FD9AA56FE26F}" srcOrd="3" destOrd="0" parTransId="{163913A6-E4B8-488D-95D1-D15C7D26C9BE}" sibTransId="{07FDC8A7-DB55-46C0-89EE-8BEB30CE0BA4}"/>
    <dgm:cxn modelId="{A6B21F86-8388-4F3F-8233-B9C1757D3CD3}" srcId="{3D12232C-1622-4587-857E-1F66826C95DE}" destId="{5BB59E37-E9E8-4BD8-86DF-E191453FDC68}" srcOrd="0" destOrd="0" parTransId="{D691D013-4D09-4EE5-9322-ACCDC2377AA6}" sibTransId="{1ABF9486-386E-447A-A747-B7EAEBEEDAC5}"/>
    <dgm:cxn modelId="{CC0BFAFE-E95C-48F3-B02C-048E9F874183}" type="presOf" srcId="{89F05CE3-1795-41C6-A0BB-4FEB59256F25}" destId="{275AFC7A-81B9-49BB-BA33-CAA6785FBD6B}" srcOrd="0" destOrd="0" presId="urn:microsoft.com/office/officeart/2005/8/layout/chevron2"/>
    <dgm:cxn modelId="{B9C6469D-235A-493F-BD82-27A45CBA64B4}" type="presOf" srcId="{13F8AD50-0390-411F-AEBE-0EDC23125419}" destId="{E59AE355-899A-4F6B-B719-02F89A1E7362}" srcOrd="0" destOrd="0" presId="urn:microsoft.com/office/officeart/2005/8/layout/chevron2"/>
    <dgm:cxn modelId="{B6E8B632-FB8C-4EB5-80A5-347946A869A4}" srcId="{D64EF94F-5E2A-46E7-B1F4-BA9EFD0D37CC}" destId="{98E8D17D-BA47-4394-A908-795800AECBC3}" srcOrd="1" destOrd="0" parTransId="{C740D418-FEE4-4881-A5D8-D5CC96112BAA}" sibTransId="{467674F5-F732-4803-9CDB-C5EBD698AC16}"/>
    <dgm:cxn modelId="{0FA2430C-7473-4A08-9596-C4F616F06416}" type="presOf" srcId="{095501CF-9189-4C53-A166-D40E09AC341A}" destId="{661D63F3-DFCA-4369-97D8-AEFAFF944AAD}" srcOrd="0" destOrd="0" presId="urn:microsoft.com/office/officeart/2005/8/layout/chevron2"/>
    <dgm:cxn modelId="{A0579E97-1C9C-4B9E-8F44-343629651864}" srcId="{13F8AD50-0390-411F-AEBE-0EDC23125419}" destId="{D64EF94F-5E2A-46E7-B1F4-BA9EFD0D37CC}" srcOrd="1" destOrd="0" parTransId="{70CFF30B-E03D-4D0F-953E-AE345C30081F}" sibTransId="{4F81F999-97E9-4C11-8816-8BF25F17D6F3}"/>
    <dgm:cxn modelId="{789507B8-2495-4C97-A48B-93DAAA478BB8}" srcId="{C2AF2398-2E62-4FD1-B577-C05D54B76F89}" destId="{E7CEEB68-585A-4725-AA89-0F938DAE6D43}" srcOrd="0" destOrd="0" parTransId="{D2203780-6F3D-45A2-B62E-A5BD1F744CA2}" sibTransId="{4247973B-CF4B-4356-8934-9D824E4125D1}"/>
    <dgm:cxn modelId="{AE1DB140-08E0-45A7-AF4F-DE430B0BC467}" srcId="{13F8AD50-0390-411F-AEBE-0EDC23125419}" destId="{AD57F133-BD55-41C2-837C-BBF6B95D6D14}" srcOrd="3" destOrd="0" parTransId="{A544A018-060A-4B2B-97A7-0BBC311D3D57}" sibTransId="{7F32EA07-C041-4B33-B869-17F8C50B9EFB}"/>
    <dgm:cxn modelId="{E4739B43-CC60-492D-8302-CEE9684DBE18}" srcId="{C2AF2398-2E62-4FD1-B577-C05D54B76F89}" destId="{2A6F0B7F-C183-477D-904B-074B26C228FA}" srcOrd="2" destOrd="0" parTransId="{15FD2B8C-6ADC-49F7-8441-379F0065C245}" sibTransId="{FBE6B091-554D-42EE-ACB2-0205BC80A8DC}"/>
    <dgm:cxn modelId="{5FB593BA-F286-4749-A4D5-699BF6EEE7FD}" type="presOf" srcId="{2A4ADFC5-08E4-4148-9D80-FD9AA56FE26F}" destId="{315B2831-3E59-4AA3-ACD4-432DCBA18388}" srcOrd="0" destOrd="3" presId="urn:microsoft.com/office/officeart/2005/8/layout/chevron2"/>
    <dgm:cxn modelId="{79E8EC70-BF38-4B7A-AA52-F19397458C19}" type="presOf" srcId="{98E8D17D-BA47-4394-A908-795800AECBC3}" destId="{661D63F3-DFCA-4369-97D8-AEFAFF944AAD}" srcOrd="0" destOrd="1" presId="urn:microsoft.com/office/officeart/2005/8/layout/chevron2"/>
    <dgm:cxn modelId="{14509B0C-4E40-409B-B6BF-68059DEA2068}" type="presOf" srcId="{D64EF94F-5E2A-46E7-B1F4-BA9EFD0D37CC}" destId="{931447C3-A997-4769-AF28-39E7CF9AF638}" srcOrd="0" destOrd="0" presId="urn:microsoft.com/office/officeart/2005/8/layout/chevron2"/>
    <dgm:cxn modelId="{6F57525F-E6CD-4BF5-BEE2-736B4B8A9A54}" type="presOf" srcId="{C2AF2398-2E62-4FD1-B577-C05D54B76F89}" destId="{7B649306-963A-4200-9469-E281FCF318B5}" srcOrd="0" destOrd="0" presId="urn:microsoft.com/office/officeart/2005/8/layout/chevron2"/>
    <dgm:cxn modelId="{916BFF75-D4F6-492E-A73E-32984E570489}" type="presOf" srcId="{3D12232C-1622-4587-857E-1F66826C95DE}" destId="{C88244B1-5083-4041-9B73-68B25041BBF7}" srcOrd="0" destOrd="0" presId="urn:microsoft.com/office/officeart/2005/8/layout/chevron2"/>
    <dgm:cxn modelId="{AC5CCCA4-74BD-4691-B94B-845E133922D5}" type="presOf" srcId="{E7CEEB68-585A-4725-AA89-0F938DAE6D43}" destId="{315B2831-3E59-4AA3-ACD4-432DCBA18388}" srcOrd="0" destOrd="0" presId="urn:microsoft.com/office/officeart/2005/8/layout/chevron2"/>
    <dgm:cxn modelId="{F5FB2148-2815-47E9-8A9F-75DC39CFD164}" srcId="{AD57F133-BD55-41C2-837C-BBF6B95D6D14}" destId="{89F05CE3-1795-41C6-A0BB-4FEB59256F25}" srcOrd="0" destOrd="0" parTransId="{3F3FD292-85EE-427D-9567-963EA688B9CD}" sibTransId="{8DB4BBD8-E60B-4E1C-8DBD-14887CB6BDB6}"/>
    <dgm:cxn modelId="{CFC3CC4D-41CF-49DB-A179-0AE0244EE6B9}" srcId="{C2AF2398-2E62-4FD1-B577-C05D54B76F89}" destId="{1A847D0C-E627-4F63-9A85-419471066C5F}" srcOrd="1" destOrd="0" parTransId="{6988D8F0-AD56-4F21-9188-CC72E1C04B38}" sibTransId="{66061509-CEFF-4026-9479-6AFBD0BC014D}"/>
    <dgm:cxn modelId="{C83FC34A-CB66-45E2-BBBE-5E3FBFBCB5B9}" type="presParOf" srcId="{E59AE355-899A-4F6B-B719-02F89A1E7362}" destId="{F1839A46-4C9C-42B7-9B3A-B1F058D33D14}" srcOrd="0" destOrd="0" presId="urn:microsoft.com/office/officeart/2005/8/layout/chevron2"/>
    <dgm:cxn modelId="{8785B1B1-2827-4B22-BCE7-5AB457B38B03}" type="presParOf" srcId="{F1839A46-4C9C-42B7-9B3A-B1F058D33D14}" destId="{7B649306-963A-4200-9469-E281FCF318B5}" srcOrd="0" destOrd="0" presId="urn:microsoft.com/office/officeart/2005/8/layout/chevron2"/>
    <dgm:cxn modelId="{B26E5966-7E2C-49E9-8696-30B76DB1DE4D}" type="presParOf" srcId="{F1839A46-4C9C-42B7-9B3A-B1F058D33D14}" destId="{315B2831-3E59-4AA3-ACD4-432DCBA18388}" srcOrd="1" destOrd="0" presId="urn:microsoft.com/office/officeart/2005/8/layout/chevron2"/>
    <dgm:cxn modelId="{9B7566E8-DFB7-452B-97C4-BBDF1E79A58C}" type="presParOf" srcId="{E59AE355-899A-4F6B-B719-02F89A1E7362}" destId="{0AAD4106-889D-4C41-AF51-2B6B55FEB516}" srcOrd="1" destOrd="0" presId="urn:microsoft.com/office/officeart/2005/8/layout/chevron2"/>
    <dgm:cxn modelId="{B0656766-2867-4975-BD03-B3ACFB232859}" type="presParOf" srcId="{E59AE355-899A-4F6B-B719-02F89A1E7362}" destId="{1945F4D2-BB27-4621-AAEA-4A913A7DA3F4}" srcOrd="2" destOrd="0" presId="urn:microsoft.com/office/officeart/2005/8/layout/chevron2"/>
    <dgm:cxn modelId="{5C86DC8A-CEDD-4F9A-AB31-C56EA7E42ABA}" type="presParOf" srcId="{1945F4D2-BB27-4621-AAEA-4A913A7DA3F4}" destId="{931447C3-A997-4769-AF28-39E7CF9AF638}" srcOrd="0" destOrd="0" presId="urn:microsoft.com/office/officeart/2005/8/layout/chevron2"/>
    <dgm:cxn modelId="{31B9553F-CDA3-4D49-B35F-B32DF5A6DA78}" type="presParOf" srcId="{1945F4D2-BB27-4621-AAEA-4A913A7DA3F4}" destId="{661D63F3-DFCA-4369-97D8-AEFAFF944AAD}" srcOrd="1" destOrd="0" presId="urn:microsoft.com/office/officeart/2005/8/layout/chevron2"/>
    <dgm:cxn modelId="{1811D4EB-334E-4D08-BEF2-FC74E1B65DCD}" type="presParOf" srcId="{E59AE355-899A-4F6B-B719-02F89A1E7362}" destId="{F027526E-C3E9-4394-88E5-13724081D7EA}" srcOrd="3" destOrd="0" presId="urn:microsoft.com/office/officeart/2005/8/layout/chevron2"/>
    <dgm:cxn modelId="{5C1B656E-C785-4FAD-A031-7E0DB8DCB826}" type="presParOf" srcId="{E59AE355-899A-4F6B-B719-02F89A1E7362}" destId="{8B6D52DA-D8C9-4AE7-A9A7-47D26BE09009}" srcOrd="4" destOrd="0" presId="urn:microsoft.com/office/officeart/2005/8/layout/chevron2"/>
    <dgm:cxn modelId="{D5DA56BC-E116-4591-A9DC-A5F3C23A8AF3}" type="presParOf" srcId="{8B6D52DA-D8C9-4AE7-A9A7-47D26BE09009}" destId="{C88244B1-5083-4041-9B73-68B25041BBF7}" srcOrd="0" destOrd="0" presId="urn:microsoft.com/office/officeart/2005/8/layout/chevron2"/>
    <dgm:cxn modelId="{8197CDD0-508B-46FA-9719-6F4EF1AC4A8B}" type="presParOf" srcId="{8B6D52DA-D8C9-4AE7-A9A7-47D26BE09009}" destId="{CD726EB9-4171-4568-9567-540B119271A4}" srcOrd="1" destOrd="0" presId="urn:microsoft.com/office/officeart/2005/8/layout/chevron2"/>
    <dgm:cxn modelId="{0623AD4B-A21E-4EEA-A4B6-C3A25DFA906D}" type="presParOf" srcId="{E59AE355-899A-4F6B-B719-02F89A1E7362}" destId="{E12ABAD3-476D-43AD-A252-C9152184A111}" srcOrd="5" destOrd="0" presId="urn:microsoft.com/office/officeart/2005/8/layout/chevron2"/>
    <dgm:cxn modelId="{3563DCC7-6874-44A2-B9FE-E3380E189885}" type="presParOf" srcId="{E59AE355-899A-4F6B-B719-02F89A1E7362}" destId="{D7D7357A-A53F-417F-8AC1-B3EA2EEAB265}" srcOrd="6" destOrd="0" presId="urn:microsoft.com/office/officeart/2005/8/layout/chevron2"/>
    <dgm:cxn modelId="{DF97B2F0-1F00-428A-8C42-FB5891BB541A}" type="presParOf" srcId="{D7D7357A-A53F-417F-8AC1-B3EA2EEAB265}" destId="{DC606D4D-D1AF-4290-AB06-DB610FFCF3D3}" srcOrd="0" destOrd="0" presId="urn:microsoft.com/office/officeart/2005/8/layout/chevron2"/>
    <dgm:cxn modelId="{200F836E-DB95-4353-8871-23DD71500E11}" type="presParOf" srcId="{D7D7357A-A53F-417F-8AC1-B3EA2EEAB265}" destId="{275AFC7A-81B9-49BB-BA33-CAA6785FBD6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F8AD50-0390-411F-AEBE-0EDC2312541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F2398-2E62-4FD1-B577-C05D54B76F89}">
      <dgm:prSet phldrT="[Text]"/>
      <dgm:spPr/>
      <dgm:t>
        <a:bodyPr/>
        <a:lstStyle/>
        <a:p>
          <a:r>
            <a:rPr lang="en-US" dirty="0" smtClean="0"/>
            <a:t>GET /READ</a:t>
          </a:r>
          <a:endParaRPr lang="en-US" dirty="0"/>
        </a:p>
      </dgm:t>
    </dgm:pt>
    <dgm:pt modelId="{0AFAC156-A856-42E3-B2EA-41E27FD2F273}" type="parTrans" cxnId="{1C0606AA-38CA-45C8-9252-599E4C9471F5}">
      <dgm:prSet/>
      <dgm:spPr/>
      <dgm:t>
        <a:bodyPr/>
        <a:lstStyle/>
        <a:p>
          <a:endParaRPr lang="en-US"/>
        </a:p>
      </dgm:t>
    </dgm:pt>
    <dgm:pt modelId="{9F429437-67CB-4554-A03F-5A53833B512C}" type="sibTrans" cxnId="{1C0606AA-38CA-45C8-9252-599E4C9471F5}">
      <dgm:prSet/>
      <dgm:spPr/>
      <dgm:t>
        <a:bodyPr/>
        <a:lstStyle/>
        <a:p>
          <a:endParaRPr lang="en-US"/>
        </a:p>
      </dgm:t>
    </dgm:pt>
    <dgm:pt modelId="{E7CEEB68-585A-4725-AA89-0F938DAE6D43}">
      <dgm:prSet phldrT="[Text]"/>
      <dgm:spPr/>
      <dgm:t>
        <a:bodyPr/>
        <a:lstStyle/>
        <a:p>
          <a:r>
            <a:rPr lang="en-US" smtClean="0">
              <a:hlinkClick xmlns:r="http://schemas.openxmlformats.org/officeDocument/2006/relationships" r:id="rId1"/>
            </a:rPr>
            <a:t>http://localhost:8080/api/category/menu</a:t>
          </a:r>
          <a:endParaRPr lang="en-US" dirty="0"/>
        </a:p>
      </dgm:t>
    </dgm:pt>
    <dgm:pt modelId="{D2203780-6F3D-45A2-B62E-A5BD1F744CA2}" type="parTrans" cxnId="{789507B8-2495-4C97-A48B-93DAAA478BB8}">
      <dgm:prSet/>
      <dgm:spPr/>
      <dgm:t>
        <a:bodyPr/>
        <a:lstStyle/>
        <a:p>
          <a:endParaRPr lang="en-US"/>
        </a:p>
      </dgm:t>
    </dgm:pt>
    <dgm:pt modelId="{4247973B-CF4B-4356-8934-9D824E4125D1}" type="sibTrans" cxnId="{789507B8-2495-4C97-A48B-93DAAA478BB8}">
      <dgm:prSet/>
      <dgm:spPr/>
      <dgm:t>
        <a:bodyPr/>
        <a:lstStyle/>
        <a:p>
          <a:endParaRPr lang="en-US"/>
        </a:p>
      </dgm:t>
    </dgm:pt>
    <dgm:pt modelId="{D64EF94F-5E2A-46E7-B1F4-BA9EFD0D37CC}">
      <dgm:prSet phldrT="[Text]"/>
      <dgm:spPr/>
      <dgm:t>
        <a:bodyPr/>
        <a:lstStyle/>
        <a:p>
          <a:r>
            <a:rPr lang="en-US" dirty="0" smtClean="0"/>
            <a:t>ADD/CREATE</a:t>
          </a:r>
          <a:endParaRPr lang="en-US" dirty="0"/>
        </a:p>
      </dgm:t>
    </dgm:pt>
    <dgm:pt modelId="{70CFF30B-E03D-4D0F-953E-AE345C30081F}" type="parTrans" cxnId="{A0579E97-1C9C-4B9E-8F44-343629651864}">
      <dgm:prSet/>
      <dgm:spPr/>
      <dgm:t>
        <a:bodyPr/>
        <a:lstStyle/>
        <a:p>
          <a:endParaRPr lang="en-US"/>
        </a:p>
      </dgm:t>
    </dgm:pt>
    <dgm:pt modelId="{4F81F999-97E9-4C11-8816-8BF25F17D6F3}" type="sibTrans" cxnId="{A0579E97-1C9C-4B9E-8F44-343629651864}">
      <dgm:prSet/>
      <dgm:spPr/>
      <dgm:t>
        <a:bodyPr/>
        <a:lstStyle/>
        <a:p>
          <a:endParaRPr lang="en-US"/>
        </a:p>
      </dgm:t>
    </dgm:pt>
    <dgm:pt modelId="{095501CF-9189-4C53-A166-D40E09AC341A}">
      <dgm:prSet phldrT="[Text]"/>
      <dgm:spPr/>
      <dgm:t>
        <a:bodyPr/>
        <a:lstStyle/>
        <a:p>
          <a:r>
            <a:rPr lang="en-US" smtClean="0">
              <a:hlinkClick xmlns:r="http://schemas.openxmlformats.org/officeDocument/2006/relationships" r:id="rId2"/>
            </a:rPr>
            <a:t>http://localhost:8080/api/category/add</a:t>
          </a:r>
          <a:endParaRPr lang="en-US" dirty="0"/>
        </a:p>
      </dgm:t>
    </dgm:pt>
    <dgm:pt modelId="{C1D90546-8676-40D3-84D1-3E86DFDEE7F4}" type="parTrans" cxnId="{15D8D428-39B9-4054-BE02-B9A8CE02A599}">
      <dgm:prSet/>
      <dgm:spPr/>
      <dgm:t>
        <a:bodyPr/>
        <a:lstStyle/>
        <a:p>
          <a:endParaRPr lang="en-US"/>
        </a:p>
      </dgm:t>
    </dgm:pt>
    <dgm:pt modelId="{6F02BB62-8DCC-4FEF-9CDD-3DA2B4114538}" type="sibTrans" cxnId="{15D8D428-39B9-4054-BE02-B9A8CE02A599}">
      <dgm:prSet/>
      <dgm:spPr/>
      <dgm:t>
        <a:bodyPr/>
        <a:lstStyle/>
        <a:p>
          <a:endParaRPr lang="en-US"/>
        </a:p>
      </dgm:t>
    </dgm:pt>
    <dgm:pt modelId="{3D12232C-1622-4587-857E-1F66826C95DE}">
      <dgm:prSet phldrT="[Text]"/>
      <dgm:spPr/>
      <dgm:t>
        <a:bodyPr/>
        <a:lstStyle/>
        <a:p>
          <a:r>
            <a:rPr lang="en-US" dirty="0" smtClean="0"/>
            <a:t>UPDATE/MODIFY</a:t>
          </a:r>
          <a:endParaRPr lang="en-US" dirty="0"/>
        </a:p>
      </dgm:t>
    </dgm:pt>
    <dgm:pt modelId="{A977ED97-4C47-48EF-8F74-49E865690A51}" type="parTrans" cxnId="{38BF9269-C8E7-4C06-B50E-BEAF01E5AC78}">
      <dgm:prSet/>
      <dgm:spPr/>
      <dgm:t>
        <a:bodyPr/>
        <a:lstStyle/>
        <a:p>
          <a:endParaRPr lang="en-US"/>
        </a:p>
      </dgm:t>
    </dgm:pt>
    <dgm:pt modelId="{9DABC4E3-2C29-437F-A217-68BC7FBA860A}" type="sibTrans" cxnId="{38BF9269-C8E7-4C06-B50E-BEAF01E5AC78}">
      <dgm:prSet/>
      <dgm:spPr/>
      <dgm:t>
        <a:bodyPr/>
        <a:lstStyle/>
        <a:p>
          <a:endParaRPr lang="en-US"/>
        </a:p>
      </dgm:t>
    </dgm:pt>
    <dgm:pt modelId="{5BB59E37-E9E8-4BD8-86DF-E191453FDC68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3"/>
            </a:rPr>
            <a:t>http://localhost:8080/api/category/modify/{id}</a:t>
          </a:r>
          <a:endParaRPr lang="en-US" dirty="0"/>
        </a:p>
      </dgm:t>
    </dgm:pt>
    <dgm:pt modelId="{D691D013-4D09-4EE5-9322-ACCDC2377AA6}" type="parTrans" cxnId="{A6B21F86-8388-4F3F-8233-B9C1757D3CD3}">
      <dgm:prSet/>
      <dgm:spPr/>
      <dgm:t>
        <a:bodyPr/>
        <a:lstStyle/>
        <a:p>
          <a:endParaRPr lang="en-US"/>
        </a:p>
      </dgm:t>
    </dgm:pt>
    <dgm:pt modelId="{1ABF9486-386E-447A-A747-B7EAEBEEDAC5}" type="sibTrans" cxnId="{A6B21F86-8388-4F3F-8233-B9C1757D3CD3}">
      <dgm:prSet/>
      <dgm:spPr/>
      <dgm:t>
        <a:bodyPr/>
        <a:lstStyle/>
        <a:p>
          <a:endParaRPr lang="en-US"/>
        </a:p>
      </dgm:t>
    </dgm:pt>
    <dgm:pt modelId="{AD57F133-BD55-41C2-837C-BBF6B95D6D14}">
      <dgm:prSet phldrT="[Text]"/>
      <dgm:spPr/>
      <dgm:t>
        <a:bodyPr/>
        <a:lstStyle/>
        <a:p>
          <a:r>
            <a:rPr lang="en-US" dirty="0" smtClean="0"/>
            <a:t>DELETE</a:t>
          </a:r>
          <a:endParaRPr lang="en-US" dirty="0"/>
        </a:p>
      </dgm:t>
    </dgm:pt>
    <dgm:pt modelId="{A544A018-060A-4B2B-97A7-0BBC311D3D57}" type="parTrans" cxnId="{AE1DB140-08E0-45A7-AF4F-DE430B0BC467}">
      <dgm:prSet/>
      <dgm:spPr/>
      <dgm:t>
        <a:bodyPr/>
        <a:lstStyle/>
        <a:p>
          <a:endParaRPr lang="en-US"/>
        </a:p>
      </dgm:t>
    </dgm:pt>
    <dgm:pt modelId="{7F32EA07-C041-4B33-B869-17F8C50B9EFB}" type="sibTrans" cxnId="{AE1DB140-08E0-45A7-AF4F-DE430B0BC467}">
      <dgm:prSet/>
      <dgm:spPr/>
      <dgm:t>
        <a:bodyPr/>
        <a:lstStyle/>
        <a:p>
          <a:endParaRPr lang="en-US"/>
        </a:p>
      </dgm:t>
    </dgm:pt>
    <dgm:pt modelId="{89F05CE3-1795-41C6-A0BB-4FEB59256F25}">
      <dgm:prSet/>
      <dgm:spPr/>
      <dgm:t>
        <a:bodyPr/>
        <a:lstStyle/>
        <a:p>
          <a:r>
            <a:rPr lang="en-US" dirty="0" smtClean="0">
              <a:hlinkClick xmlns:r="http://schemas.openxmlformats.org/officeDocument/2006/relationships" r:id="rId3"/>
            </a:rPr>
            <a:t>http://localhost:8080/api/category/delete/{id}</a:t>
          </a:r>
          <a:endParaRPr lang="en-US" dirty="0"/>
        </a:p>
      </dgm:t>
    </dgm:pt>
    <dgm:pt modelId="{3F3FD292-85EE-427D-9567-963EA688B9CD}" type="parTrans" cxnId="{F5FB2148-2815-47E9-8A9F-75DC39CFD164}">
      <dgm:prSet/>
      <dgm:spPr/>
      <dgm:t>
        <a:bodyPr/>
        <a:lstStyle/>
        <a:p>
          <a:endParaRPr lang="en-US"/>
        </a:p>
      </dgm:t>
    </dgm:pt>
    <dgm:pt modelId="{8DB4BBD8-E60B-4E1C-8DBD-14887CB6BDB6}" type="sibTrans" cxnId="{F5FB2148-2815-47E9-8A9F-75DC39CFD164}">
      <dgm:prSet/>
      <dgm:spPr/>
      <dgm:t>
        <a:bodyPr/>
        <a:lstStyle/>
        <a:p>
          <a:endParaRPr lang="en-US"/>
        </a:p>
      </dgm:t>
    </dgm:pt>
    <dgm:pt modelId="{2BC009B0-79F7-438B-81B9-A53FD8DFD2CA}">
      <dgm:prSet/>
      <dgm:spPr/>
      <dgm:t>
        <a:bodyPr/>
        <a:lstStyle/>
        <a:p>
          <a:endParaRPr lang="en-US" dirty="0"/>
        </a:p>
      </dgm:t>
    </dgm:pt>
    <dgm:pt modelId="{3E164B6A-E6F8-4DBF-A746-23FA4F6CFD0A}" type="parTrans" cxnId="{3B6E12DD-0DF2-42F6-8F48-4368CE7D2C88}">
      <dgm:prSet/>
      <dgm:spPr/>
      <dgm:t>
        <a:bodyPr/>
        <a:lstStyle/>
        <a:p>
          <a:endParaRPr lang="en-US"/>
        </a:p>
      </dgm:t>
    </dgm:pt>
    <dgm:pt modelId="{5355DD85-7BA0-48F2-BA85-AB88E720F850}" type="sibTrans" cxnId="{3B6E12DD-0DF2-42F6-8F48-4368CE7D2C88}">
      <dgm:prSet/>
      <dgm:spPr/>
      <dgm:t>
        <a:bodyPr/>
        <a:lstStyle/>
        <a:p>
          <a:endParaRPr lang="en-US"/>
        </a:p>
      </dgm:t>
    </dgm:pt>
    <dgm:pt modelId="{F67BA6FB-CD04-4AB8-875A-02877E8A753C}">
      <dgm:prSet/>
      <dgm:spPr/>
      <dgm:t>
        <a:bodyPr/>
        <a:lstStyle/>
        <a:p>
          <a:endParaRPr lang="en-US" dirty="0"/>
        </a:p>
      </dgm:t>
    </dgm:pt>
    <dgm:pt modelId="{E29D5BE2-F581-47FC-8285-173F85144A36}" type="parTrans" cxnId="{4F940C68-F043-42A7-8685-C5E053B522D9}">
      <dgm:prSet/>
      <dgm:spPr/>
      <dgm:t>
        <a:bodyPr/>
        <a:lstStyle/>
        <a:p>
          <a:endParaRPr lang="en-US"/>
        </a:p>
      </dgm:t>
    </dgm:pt>
    <dgm:pt modelId="{BAC4584D-EC30-4E4B-9BB3-D6DC526CF311}" type="sibTrans" cxnId="{4F940C68-F043-42A7-8685-C5E053B522D9}">
      <dgm:prSet/>
      <dgm:spPr/>
      <dgm:t>
        <a:bodyPr/>
        <a:lstStyle/>
        <a:p>
          <a:endParaRPr lang="en-US"/>
        </a:p>
      </dgm:t>
    </dgm:pt>
    <dgm:pt modelId="{E59AE355-899A-4F6B-B719-02F89A1E7362}" type="pres">
      <dgm:prSet presAssocID="{13F8AD50-0390-411F-AEBE-0EDC23125419}" presName="linearFlow" presStyleCnt="0">
        <dgm:presLayoutVars>
          <dgm:dir/>
          <dgm:animLvl val="lvl"/>
          <dgm:resizeHandles val="exact"/>
        </dgm:presLayoutVars>
      </dgm:prSet>
      <dgm:spPr/>
    </dgm:pt>
    <dgm:pt modelId="{F1839A46-4C9C-42B7-9B3A-B1F058D33D14}" type="pres">
      <dgm:prSet presAssocID="{C2AF2398-2E62-4FD1-B577-C05D54B76F89}" presName="composite" presStyleCnt="0"/>
      <dgm:spPr/>
    </dgm:pt>
    <dgm:pt modelId="{7B649306-963A-4200-9469-E281FCF318B5}" type="pres">
      <dgm:prSet presAssocID="{C2AF2398-2E62-4FD1-B577-C05D54B76F8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5B2831-3E59-4AA3-ACD4-432DCBA18388}" type="pres">
      <dgm:prSet presAssocID="{C2AF2398-2E62-4FD1-B577-C05D54B76F8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AD4106-889D-4C41-AF51-2B6B55FEB516}" type="pres">
      <dgm:prSet presAssocID="{9F429437-67CB-4554-A03F-5A53833B512C}" presName="sp" presStyleCnt="0"/>
      <dgm:spPr/>
    </dgm:pt>
    <dgm:pt modelId="{1945F4D2-BB27-4621-AAEA-4A913A7DA3F4}" type="pres">
      <dgm:prSet presAssocID="{D64EF94F-5E2A-46E7-B1F4-BA9EFD0D37CC}" presName="composite" presStyleCnt="0"/>
      <dgm:spPr/>
    </dgm:pt>
    <dgm:pt modelId="{931447C3-A997-4769-AF28-39E7CF9AF638}" type="pres">
      <dgm:prSet presAssocID="{D64EF94F-5E2A-46E7-B1F4-BA9EFD0D37C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D63F3-DFCA-4369-97D8-AEFAFF944AAD}" type="pres">
      <dgm:prSet presAssocID="{D64EF94F-5E2A-46E7-B1F4-BA9EFD0D37C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27526E-C3E9-4394-88E5-13724081D7EA}" type="pres">
      <dgm:prSet presAssocID="{4F81F999-97E9-4C11-8816-8BF25F17D6F3}" presName="sp" presStyleCnt="0"/>
      <dgm:spPr/>
    </dgm:pt>
    <dgm:pt modelId="{8B6D52DA-D8C9-4AE7-A9A7-47D26BE09009}" type="pres">
      <dgm:prSet presAssocID="{3D12232C-1622-4587-857E-1F66826C95DE}" presName="composite" presStyleCnt="0"/>
      <dgm:spPr/>
    </dgm:pt>
    <dgm:pt modelId="{C88244B1-5083-4041-9B73-68B25041BBF7}" type="pres">
      <dgm:prSet presAssocID="{3D12232C-1622-4587-857E-1F66826C95DE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726EB9-4171-4568-9567-540B119271A4}" type="pres">
      <dgm:prSet presAssocID="{3D12232C-1622-4587-857E-1F66826C95D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ABAD3-476D-43AD-A252-C9152184A111}" type="pres">
      <dgm:prSet presAssocID="{9DABC4E3-2C29-437F-A217-68BC7FBA860A}" presName="sp" presStyleCnt="0"/>
      <dgm:spPr/>
    </dgm:pt>
    <dgm:pt modelId="{D7D7357A-A53F-417F-8AC1-B3EA2EEAB265}" type="pres">
      <dgm:prSet presAssocID="{AD57F133-BD55-41C2-837C-BBF6B95D6D14}" presName="composite" presStyleCnt="0"/>
      <dgm:spPr/>
    </dgm:pt>
    <dgm:pt modelId="{DC606D4D-D1AF-4290-AB06-DB610FFCF3D3}" type="pres">
      <dgm:prSet presAssocID="{AD57F133-BD55-41C2-837C-BBF6B95D6D14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5AFC7A-81B9-49BB-BA33-CAA6785FBD6B}" type="pres">
      <dgm:prSet presAssocID="{AD57F133-BD55-41C2-837C-BBF6B95D6D14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BF9269-C8E7-4C06-B50E-BEAF01E5AC78}" srcId="{13F8AD50-0390-411F-AEBE-0EDC23125419}" destId="{3D12232C-1622-4587-857E-1F66826C95DE}" srcOrd="2" destOrd="0" parTransId="{A977ED97-4C47-48EF-8F74-49E865690A51}" sibTransId="{9DABC4E3-2C29-437F-A217-68BC7FBA860A}"/>
    <dgm:cxn modelId="{1C0606AA-38CA-45C8-9252-599E4C9471F5}" srcId="{13F8AD50-0390-411F-AEBE-0EDC23125419}" destId="{C2AF2398-2E62-4FD1-B577-C05D54B76F89}" srcOrd="0" destOrd="0" parTransId="{0AFAC156-A856-42E3-B2EA-41E27FD2F273}" sibTransId="{9F429437-67CB-4554-A03F-5A53833B512C}"/>
    <dgm:cxn modelId="{817E0849-CA65-4D66-839C-E13BF0E5BF7B}" type="presOf" srcId="{AD57F133-BD55-41C2-837C-BBF6B95D6D14}" destId="{DC606D4D-D1AF-4290-AB06-DB610FFCF3D3}" srcOrd="0" destOrd="0" presId="urn:microsoft.com/office/officeart/2005/8/layout/chevron2"/>
    <dgm:cxn modelId="{DCCF80FC-9581-42CF-94B6-7AD34A800583}" type="presOf" srcId="{2BC009B0-79F7-438B-81B9-A53FD8DFD2CA}" destId="{315B2831-3E59-4AA3-ACD4-432DCBA18388}" srcOrd="0" destOrd="1" presId="urn:microsoft.com/office/officeart/2005/8/layout/chevron2"/>
    <dgm:cxn modelId="{15D8D428-39B9-4054-BE02-B9A8CE02A599}" srcId="{D64EF94F-5E2A-46E7-B1F4-BA9EFD0D37CC}" destId="{095501CF-9189-4C53-A166-D40E09AC341A}" srcOrd="0" destOrd="0" parTransId="{C1D90546-8676-40D3-84D1-3E86DFDEE7F4}" sibTransId="{6F02BB62-8DCC-4FEF-9CDD-3DA2B4114538}"/>
    <dgm:cxn modelId="{B9B8F1FA-64BB-4DB6-B77B-B700A5A66FF3}" type="presOf" srcId="{5BB59E37-E9E8-4BD8-86DF-E191453FDC68}" destId="{CD726EB9-4171-4568-9567-540B119271A4}" srcOrd="0" destOrd="0" presId="urn:microsoft.com/office/officeart/2005/8/layout/chevron2"/>
    <dgm:cxn modelId="{A6B21F86-8388-4F3F-8233-B9C1757D3CD3}" srcId="{3D12232C-1622-4587-857E-1F66826C95DE}" destId="{5BB59E37-E9E8-4BD8-86DF-E191453FDC68}" srcOrd="0" destOrd="0" parTransId="{D691D013-4D09-4EE5-9322-ACCDC2377AA6}" sibTransId="{1ABF9486-386E-447A-A747-B7EAEBEEDAC5}"/>
    <dgm:cxn modelId="{CC0BFAFE-E95C-48F3-B02C-048E9F874183}" type="presOf" srcId="{89F05CE3-1795-41C6-A0BB-4FEB59256F25}" destId="{275AFC7A-81B9-49BB-BA33-CAA6785FBD6B}" srcOrd="0" destOrd="0" presId="urn:microsoft.com/office/officeart/2005/8/layout/chevron2"/>
    <dgm:cxn modelId="{B9C6469D-235A-493F-BD82-27A45CBA64B4}" type="presOf" srcId="{13F8AD50-0390-411F-AEBE-0EDC23125419}" destId="{E59AE355-899A-4F6B-B719-02F89A1E7362}" srcOrd="0" destOrd="0" presId="urn:microsoft.com/office/officeart/2005/8/layout/chevron2"/>
    <dgm:cxn modelId="{B44E73AC-CA41-4D60-AEA7-2BE852A95BD4}" type="presOf" srcId="{F67BA6FB-CD04-4AB8-875A-02877E8A753C}" destId="{661D63F3-DFCA-4369-97D8-AEFAFF944AAD}" srcOrd="0" destOrd="1" presId="urn:microsoft.com/office/officeart/2005/8/layout/chevron2"/>
    <dgm:cxn modelId="{0FA2430C-7473-4A08-9596-C4F616F06416}" type="presOf" srcId="{095501CF-9189-4C53-A166-D40E09AC341A}" destId="{661D63F3-DFCA-4369-97D8-AEFAFF944AAD}" srcOrd="0" destOrd="0" presId="urn:microsoft.com/office/officeart/2005/8/layout/chevron2"/>
    <dgm:cxn modelId="{A0579E97-1C9C-4B9E-8F44-343629651864}" srcId="{13F8AD50-0390-411F-AEBE-0EDC23125419}" destId="{D64EF94F-5E2A-46E7-B1F4-BA9EFD0D37CC}" srcOrd="1" destOrd="0" parTransId="{70CFF30B-E03D-4D0F-953E-AE345C30081F}" sibTransId="{4F81F999-97E9-4C11-8816-8BF25F17D6F3}"/>
    <dgm:cxn modelId="{789507B8-2495-4C97-A48B-93DAAA478BB8}" srcId="{C2AF2398-2E62-4FD1-B577-C05D54B76F89}" destId="{E7CEEB68-585A-4725-AA89-0F938DAE6D43}" srcOrd="0" destOrd="0" parTransId="{D2203780-6F3D-45A2-B62E-A5BD1F744CA2}" sibTransId="{4247973B-CF4B-4356-8934-9D824E4125D1}"/>
    <dgm:cxn modelId="{3B6E12DD-0DF2-42F6-8F48-4368CE7D2C88}" srcId="{C2AF2398-2E62-4FD1-B577-C05D54B76F89}" destId="{2BC009B0-79F7-438B-81B9-A53FD8DFD2CA}" srcOrd="1" destOrd="0" parTransId="{3E164B6A-E6F8-4DBF-A746-23FA4F6CFD0A}" sibTransId="{5355DD85-7BA0-48F2-BA85-AB88E720F850}"/>
    <dgm:cxn modelId="{AE1DB140-08E0-45A7-AF4F-DE430B0BC467}" srcId="{13F8AD50-0390-411F-AEBE-0EDC23125419}" destId="{AD57F133-BD55-41C2-837C-BBF6B95D6D14}" srcOrd="3" destOrd="0" parTransId="{A544A018-060A-4B2B-97A7-0BBC311D3D57}" sibTransId="{7F32EA07-C041-4B33-B869-17F8C50B9EFB}"/>
    <dgm:cxn modelId="{14509B0C-4E40-409B-B6BF-68059DEA2068}" type="presOf" srcId="{D64EF94F-5E2A-46E7-B1F4-BA9EFD0D37CC}" destId="{931447C3-A997-4769-AF28-39E7CF9AF638}" srcOrd="0" destOrd="0" presId="urn:microsoft.com/office/officeart/2005/8/layout/chevron2"/>
    <dgm:cxn modelId="{6F57525F-E6CD-4BF5-BEE2-736B4B8A9A54}" type="presOf" srcId="{C2AF2398-2E62-4FD1-B577-C05D54B76F89}" destId="{7B649306-963A-4200-9469-E281FCF318B5}" srcOrd="0" destOrd="0" presId="urn:microsoft.com/office/officeart/2005/8/layout/chevron2"/>
    <dgm:cxn modelId="{916BFF75-D4F6-492E-A73E-32984E570489}" type="presOf" srcId="{3D12232C-1622-4587-857E-1F66826C95DE}" destId="{C88244B1-5083-4041-9B73-68B25041BBF7}" srcOrd="0" destOrd="0" presId="urn:microsoft.com/office/officeart/2005/8/layout/chevron2"/>
    <dgm:cxn modelId="{AC5CCCA4-74BD-4691-B94B-845E133922D5}" type="presOf" srcId="{E7CEEB68-585A-4725-AA89-0F938DAE6D43}" destId="{315B2831-3E59-4AA3-ACD4-432DCBA18388}" srcOrd="0" destOrd="0" presId="urn:microsoft.com/office/officeart/2005/8/layout/chevron2"/>
    <dgm:cxn modelId="{F5FB2148-2815-47E9-8A9F-75DC39CFD164}" srcId="{AD57F133-BD55-41C2-837C-BBF6B95D6D14}" destId="{89F05CE3-1795-41C6-A0BB-4FEB59256F25}" srcOrd="0" destOrd="0" parTransId="{3F3FD292-85EE-427D-9567-963EA688B9CD}" sibTransId="{8DB4BBD8-E60B-4E1C-8DBD-14887CB6BDB6}"/>
    <dgm:cxn modelId="{4F940C68-F043-42A7-8685-C5E053B522D9}" srcId="{D64EF94F-5E2A-46E7-B1F4-BA9EFD0D37CC}" destId="{F67BA6FB-CD04-4AB8-875A-02877E8A753C}" srcOrd="1" destOrd="0" parTransId="{E29D5BE2-F581-47FC-8285-173F85144A36}" sibTransId="{BAC4584D-EC30-4E4B-9BB3-D6DC526CF311}"/>
    <dgm:cxn modelId="{C83FC34A-CB66-45E2-BBBE-5E3FBFBCB5B9}" type="presParOf" srcId="{E59AE355-899A-4F6B-B719-02F89A1E7362}" destId="{F1839A46-4C9C-42B7-9B3A-B1F058D33D14}" srcOrd="0" destOrd="0" presId="urn:microsoft.com/office/officeart/2005/8/layout/chevron2"/>
    <dgm:cxn modelId="{8785B1B1-2827-4B22-BCE7-5AB457B38B03}" type="presParOf" srcId="{F1839A46-4C9C-42B7-9B3A-B1F058D33D14}" destId="{7B649306-963A-4200-9469-E281FCF318B5}" srcOrd="0" destOrd="0" presId="urn:microsoft.com/office/officeart/2005/8/layout/chevron2"/>
    <dgm:cxn modelId="{B26E5966-7E2C-49E9-8696-30B76DB1DE4D}" type="presParOf" srcId="{F1839A46-4C9C-42B7-9B3A-B1F058D33D14}" destId="{315B2831-3E59-4AA3-ACD4-432DCBA18388}" srcOrd="1" destOrd="0" presId="urn:microsoft.com/office/officeart/2005/8/layout/chevron2"/>
    <dgm:cxn modelId="{9B7566E8-DFB7-452B-97C4-BBDF1E79A58C}" type="presParOf" srcId="{E59AE355-899A-4F6B-B719-02F89A1E7362}" destId="{0AAD4106-889D-4C41-AF51-2B6B55FEB516}" srcOrd="1" destOrd="0" presId="urn:microsoft.com/office/officeart/2005/8/layout/chevron2"/>
    <dgm:cxn modelId="{B0656766-2867-4975-BD03-B3ACFB232859}" type="presParOf" srcId="{E59AE355-899A-4F6B-B719-02F89A1E7362}" destId="{1945F4D2-BB27-4621-AAEA-4A913A7DA3F4}" srcOrd="2" destOrd="0" presId="urn:microsoft.com/office/officeart/2005/8/layout/chevron2"/>
    <dgm:cxn modelId="{5C86DC8A-CEDD-4F9A-AB31-C56EA7E42ABA}" type="presParOf" srcId="{1945F4D2-BB27-4621-AAEA-4A913A7DA3F4}" destId="{931447C3-A997-4769-AF28-39E7CF9AF638}" srcOrd="0" destOrd="0" presId="urn:microsoft.com/office/officeart/2005/8/layout/chevron2"/>
    <dgm:cxn modelId="{31B9553F-CDA3-4D49-B35F-B32DF5A6DA78}" type="presParOf" srcId="{1945F4D2-BB27-4621-AAEA-4A913A7DA3F4}" destId="{661D63F3-DFCA-4369-97D8-AEFAFF944AAD}" srcOrd="1" destOrd="0" presId="urn:microsoft.com/office/officeart/2005/8/layout/chevron2"/>
    <dgm:cxn modelId="{1811D4EB-334E-4D08-BEF2-FC74E1B65DCD}" type="presParOf" srcId="{E59AE355-899A-4F6B-B719-02F89A1E7362}" destId="{F027526E-C3E9-4394-88E5-13724081D7EA}" srcOrd="3" destOrd="0" presId="urn:microsoft.com/office/officeart/2005/8/layout/chevron2"/>
    <dgm:cxn modelId="{5C1B656E-C785-4FAD-A031-7E0DB8DCB826}" type="presParOf" srcId="{E59AE355-899A-4F6B-B719-02F89A1E7362}" destId="{8B6D52DA-D8C9-4AE7-A9A7-47D26BE09009}" srcOrd="4" destOrd="0" presId="urn:microsoft.com/office/officeart/2005/8/layout/chevron2"/>
    <dgm:cxn modelId="{D5DA56BC-E116-4591-A9DC-A5F3C23A8AF3}" type="presParOf" srcId="{8B6D52DA-D8C9-4AE7-A9A7-47D26BE09009}" destId="{C88244B1-5083-4041-9B73-68B25041BBF7}" srcOrd="0" destOrd="0" presId="urn:microsoft.com/office/officeart/2005/8/layout/chevron2"/>
    <dgm:cxn modelId="{8197CDD0-508B-46FA-9719-6F4EF1AC4A8B}" type="presParOf" srcId="{8B6D52DA-D8C9-4AE7-A9A7-47D26BE09009}" destId="{CD726EB9-4171-4568-9567-540B119271A4}" srcOrd="1" destOrd="0" presId="urn:microsoft.com/office/officeart/2005/8/layout/chevron2"/>
    <dgm:cxn modelId="{0623AD4B-A21E-4EEA-A4B6-C3A25DFA906D}" type="presParOf" srcId="{E59AE355-899A-4F6B-B719-02F89A1E7362}" destId="{E12ABAD3-476D-43AD-A252-C9152184A111}" srcOrd="5" destOrd="0" presId="urn:microsoft.com/office/officeart/2005/8/layout/chevron2"/>
    <dgm:cxn modelId="{3563DCC7-6874-44A2-B9FE-E3380E189885}" type="presParOf" srcId="{E59AE355-899A-4F6B-B719-02F89A1E7362}" destId="{D7D7357A-A53F-417F-8AC1-B3EA2EEAB265}" srcOrd="6" destOrd="0" presId="urn:microsoft.com/office/officeart/2005/8/layout/chevron2"/>
    <dgm:cxn modelId="{DF97B2F0-1F00-428A-8C42-FB5891BB541A}" type="presParOf" srcId="{D7D7357A-A53F-417F-8AC1-B3EA2EEAB265}" destId="{DC606D4D-D1AF-4290-AB06-DB610FFCF3D3}" srcOrd="0" destOrd="0" presId="urn:microsoft.com/office/officeart/2005/8/layout/chevron2"/>
    <dgm:cxn modelId="{200F836E-DB95-4353-8871-23DD71500E11}" type="presParOf" srcId="{D7D7357A-A53F-417F-8AC1-B3EA2EEAB265}" destId="{275AFC7A-81B9-49BB-BA33-CAA6785FBD6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F8AD50-0390-411F-AEBE-0EDC2312541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F2398-2E62-4FD1-B577-C05D54B76F89}">
      <dgm:prSet phldrT="[Text]"/>
      <dgm:spPr/>
      <dgm:t>
        <a:bodyPr/>
        <a:lstStyle/>
        <a:p>
          <a:r>
            <a:rPr lang="en-US" dirty="0" smtClean="0"/>
            <a:t>GET /READ</a:t>
          </a:r>
          <a:endParaRPr lang="en-US" dirty="0"/>
        </a:p>
      </dgm:t>
    </dgm:pt>
    <dgm:pt modelId="{0AFAC156-A856-42E3-B2EA-41E27FD2F273}" type="parTrans" cxnId="{1C0606AA-38CA-45C8-9252-599E4C9471F5}">
      <dgm:prSet/>
      <dgm:spPr/>
      <dgm:t>
        <a:bodyPr/>
        <a:lstStyle/>
        <a:p>
          <a:endParaRPr lang="en-US"/>
        </a:p>
      </dgm:t>
    </dgm:pt>
    <dgm:pt modelId="{9F429437-67CB-4554-A03F-5A53833B512C}" type="sibTrans" cxnId="{1C0606AA-38CA-45C8-9252-599E4C9471F5}">
      <dgm:prSet/>
      <dgm:spPr/>
      <dgm:t>
        <a:bodyPr/>
        <a:lstStyle/>
        <a:p>
          <a:endParaRPr lang="en-US"/>
        </a:p>
      </dgm:t>
    </dgm:pt>
    <dgm:pt modelId="{E7CEEB68-585A-4725-AA89-0F938DAE6D43}">
      <dgm:prSet phldrT="[Text]"/>
      <dgm:spPr/>
      <dgm:t>
        <a:bodyPr/>
        <a:lstStyle/>
        <a:p>
          <a:r>
            <a:rPr lang="en-US" smtClean="0">
              <a:hlinkClick xmlns:r="http://schemas.openxmlformats.org/officeDocument/2006/relationships" r:id="rId1"/>
            </a:rPr>
            <a:t>http://localhost:8080/api/sale/discount/{id}</a:t>
          </a:r>
          <a:endParaRPr lang="en-US" dirty="0"/>
        </a:p>
      </dgm:t>
    </dgm:pt>
    <dgm:pt modelId="{D2203780-6F3D-45A2-B62E-A5BD1F744CA2}" type="parTrans" cxnId="{789507B8-2495-4C97-A48B-93DAAA478BB8}">
      <dgm:prSet/>
      <dgm:spPr/>
      <dgm:t>
        <a:bodyPr/>
        <a:lstStyle/>
        <a:p>
          <a:endParaRPr lang="en-US"/>
        </a:p>
      </dgm:t>
    </dgm:pt>
    <dgm:pt modelId="{4247973B-CF4B-4356-8934-9D824E4125D1}" type="sibTrans" cxnId="{789507B8-2495-4C97-A48B-93DAAA478BB8}">
      <dgm:prSet/>
      <dgm:spPr/>
      <dgm:t>
        <a:bodyPr/>
        <a:lstStyle/>
        <a:p>
          <a:endParaRPr lang="en-US"/>
        </a:p>
      </dgm:t>
    </dgm:pt>
    <dgm:pt modelId="{D64EF94F-5E2A-46E7-B1F4-BA9EFD0D37CC}">
      <dgm:prSet phldrT="[Text]"/>
      <dgm:spPr/>
      <dgm:t>
        <a:bodyPr/>
        <a:lstStyle/>
        <a:p>
          <a:r>
            <a:rPr lang="en-US" dirty="0" smtClean="0"/>
            <a:t>ADD/CREATE</a:t>
          </a:r>
          <a:endParaRPr lang="en-US" dirty="0"/>
        </a:p>
      </dgm:t>
    </dgm:pt>
    <dgm:pt modelId="{70CFF30B-E03D-4D0F-953E-AE345C30081F}" type="parTrans" cxnId="{A0579E97-1C9C-4B9E-8F44-343629651864}">
      <dgm:prSet/>
      <dgm:spPr/>
      <dgm:t>
        <a:bodyPr/>
        <a:lstStyle/>
        <a:p>
          <a:endParaRPr lang="en-US"/>
        </a:p>
      </dgm:t>
    </dgm:pt>
    <dgm:pt modelId="{4F81F999-97E9-4C11-8816-8BF25F17D6F3}" type="sibTrans" cxnId="{A0579E97-1C9C-4B9E-8F44-343629651864}">
      <dgm:prSet/>
      <dgm:spPr/>
      <dgm:t>
        <a:bodyPr/>
        <a:lstStyle/>
        <a:p>
          <a:endParaRPr lang="en-US"/>
        </a:p>
      </dgm:t>
    </dgm:pt>
    <dgm:pt modelId="{095501CF-9189-4C53-A166-D40E09AC341A}">
      <dgm:prSet phldrT="[Text]"/>
      <dgm:spPr/>
      <dgm:t>
        <a:bodyPr/>
        <a:lstStyle/>
        <a:p>
          <a:r>
            <a:rPr lang="en-US" smtClean="0">
              <a:hlinkClick xmlns:r="http://schemas.openxmlformats.org/officeDocument/2006/relationships" r:id="rId2"/>
            </a:rPr>
            <a:t>http://localhost:8080/api/sale/add</a:t>
          </a:r>
          <a:endParaRPr lang="en-US" dirty="0"/>
        </a:p>
      </dgm:t>
    </dgm:pt>
    <dgm:pt modelId="{C1D90546-8676-40D3-84D1-3E86DFDEE7F4}" type="parTrans" cxnId="{15D8D428-39B9-4054-BE02-B9A8CE02A599}">
      <dgm:prSet/>
      <dgm:spPr/>
      <dgm:t>
        <a:bodyPr/>
        <a:lstStyle/>
        <a:p>
          <a:endParaRPr lang="en-US"/>
        </a:p>
      </dgm:t>
    </dgm:pt>
    <dgm:pt modelId="{6F02BB62-8DCC-4FEF-9CDD-3DA2B4114538}" type="sibTrans" cxnId="{15D8D428-39B9-4054-BE02-B9A8CE02A599}">
      <dgm:prSet/>
      <dgm:spPr/>
      <dgm:t>
        <a:bodyPr/>
        <a:lstStyle/>
        <a:p>
          <a:endParaRPr lang="en-US"/>
        </a:p>
      </dgm:t>
    </dgm:pt>
    <dgm:pt modelId="{3D12232C-1622-4587-857E-1F66826C95DE}">
      <dgm:prSet phldrT="[Text]"/>
      <dgm:spPr/>
      <dgm:t>
        <a:bodyPr/>
        <a:lstStyle/>
        <a:p>
          <a:r>
            <a:rPr lang="en-US" dirty="0" smtClean="0"/>
            <a:t>UPDATE/MODIFY</a:t>
          </a:r>
          <a:endParaRPr lang="en-US" dirty="0"/>
        </a:p>
      </dgm:t>
    </dgm:pt>
    <dgm:pt modelId="{A977ED97-4C47-48EF-8F74-49E865690A51}" type="parTrans" cxnId="{38BF9269-C8E7-4C06-B50E-BEAF01E5AC78}">
      <dgm:prSet/>
      <dgm:spPr/>
      <dgm:t>
        <a:bodyPr/>
        <a:lstStyle/>
        <a:p>
          <a:endParaRPr lang="en-US"/>
        </a:p>
      </dgm:t>
    </dgm:pt>
    <dgm:pt modelId="{9DABC4E3-2C29-437F-A217-68BC7FBA860A}" type="sibTrans" cxnId="{38BF9269-C8E7-4C06-B50E-BEAF01E5AC78}">
      <dgm:prSet/>
      <dgm:spPr/>
      <dgm:t>
        <a:bodyPr/>
        <a:lstStyle/>
        <a:p>
          <a:endParaRPr lang="en-US"/>
        </a:p>
      </dgm:t>
    </dgm:pt>
    <dgm:pt modelId="{5BB59E37-E9E8-4BD8-86DF-E191453FDC68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3"/>
            </a:rPr>
            <a:t>http://localhost:8080/api/sale/modify/{id}</a:t>
          </a:r>
          <a:endParaRPr lang="en-US" dirty="0"/>
        </a:p>
      </dgm:t>
    </dgm:pt>
    <dgm:pt modelId="{D691D013-4D09-4EE5-9322-ACCDC2377AA6}" type="parTrans" cxnId="{A6B21F86-8388-4F3F-8233-B9C1757D3CD3}">
      <dgm:prSet/>
      <dgm:spPr/>
      <dgm:t>
        <a:bodyPr/>
        <a:lstStyle/>
        <a:p>
          <a:endParaRPr lang="en-US"/>
        </a:p>
      </dgm:t>
    </dgm:pt>
    <dgm:pt modelId="{1ABF9486-386E-447A-A747-B7EAEBEEDAC5}" type="sibTrans" cxnId="{A6B21F86-8388-4F3F-8233-B9C1757D3CD3}">
      <dgm:prSet/>
      <dgm:spPr/>
      <dgm:t>
        <a:bodyPr/>
        <a:lstStyle/>
        <a:p>
          <a:endParaRPr lang="en-US"/>
        </a:p>
      </dgm:t>
    </dgm:pt>
    <dgm:pt modelId="{AD57F133-BD55-41C2-837C-BBF6B95D6D14}">
      <dgm:prSet phldrT="[Text]"/>
      <dgm:spPr/>
      <dgm:t>
        <a:bodyPr/>
        <a:lstStyle/>
        <a:p>
          <a:r>
            <a:rPr lang="en-US" dirty="0" smtClean="0"/>
            <a:t>DELETE</a:t>
          </a:r>
          <a:endParaRPr lang="en-US" dirty="0"/>
        </a:p>
      </dgm:t>
    </dgm:pt>
    <dgm:pt modelId="{A544A018-060A-4B2B-97A7-0BBC311D3D57}" type="parTrans" cxnId="{AE1DB140-08E0-45A7-AF4F-DE430B0BC467}">
      <dgm:prSet/>
      <dgm:spPr/>
      <dgm:t>
        <a:bodyPr/>
        <a:lstStyle/>
        <a:p>
          <a:endParaRPr lang="en-US"/>
        </a:p>
      </dgm:t>
    </dgm:pt>
    <dgm:pt modelId="{7F32EA07-C041-4B33-B869-17F8C50B9EFB}" type="sibTrans" cxnId="{AE1DB140-08E0-45A7-AF4F-DE430B0BC467}">
      <dgm:prSet/>
      <dgm:spPr/>
      <dgm:t>
        <a:bodyPr/>
        <a:lstStyle/>
        <a:p>
          <a:endParaRPr lang="en-US"/>
        </a:p>
      </dgm:t>
    </dgm:pt>
    <dgm:pt modelId="{89F05CE3-1795-41C6-A0BB-4FEB59256F25}">
      <dgm:prSet/>
      <dgm:spPr/>
      <dgm:t>
        <a:bodyPr/>
        <a:lstStyle/>
        <a:p>
          <a:r>
            <a:rPr lang="en-US" dirty="0" smtClean="0">
              <a:hlinkClick xmlns:r="http://schemas.openxmlformats.org/officeDocument/2006/relationships" r:id="rId3"/>
            </a:rPr>
            <a:t>http://localhost:8080/api/sale/delete/{id}</a:t>
          </a:r>
          <a:endParaRPr lang="en-US" dirty="0"/>
        </a:p>
      </dgm:t>
    </dgm:pt>
    <dgm:pt modelId="{3F3FD292-85EE-427D-9567-963EA688B9CD}" type="parTrans" cxnId="{F5FB2148-2815-47E9-8A9F-75DC39CFD164}">
      <dgm:prSet/>
      <dgm:spPr/>
      <dgm:t>
        <a:bodyPr/>
        <a:lstStyle/>
        <a:p>
          <a:endParaRPr lang="en-US"/>
        </a:p>
      </dgm:t>
    </dgm:pt>
    <dgm:pt modelId="{8DB4BBD8-E60B-4E1C-8DBD-14887CB6BDB6}" type="sibTrans" cxnId="{F5FB2148-2815-47E9-8A9F-75DC39CFD164}">
      <dgm:prSet/>
      <dgm:spPr/>
      <dgm:t>
        <a:bodyPr/>
        <a:lstStyle/>
        <a:p>
          <a:endParaRPr lang="en-US"/>
        </a:p>
      </dgm:t>
    </dgm:pt>
    <dgm:pt modelId="{07D989BE-613F-461D-8A31-C1F77787E187}">
      <dgm:prSet/>
      <dgm:spPr/>
      <dgm:t>
        <a:bodyPr/>
        <a:lstStyle/>
        <a:p>
          <a:endParaRPr lang="en-US" dirty="0"/>
        </a:p>
      </dgm:t>
    </dgm:pt>
    <dgm:pt modelId="{A7D5AB7A-3CAC-454D-8B1D-1056ADC58EA8}" type="parTrans" cxnId="{D48152CA-9F11-4548-B080-9DE224D65096}">
      <dgm:prSet/>
      <dgm:spPr/>
      <dgm:t>
        <a:bodyPr/>
        <a:lstStyle/>
        <a:p>
          <a:endParaRPr lang="en-US"/>
        </a:p>
      </dgm:t>
    </dgm:pt>
    <dgm:pt modelId="{691A0144-6E99-41B6-ADF8-D8A4EC87EDC0}" type="sibTrans" cxnId="{D48152CA-9F11-4548-B080-9DE224D65096}">
      <dgm:prSet/>
      <dgm:spPr/>
      <dgm:t>
        <a:bodyPr/>
        <a:lstStyle/>
        <a:p>
          <a:endParaRPr lang="en-US"/>
        </a:p>
      </dgm:t>
    </dgm:pt>
    <dgm:pt modelId="{95DEA65D-0EC8-44CC-B579-95FB42459F41}">
      <dgm:prSet/>
      <dgm:spPr/>
      <dgm:t>
        <a:bodyPr/>
        <a:lstStyle/>
        <a:p>
          <a:endParaRPr lang="en-US" dirty="0"/>
        </a:p>
      </dgm:t>
    </dgm:pt>
    <dgm:pt modelId="{E430622A-6D02-4C83-B785-2804C10D02B6}" type="parTrans" cxnId="{FD5BEC73-66E4-440A-8652-8F4A998A6107}">
      <dgm:prSet/>
      <dgm:spPr/>
      <dgm:t>
        <a:bodyPr/>
        <a:lstStyle/>
        <a:p>
          <a:endParaRPr lang="en-US"/>
        </a:p>
      </dgm:t>
    </dgm:pt>
    <dgm:pt modelId="{AEE31A20-C51B-4E07-B19A-8F4BCFD24447}" type="sibTrans" cxnId="{FD5BEC73-66E4-440A-8652-8F4A998A6107}">
      <dgm:prSet/>
      <dgm:spPr/>
      <dgm:t>
        <a:bodyPr/>
        <a:lstStyle/>
        <a:p>
          <a:endParaRPr lang="en-US"/>
        </a:p>
      </dgm:t>
    </dgm:pt>
    <dgm:pt modelId="{E59AE355-899A-4F6B-B719-02F89A1E7362}" type="pres">
      <dgm:prSet presAssocID="{13F8AD50-0390-411F-AEBE-0EDC23125419}" presName="linearFlow" presStyleCnt="0">
        <dgm:presLayoutVars>
          <dgm:dir/>
          <dgm:animLvl val="lvl"/>
          <dgm:resizeHandles val="exact"/>
        </dgm:presLayoutVars>
      </dgm:prSet>
      <dgm:spPr/>
    </dgm:pt>
    <dgm:pt modelId="{F1839A46-4C9C-42B7-9B3A-B1F058D33D14}" type="pres">
      <dgm:prSet presAssocID="{C2AF2398-2E62-4FD1-B577-C05D54B76F89}" presName="composite" presStyleCnt="0"/>
      <dgm:spPr/>
    </dgm:pt>
    <dgm:pt modelId="{7B649306-963A-4200-9469-E281FCF318B5}" type="pres">
      <dgm:prSet presAssocID="{C2AF2398-2E62-4FD1-B577-C05D54B76F8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5B2831-3E59-4AA3-ACD4-432DCBA18388}" type="pres">
      <dgm:prSet presAssocID="{C2AF2398-2E62-4FD1-B577-C05D54B76F8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AD4106-889D-4C41-AF51-2B6B55FEB516}" type="pres">
      <dgm:prSet presAssocID="{9F429437-67CB-4554-A03F-5A53833B512C}" presName="sp" presStyleCnt="0"/>
      <dgm:spPr/>
    </dgm:pt>
    <dgm:pt modelId="{1945F4D2-BB27-4621-AAEA-4A913A7DA3F4}" type="pres">
      <dgm:prSet presAssocID="{D64EF94F-5E2A-46E7-B1F4-BA9EFD0D37CC}" presName="composite" presStyleCnt="0"/>
      <dgm:spPr/>
    </dgm:pt>
    <dgm:pt modelId="{931447C3-A997-4769-AF28-39E7CF9AF638}" type="pres">
      <dgm:prSet presAssocID="{D64EF94F-5E2A-46E7-B1F4-BA9EFD0D37C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D63F3-DFCA-4369-97D8-AEFAFF944AAD}" type="pres">
      <dgm:prSet presAssocID="{D64EF94F-5E2A-46E7-B1F4-BA9EFD0D37C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27526E-C3E9-4394-88E5-13724081D7EA}" type="pres">
      <dgm:prSet presAssocID="{4F81F999-97E9-4C11-8816-8BF25F17D6F3}" presName="sp" presStyleCnt="0"/>
      <dgm:spPr/>
    </dgm:pt>
    <dgm:pt modelId="{8B6D52DA-D8C9-4AE7-A9A7-47D26BE09009}" type="pres">
      <dgm:prSet presAssocID="{3D12232C-1622-4587-857E-1F66826C95DE}" presName="composite" presStyleCnt="0"/>
      <dgm:spPr/>
    </dgm:pt>
    <dgm:pt modelId="{C88244B1-5083-4041-9B73-68B25041BBF7}" type="pres">
      <dgm:prSet presAssocID="{3D12232C-1622-4587-857E-1F66826C95DE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726EB9-4171-4568-9567-540B119271A4}" type="pres">
      <dgm:prSet presAssocID="{3D12232C-1622-4587-857E-1F66826C95D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ABAD3-476D-43AD-A252-C9152184A111}" type="pres">
      <dgm:prSet presAssocID="{9DABC4E3-2C29-437F-A217-68BC7FBA860A}" presName="sp" presStyleCnt="0"/>
      <dgm:spPr/>
    </dgm:pt>
    <dgm:pt modelId="{D7D7357A-A53F-417F-8AC1-B3EA2EEAB265}" type="pres">
      <dgm:prSet presAssocID="{AD57F133-BD55-41C2-837C-BBF6B95D6D14}" presName="composite" presStyleCnt="0"/>
      <dgm:spPr/>
    </dgm:pt>
    <dgm:pt modelId="{DC606D4D-D1AF-4290-AB06-DB610FFCF3D3}" type="pres">
      <dgm:prSet presAssocID="{AD57F133-BD55-41C2-837C-BBF6B95D6D14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5AFC7A-81B9-49BB-BA33-CAA6785FBD6B}" type="pres">
      <dgm:prSet presAssocID="{AD57F133-BD55-41C2-837C-BBF6B95D6D14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6BFF75-D4F6-492E-A73E-32984E570489}" type="presOf" srcId="{3D12232C-1622-4587-857E-1F66826C95DE}" destId="{C88244B1-5083-4041-9B73-68B25041BBF7}" srcOrd="0" destOrd="0" presId="urn:microsoft.com/office/officeart/2005/8/layout/chevron2"/>
    <dgm:cxn modelId="{A6B21F86-8388-4F3F-8233-B9C1757D3CD3}" srcId="{3D12232C-1622-4587-857E-1F66826C95DE}" destId="{5BB59E37-E9E8-4BD8-86DF-E191453FDC68}" srcOrd="0" destOrd="0" parTransId="{D691D013-4D09-4EE5-9322-ACCDC2377AA6}" sibTransId="{1ABF9486-386E-447A-A747-B7EAEBEEDAC5}"/>
    <dgm:cxn modelId="{15D8D428-39B9-4054-BE02-B9A8CE02A599}" srcId="{D64EF94F-5E2A-46E7-B1F4-BA9EFD0D37CC}" destId="{095501CF-9189-4C53-A166-D40E09AC341A}" srcOrd="0" destOrd="0" parTransId="{C1D90546-8676-40D3-84D1-3E86DFDEE7F4}" sibTransId="{6F02BB62-8DCC-4FEF-9CDD-3DA2B4114538}"/>
    <dgm:cxn modelId="{D48152CA-9F11-4548-B080-9DE224D65096}" srcId="{C2AF2398-2E62-4FD1-B577-C05D54B76F89}" destId="{07D989BE-613F-461D-8A31-C1F77787E187}" srcOrd="1" destOrd="0" parTransId="{A7D5AB7A-3CAC-454D-8B1D-1056ADC58EA8}" sibTransId="{691A0144-6E99-41B6-ADF8-D8A4EC87EDC0}"/>
    <dgm:cxn modelId="{B9C6469D-235A-493F-BD82-27A45CBA64B4}" type="presOf" srcId="{13F8AD50-0390-411F-AEBE-0EDC23125419}" destId="{E59AE355-899A-4F6B-B719-02F89A1E7362}" srcOrd="0" destOrd="0" presId="urn:microsoft.com/office/officeart/2005/8/layout/chevron2"/>
    <dgm:cxn modelId="{6F57525F-E6CD-4BF5-BEE2-736B4B8A9A54}" type="presOf" srcId="{C2AF2398-2E62-4FD1-B577-C05D54B76F89}" destId="{7B649306-963A-4200-9469-E281FCF318B5}" srcOrd="0" destOrd="0" presId="urn:microsoft.com/office/officeart/2005/8/layout/chevron2"/>
    <dgm:cxn modelId="{14509B0C-4E40-409B-B6BF-68059DEA2068}" type="presOf" srcId="{D64EF94F-5E2A-46E7-B1F4-BA9EFD0D37CC}" destId="{931447C3-A997-4769-AF28-39E7CF9AF638}" srcOrd="0" destOrd="0" presId="urn:microsoft.com/office/officeart/2005/8/layout/chevron2"/>
    <dgm:cxn modelId="{0FA2430C-7473-4A08-9596-C4F616F06416}" type="presOf" srcId="{095501CF-9189-4C53-A166-D40E09AC341A}" destId="{661D63F3-DFCA-4369-97D8-AEFAFF944AAD}" srcOrd="0" destOrd="0" presId="urn:microsoft.com/office/officeart/2005/8/layout/chevron2"/>
    <dgm:cxn modelId="{AE1DB140-08E0-45A7-AF4F-DE430B0BC467}" srcId="{13F8AD50-0390-411F-AEBE-0EDC23125419}" destId="{AD57F133-BD55-41C2-837C-BBF6B95D6D14}" srcOrd="3" destOrd="0" parTransId="{A544A018-060A-4B2B-97A7-0BBC311D3D57}" sibTransId="{7F32EA07-C041-4B33-B869-17F8C50B9EFB}"/>
    <dgm:cxn modelId="{CC0BFAFE-E95C-48F3-B02C-048E9F874183}" type="presOf" srcId="{89F05CE3-1795-41C6-A0BB-4FEB59256F25}" destId="{275AFC7A-81B9-49BB-BA33-CAA6785FBD6B}" srcOrd="0" destOrd="0" presId="urn:microsoft.com/office/officeart/2005/8/layout/chevron2"/>
    <dgm:cxn modelId="{1C0606AA-38CA-45C8-9252-599E4C9471F5}" srcId="{13F8AD50-0390-411F-AEBE-0EDC23125419}" destId="{C2AF2398-2E62-4FD1-B577-C05D54B76F89}" srcOrd="0" destOrd="0" parTransId="{0AFAC156-A856-42E3-B2EA-41E27FD2F273}" sibTransId="{9F429437-67CB-4554-A03F-5A53833B512C}"/>
    <dgm:cxn modelId="{FD5BEC73-66E4-440A-8652-8F4A998A6107}" srcId="{D64EF94F-5E2A-46E7-B1F4-BA9EFD0D37CC}" destId="{95DEA65D-0EC8-44CC-B579-95FB42459F41}" srcOrd="1" destOrd="0" parTransId="{E430622A-6D02-4C83-B785-2804C10D02B6}" sibTransId="{AEE31A20-C51B-4E07-B19A-8F4BCFD24447}"/>
    <dgm:cxn modelId="{817E0849-CA65-4D66-839C-E13BF0E5BF7B}" type="presOf" srcId="{AD57F133-BD55-41C2-837C-BBF6B95D6D14}" destId="{DC606D4D-D1AF-4290-AB06-DB610FFCF3D3}" srcOrd="0" destOrd="0" presId="urn:microsoft.com/office/officeart/2005/8/layout/chevron2"/>
    <dgm:cxn modelId="{A0579E97-1C9C-4B9E-8F44-343629651864}" srcId="{13F8AD50-0390-411F-AEBE-0EDC23125419}" destId="{D64EF94F-5E2A-46E7-B1F4-BA9EFD0D37CC}" srcOrd="1" destOrd="0" parTransId="{70CFF30B-E03D-4D0F-953E-AE345C30081F}" sibTransId="{4F81F999-97E9-4C11-8816-8BF25F17D6F3}"/>
    <dgm:cxn modelId="{AC5CCCA4-74BD-4691-B94B-845E133922D5}" type="presOf" srcId="{E7CEEB68-585A-4725-AA89-0F938DAE6D43}" destId="{315B2831-3E59-4AA3-ACD4-432DCBA18388}" srcOrd="0" destOrd="0" presId="urn:microsoft.com/office/officeart/2005/8/layout/chevron2"/>
    <dgm:cxn modelId="{B9B8F1FA-64BB-4DB6-B77B-B700A5A66FF3}" type="presOf" srcId="{5BB59E37-E9E8-4BD8-86DF-E191453FDC68}" destId="{CD726EB9-4171-4568-9567-540B119271A4}" srcOrd="0" destOrd="0" presId="urn:microsoft.com/office/officeart/2005/8/layout/chevron2"/>
    <dgm:cxn modelId="{789507B8-2495-4C97-A48B-93DAAA478BB8}" srcId="{C2AF2398-2E62-4FD1-B577-C05D54B76F89}" destId="{E7CEEB68-585A-4725-AA89-0F938DAE6D43}" srcOrd="0" destOrd="0" parTransId="{D2203780-6F3D-45A2-B62E-A5BD1F744CA2}" sibTransId="{4247973B-CF4B-4356-8934-9D824E4125D1}"/>
    <dgm:cxn modelId="{F5FB2148-2815-47E9-8A9F-75DC39CFD164}" srcId="{AD57F133-BD55-41C2-837C-BBF6B95D6D14}" destId="{89F05CE3-1795-41C6-A0BB-4FEB59256F25}" srcOrd="0" destOrd="0" parTransId="{3F3FD292-85EE-427D-9567-963EA688B9CD}" sibTransId="{8DB4BBD8-E60B-4E1C-8DBD-14887CB6BDB6}"/>
    <dgm:cxn modelId="{38BF9269-C8E7-4C06-B50E-BEAF01E5AC78}" srcId="{13F8AD50-0390-411F-AEBE-0EDC23125419}" destId="{3D12232C-1622-4587-857E-1F66826C95DE}" srcOrd="2" destOrd="0" parTransId="{A977ED97-4C47-48EF-8F74-49E865690A51}" sibTransId="{9DABC4E3-2C29-437F-A217-68BC7FBA860A}"/>
    <dgm:cxn modelId="{3E348980-0ADD-41E5-A76D-FB691B11BA1D}" type="presOf" srcId="{95DEA65D-0EC8-44CC-B579-95FB42459F41}" destId="{661D63F3-DFCA-4369-97D8-AEFAFF944AAD}" srcOrd="0" destOrd="1" presId="urn:microsoft.com/office/officeart/2005/8/layout/chevron2"/>
    <dgm:cxn modelId="{6AD1602D-8ED4-46F2-8EAD-37B6074A1379}" type="presOf" srcId="{07D989BE-613F-461D-8A31-C1F77787E187}" destId="{315B2831-3E59-4AA3-ACD4-432DCBA18388}" srcOrd="0" destOrd="1" presId="urn:microsoft.com/office/officeart/2005/8/layout/chevron2"/>
    <dgm:cxn modelId="{C83FC34A-CB66-45E2-BBBE-5E3FBFBCB5B9}" type="presParOf" srcId="{E59AE355-899A-4F6B-B719-02F89A1E7362}" destId="{F1839A46-4C9C-42B7-9B3A-B1F058D33D14}" srcOrd="0" destOrd="0" presId="urn:microsoft.com/office/officeart/2005/8/layout/chevron2"/>
    <dgm:cxn modelId="{8785B1B1-2827-4B22-BCE7-5AB457B38B03}" type="presParOf" srcId="{F1839A46-4C9C-42B7-9B3A-B1F058D33D14}" destId="{7B649306-963A-4200-9469-E281FCF318B5}" srcOrd="0" destOrd="0" presId="urn:microsoft.com/office/officeart/2005/8/layout/chevron2"/>
    <dgm:cxn modelId="{B26E5966-7E2C-49E9-8696-30B76DB1DE4D}" type="presParOf" srcId="{F1839A46-4C9C-42B7-9B3A-B1F058D33D14}" destId="{315B2831-3E59-4AA3-ACD4-432DCBA18388}" srcOrd="1" destOrd="0" presId="urn:microsoft.com/office/officeart/2005/8/layout/chevron2"/>
    <dgm:cxn modelId="{9B7566E8-DFB7-452B-97C4-BBDF1E79A58C}" type="presParOf" srcId="{E59AE355-899A-4F6B-B719-02F89A1E7362}" destId="{0AAD4106-889D-4C41-AF51-2B6B55FEB516}" srcOrd="1" destOrd="0" presId="urn:microsoft.com/office/officeart/2005/8/layout/chevron2"/>
    <dgm:cxn modelId="{B0656766-2867-4975-BD03-B3ACFB232859}" type="presParOf" srcId="{E59AE355-899A-4F6B-B719-02F89A1E7362}" destId="{1945F4D2-BB27-4621-AAEA-4A913A7DA3F4}" srcOrd="2" destOrd="0" presId="urn:microsoft.com/office/officeart/2005/8/layout/chevron2"/>
    <dgm:cxn modelId="{5C86DC8A-CEDD-4F9A-AB31-C56EA7E42ABA}" type="presParOf" srcId="{1945F4D2-BB27-4621-AAEA-4A913A7DA3F4}" destId="{931447C3-A997-4769-AF28-39E7CF9AF638}" srcOrd="0" destOrd="0" presId="urn:microsoft.com/office/officeart/2005/8/layout/chevron2"/>
    <dgm:cxn modelId="{31B9553F-CDA3-4D49-B35F-B32DF5A6DA78}" type="presParOf" srcId="{1945F4D2-BB27-4621-AAEA-4A913A7DA3F4}" destId="{661D63F3-DFCA-4369-97D8-AEFAFF944AAD}" srcOrd="1" destOrd="0" presId="urn:microsoft.com/office/officeart/2005/8/layout/chevron2"/>
    <dgm:cxn modelId="{1811D4EB-334E-4D08-BEF2-FC74E1B65DCD}" type="presParOf" srcId="{E59AE355-899A-4F6B-B719-02F89A1E7362}" destId="{F027526E-C3E9-4394-88E5-13724081D7EA}" srcOrd="3" destOrd="0" presId="urn:microsoft.com/office/officeart/2005/8/layout/chevron2"/>
    <dgm:cxn modelId="{5C1B656E-C785-4FAD-A031-7E0DB8DCB826}" type="presParOf" srcId="{E59AE355-899A-4F6B-B719-02F89A1E7362}" destId="{8B6D52DA-D8C9-4AE7-A9A7-47D26BE09009}" srcOrd="4" destOrd="0" presId="urn:microsoft.com/office/officeart/2005/8/layout/chevron2"/>
    <dgm:cxn modelId="{D5DA56BC-E116-4591-A9DC-A5F3C23A8AF3}" type="presParOf" srcId="{8B6D52DA-D8C9-4AE7-A9A7-47D26BE09009}" destId="{C88244B1-5083-4041-9B73-68B25041BBF7}" srcOrd="0" destOrd="0" presId="urn:microsoft.com/office/officeart/2005/8/layout/chevron2"/>
    <dgm:cxn modelId="{8197CDD0-508B-46FA-9719-6F4EF1AC4A8B}" type="presParOf" srcId="{8B6D52DA-D8C9-4AE7-A9A7-47D26BE09009}" destId="{CD726EB9-4171-4568-9567-540B119271A4}" srcOrd="1" destOrd="0" presId="urn:microsoft.com/office/officeart/2005/8/layout/chevron2"/>
    <dgm:cxn modelId="{0623AD4B-A21E-4EEA-A4B6-C3A25DFA906D}" type="presParOf" srcId="{E59AE355-899A-4F6B-B719-02F89A1E7362}" destId="{E12ABAD3-476D-43AD-A252-C9152184A111}" srcOrd="5" destOrd="0" presId="urn:microsoft.com/office/officeart/2005/8/layout/chevron2"/>
    <dgm:cxn modelId="{3563DCC7-6874-44A2-B9FE-E3380E189885}" type="presParOf" srcId="{E59AE355-899A-4F6B-B719-02F89A1E7362}" destId="{D7D7357A-A53F-417F-8AC1-B3EA2EEAB265}" srcOrd="6" destOrd="0" presId="urn:microsoft.com/office/officeart/2005/8/layout/chevron2"/>
    <dgm:cxn modelId="{DF97B2F0-1F00-428A-8C42-FB5891BB541A}" type="presParOf" srcId="{D7D7357A-A53F-417F-8AC1-B3EA2EEAB265}" destId="{DC606D4D-D1AF-4290-AB06-DB610FFCF3D3}" srcOrd="0" destOrd="0" presId="urn:microsoft.com/office/officeart/2005/8/layout/chevron2"/>
    <dgm:cxn modelId="{200F836E-DB95-4353-8871-23DD71500E11}" type="presParOf" srcId="{D7D7357A-A53F-417F-8AC1-B3EA2EEAB265}" destId="{275AFC7A-81B9-49BB-BA33-CAA6785FBD6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F8AD50-0390-411F-AEBE-0EDC2312541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F2398-2E62-4FD1-B577-C05D54B76F89}">
      <dgm:prSet phldrT="[Text]"/>
      <dgm:spPr/>
      <dgm:t>
        <a:bodyPr/>
        <a:lstStyle/>
        <a:p>
          <a:r>
            <a:rPr lang="en-US" dirty="0" smtClean="0"/>
            <a:t>GET /READ</a:t>
          </a:r>
          <a:endParaRPr lang="en-US" dirty="0"/>
        </a:p>
      </dgm:t>
    </dgm:pt>
    <dgm:pt modelId="{0AFAC156-A856-42E3-B2EA-41E27FD2F273}" type="parTrans" cxnId="{1C0606AA-38CA-45C8-9252-599E4C9471F5}">
      <dgm:prSet/>
      <dgm:spPr/>
      <dgm:t>
        <a:bodyPr/>
        <a:lstStyle/>
        <a:p>
          <a:endParaRPr lang="en-US"/>
        </a:p>
      </dgm:t>
    </dgm:pt>
    <dgm:pt modelId="{9F429437-67CB-4554-A03F-5A53833B512C}" type="sibTrans" cxnId="{1C0606AA-38CA-45C8-9252-599E4C9471F5}">
      <dgm:prSet/>
      <dgm:spPr/>
      <dgm:t>
        <a:bodyPr/>
        <a:lstStyle/>
        <a:p>
          <a:endParaRPr lang="en-US"/>
        </a:p>
      </dgm:t>
    </dgm:pt>
    <dgm:pt modelId="{E7CEEB68-585A-4725-AA89-0F938DAE6D43}">
      <dgm:prSet phldrT="[Text]"/>
      <dgm:spPr/>
      <dgm:t>
        <a:bodyPr/>
        <a:lstStyle/>
        <a:p>
          <a:r>
            <a:rPr lang="en-US" smtClean="0">
              <a:hlinkClick xmlns:r="http://schemas.openxmlformats.org/officeDocument/2006/relationships" r:id="rId1"/>
            </a:rPr>
            <a:t>http://localhost:8080/api/cart</a:t>
          </a:r>
          <a:endParaRPr lang="en-US" dirty="0"/>
        </a:p>
      </dgm:t>
    </dgm:pt>
    <dgm:pt modelId="{D2203780-6F3D-45A2-B62E-A5BD1F744CA2}" type="parTrans" cxnId="{789507B8-2495-4C97-A48B-93DAAA478BB8}">
      <dgm:prSet/>
      <dgm:spPr/>
      <dgm:t>
        <a:bodyPr/>
        <a:lstStyle/>
        <a:p>
          <a:endParaRPr lang="en-US"/>
        </a:p>
      </dgm:t>
    </dgm:pt>
    <dgm:pt modelId="{4247973B-CF4B-4356-8934-9D824E4125D1}" type="sibTrans" cxnId="{789507B8-2495-4C97-A48B-93DAAA478BB8}">
      <dgm:prSet/>
      <dgm:spPr/>
      <dgm:t>
        <a:bodyPr/>
        <a:lstStyle/>
        <a:p>
          <a:endParaRPr lang="en-US"/>
        </a:p>
      </dgm:t>
    </dgm:pt>
    <dgm:pt modelId="{D64EF94F-5E2A-46E7-B1F4-BA9EFD0D37CC}">
      <dgm:prSet phldrT="[Text]"/>
      <dgm:spPr/>
      <dgm:t>
        <a:bodyPr/>
        <a:lstStyle/>
        <a:p>
          <a:r>
            <a:rPr lang="en-US" dirty="0" smtClean="0"/>
            <a:t>ADD/CREATE</a:t>
          </a:r>
          <a:endParaRPr lang="en-US" dirty="0"/>
        </a:p>
      </dgm:t>
    </dgm:pt>
    <dgm:pt modelId="{70CFF30B-E03D-4D0F-953E-AE345C30081F}" type="parTrans" cxnId="{A0579E97-1C9C-4B9E-8F44-343629651864}">
      <dgm:prSet/>
      <dgm:spPr/>
      <dgm:t>
        <a:bodyPr/>
        <a:lstStyle/>
        <a:p>
          <a:endParaRPr lang="en-US"/>
        </a:p>
      </dgm:t>
    </dgm:pt>
    <dgm:pt modelId="{4F81F999-97E9-4C11-8816-8BF25F17D6F3}" type="sibTrans" cxnId="{A0579E97-1C9C-4B9E-8F44-343629651864}">
      <dgm:prSet/>
      <dgm:spPr/>
      <dgm:t>
        <a:bodyPr/>
        <a:lstStyle/>
        <a:p>
          <a:endParaRPr lang="en-US"/>
        </a:p>
      </dgm:t>
    </dgm:pt>
    <dgm:pt modelId="{095501CF-9189-4C53-A166-D40E09AC341A}">
      <dgm:prSet phldrT="[Text]"/>
      <dgm:spPr/>
      <dgm:t>
        <a:bodyPr/>
        <a:lstStyle/>
        <a:p>
          <a:r>
            <a:rPr lang="en-US" smtClean="0">
              <a:hlinkClick xmlns:r="http://schemas.openxmlformats.org/officeDocument/2006/relationships" r:id="rId2"/>
            </a:rPr>
            <a:t>http://localhost:8080/api/cart/add</a:t>
          </a:r>
          <a:endParaRPr lang="en-US" dirty="0"/>
        </a:p>
      </dgm:t>
    </dgm:pt>
    <dgm:pt modelId="{C1D90546-8676-40D3-84D1-3E86DFDEE7F4}" type="parTrans" cxnId="{15D8D428-39B9-4054-BE02-B9A8CE02A599}">
      <dgm:prSet/>
      <dgm:spPr/>
      <dgm:t>
        <a:bodyPr/>
        <a:lstStyle/>
        <a:p>
          <a:endParaRPr lang="en-US"/>
        </a:p>
      </dgm:t>
    </dgm:pt>
    <dgm:pt modelId="{6F02BB62-8DCC-4FEF-9CDD-3DA2B4114538}" type="sibTrans" cxnId="{15D8D428-39B9-4054-BE02-B9A8CE02A599}">
      <dgm:prSet/>
      <dgm:spPr/>
      <dgm:t>
        <a:bodyPr/>
        <a:lstStyle/>
        <a:p>
          <a:endParaRPr lang="en-US"/>
        </a:p>
      </dgm:t>
    </dgm:pt>
    <dgm:pt modelId="{3D12232C-1622-4587-857E-1F66826C95DE}">
      <dgm:prSet phldrT="[Text]"/>
      <dgm:spPr/>
      <dgm:t>
        <a:bodyPr/>
        <a:lstStyle/>
        <a:p>
          <a:r>
            <a:rPr lang="en-US" dirty="0" smtClean="0"/>
            <a:t>UPDATE/MODIFY</a:t>
          </a:r>
          <a:endParaRPr lang="en-US" dirty="0"/>
        </a:p>
      </dgm:t>
    </dgm:pt>
    <dgm:pt modelId="{A977ED97-4C47-48EF-8F74-49E865690A51}" type="parTrans" cxnId="{38BF9269-C8E7-4C06-B50E-BEAF01E5AC78}">
      <dgm:prSet/>
      <dgm:spPr/>
      <dgm:t>
        <a:bodyPr/>
        <a:lstStyle/>
        <a:p>
          <a:endParaRPr lang="en-US"/>
        </a:p>
      </dgm:t>
    </dgm:pt>
    <dgm:pt modelId="{9DABC4E3-2C29-437F-A217-68BC7FBA860A}" type="sibTrans" cxnId="{38BF9269-C8E7-4C06-B50E-BEAF01E5AC78}">
      <dgm:prSet/>
      <dgm:spPr/>
      <dgm:t>
        <a:bodyPr/>
        <a:lstStyle/>
        <a:p>
          <a:endParaRPr lang="en-US"/>
        </a:p>
      </dgm:t>
    </dgm:pt>
    <dgm:pt modelId="{5BB59E37-E9E8-4BD8-86DF-E191453FDC68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3"/>
            </a:rPr>
            <a:t>http://localhost:8080/api/</a:t>
          </a:r>
          <a:r>
            <a:rPr lang="en-US" dirty="0" smtClean="0">
              <a:hlinkClick xmlns:r="http://schemas.openxmlformats.org/officeDocument/2006/relationships" r:id="rId1"/>
            </a:rPr>
            <a:t>cart</a:t>
          </a:r>
          <a:r>
            <a:rPr lang="en-US" dirty="0" smtClean="0">
              <a:hlinkClick xmlns:r="http://schemas.openxmlformats.org/officeDocument/2006/relationships" r:id="rId3"/>
            </a:rPr>
            <a:t>/modify/{id}</a:t>
          </a:r>
          <a:endParaRPr lang="en-US" dirty="0"/>
        </a:p>
      </dgm:t>
    </dgm:pt>
    <dgm:pt modelId="{D691D013-4D09-4EE5-9322-ACCDC2377AA6}" type="parTrans" cxnId="{A6B21F86-8388-4F3F-8233-B9C1757D3CD3}">
      <dgm:prSet/>
      <dgm:spPr/>
      <dgm:t>
        <a:bodyPr/>
        <a:lstStyle/>
        <a:p>
          <a:endParaRPr lang="en-US"/>
        </a:p>
      </dgm:t>
    </dgm:pt>
    <dgm:pt modelId="{1ABF9486-386E-447A-A747-B7EAEBEEDAC5}" type="sibTrans" cxnId="{A6B21F86-8388-4F3F-8233-B9C1757D3CD3}">
      <dgm:prSet/>
      <dgm:spPr/>
      <dgm:t>
        <a:bodyPr/>
        <a:lstStyle/>
        <a:p>
          <a:endParaRPr lang="en-US"/>
        </a:p>
      </dgm:t>
    </dgm:pt>
    <dgm:pt modelId="{AD57F133-BD55-41C2-837C-BBF6B95D6D14}">
      <dgm:prSet phldrT="[Text]"/>
      <dgm:spPr/>
      <dgm:t>
        <a:bodyPr/>
        <a:lstStyle/>
        <a:p>
          <a:r>
            <a:rPr lang="en-US" dirty="0" smtClean="0"/>
            <a:t>DELETE</a:t>
          </a:r>
          <a:endParaRPr lang="en-US" dirty="0"/>
        </a:p>
      </dgm:t>
    </dgm:pt>
    <dgm:pt modelId="{A544A018-060A-4B2B-97A7-0BBC311D3D57}" type="parTrans" cxnId="{AE1DB140-08E0-45A7-AF4F-DE430B0BC467}">
      <dgm:prSet/>
      <dgm:spPr/>
      <dgm:t>
        <a:bodyPr/>
        <a:lstStyle/>
        <a:p>
          <a:endParaRPr lang="en-US"/>
        </a:p>
      </dgm:t>
    </dgm:pt>
    <dgm:pt modelId="{7F32EA07-C041-4B33-B869-17F8C50B9EFB}" type="sibTrans" cxnId="{AE1DB140-08E0-45A7-AF4F-DE430B0BC467}">
      <dgm:prSet/>
      <dgm:spPr/>
      <dgm:t>
        <a:bodyPr/>
        <a:lstStyle/>
        <a:p>
          <a:endParaRPr lang="en-US"/>
        </a:p>
      </dgm:t>
    </dgm:pt>
    <dgm:pt modelId="{89F05CE3-1795-41C6-A0BB-4FEB59256F25}">
      <dgm:prSet/>
      <dgm:spPr/>
      <dgm:t>
        <a:bodyPr/>
        <a:lstStyle/>
        <a:p>
          <a:r>
            <a:rPr lang="en-US" dirty="0" smtClean="0">
              <a:hlinkClick xmlns:r="http://schemas.openxmlformats.org/officeDocument/2006/relationships" r:id="rId3"/>
            </a:rPr>
            <a:t>http://localhost:8080/api/</a:t>
          </a:r>
          <a:r>
            <a:rPr lang="en-US" dirty="0" smtClean="0">
              <a:hlinkClick xmlns:r="http://schemas.openxmlformats.org/officeDocument/2006/relationships" r:id="rId1"/>
            </a:rPr>
            <a:t>cart</a:t>
          </a:r>
          <a:r>
            <a:rPr lang="en-US" dirty="0" smtClean="0">
              <a:hlinkClick xmlns:r="http://schemas.openxmlformats.org/officeDocument/2006/relationships" r:id="rId3"/>
            </a:rPr>
            <a:t>/delete/{id}</a:t>
          </a:r>
          <a:endParaRPr lang="en-US" dirty="0"/>
        </a:p>
      </dgm:t>
    </dgm:pt>
    <dgm:pt modelId="{3F3FD292-85EE-427D-9567-963EA688B9CD}" type="parTrans" cxnId="{F5FB2148-2815-47E9-8A9F-75DC39CFD164}">
      <dgm:prSet/>
      <dgm:spPr/>
      <dgm:t>
        <a:bodyPr/>
        <a:lstStyle/>
        <a:p>
          <a:endParaRPr lang="en-US"/>
        </a:p>
      </dgm:t>
    </dgm:pt>
    <dgm:pt modelId="{8DB4BBD8-E60B-4E1C-8DBD-14887CB6BDB6}" type="sibTrans" cxnId="{F5FB2148-2815-47E9-8A9F-75DC39CFD164}">
      <dgm:prSet/>
      <dgm:spPr/>
      <dgm:t>
        <a:bodyPr/>
        <a:lstStyle/>
        <a:p>
          <a:endParaRPr lang="en-US"/>
        </a:p>
      </dgm:t>
    </dgm:pt>
    <dgm:pt modelId="{182A0277-1858-41AB-B7C7-AE20F9830023}">
      <dgm:prSet/>
      <dgm:spPr/>
      <dgm:t>
        <a:bodyPr/>
        <a:lstStyle/>
        <a:p>
          <a:r>
            <a:rPr lang="en-US" smtClean="0">
              <a:hlinkClick xmlns:r="http://schemas.openxmlformats.org/officeDocument/2006/relationships" r:id="rId4"/>
            </a:rPr>
            <a:t>http://localhost:8080/api/cart/{id}</a:t>
          </a:r>
          <a:endParaRPr lang="en-US"/>
        </a:p>
      </dgm:t>
    </dgm:pt>
    <dgm:pt modelId="{E72AD646-934B-4388-BCF1-9D23B48C3AA0}" type="parTrans" cxnId="{B129AFC7-8E96-4222-87C4-3C9A8845CB09}">
      <dgm:prSet/>
      <dgm:spPr/>
      <dgm:t>
        <a:bodyPr/>
        <a:lstStyle/>
        <a:p>
          <a:endParaRPr lang="en-US"/>
        </a:p>
      </dgm:t>
    </dgm:pt>
    <dgm:pt modelId="{FBDE8948-9BEA-4BA2-9956-B9AFF1907307}" type="sibTrans" cxnId="{B129AFC7-8E96-4222-87C4-3C9A8845CB09}">
      <dgm:prSet/>
      <dgm:spPr/>
      <dgm:t>
        <a:bodyPr/>
        <a:lstStyle/>
        <a:p>
          <a:endParaRPr lang="en-US"/>
        </a:p>
      </dgm:t>
    </dgm:pt>
    <dgm:pt modelId="{6A9904D0-A118-4FEC-9D98-904F29E7882A}">
      <dgm:prSet/>
      <dgm:spPr/>
      <dgm:t>
        <a:bodyPr/>
        <a:lstStyle/>
        <a:p>
          <a:endParaRPr lang="en-US"/>
        </a:p>
      </dgm:t>
    </dgm:pt>
    <dgm:pt modelId="{F00065AF-EE5B-4245-8BD8-F7D610F49BE3}" type="parTrans" cxnId="{A2EC295A-BD3B-4E2F-9269-92330569F097}">
      <dgm:prSet/>
      <dgm:spPr/>
      <dgm:t>
        <a:bodyPr/>
        <a:lstStyle/>
        <a:p>
          <a:endParaRPr lang="en-US"/>
        </a:p>
      </dgm:t>
    </dgm:pt>
    <dgm:pt modelId="{EFB727DB-FB79-4FC5-804D-361BCE893355}" type="sibTrans" cxnId="{A2EC295A-BD3B-4E2F-9269-92330569F097}">
      <dgm:prSet/>
      <dgm:spPr/>
      <dgm:t>
        <a:bodyPr/>
        <a:lstStyle/>
        <a:p>
          <a:endParaRPr lang="en-US"/>
        </a:p>
      </dgm:t>
    </dgm:pt>
    <dgm:pt modelId="{4024AE12-20F5-44E0-B9A4-0913F6571E58}">
      <dgm:prSet/>
      <dgm:spPr/>
      <dgm:t>
        <a:bodyPr/>
        <a:lstStyle/>
        <a:p>
          <a:endParaRPr lang="en-US" dirty="0"/>
        </a:p>
      </dgm:t>
    </dgm:pt>
    <dgm:pt modelId="{940A402A-FDDF-4EE6-88AE-94F27D2DA336}" type="parTrans" cxnId="{A25458F8-2BD4-4B54-B060-3DDE6DE5BBC3}">
      <dgm:prSet/>
      <dgm:spPr/>
      <dgm:t>
        <a:bodyPr/>
        <a:lstStyle/>
        <a:p>
          <a:endParaRPr lang="en-US"/>
        </a:p>
      </dgm:t>
    </dgm:pt>
    <dgm:pt modelId="{831CB210-029B-4D50-B0CD-D3EE08E6A56B}" type="sibTrans" cxnId="{A25458F8-2BD4-4B54-B060-3DDE6DE5BBC3}">
      <dgm:prSet/>
      <dgm:spPr/>
      <dgm:t>
        <a:bodyPr/>
        <a:lstStyle/>
        <a:p>
          <a:endParaRPr lang="en-US"/>
        </a:p>
      </dgm:t>
    </dgm:pt>
    <dgm:pt modelId="{D9E76714-B225-4ABF-878A-6898D1B07929}">
      <dgm:prSet/>
      <dgm:spPr/>
      <dgm:t>
        <a:bodyPr/>
        <a:lstStyle/>
        <a:p>
          <a:endParaRPr lang="en-US" dirty="0"/>
        </a:p>
      </dgm:t>
    </dgm:pt>
    <dgm:pt modelId="{E2915C1D-09B8-4C5E-9AD0-2E3836993868}" type="parTrans" cxnId="{E3E961FE-3952-4822-A92F-EC4F5C9ECB4A}">
      <dgm:prSet/>
      <dgm:spPr/>
      <dgm:t>
        <a:bodyPr/>
        <a:lstStyle/>
        <a:p>
          <a:endParaRPr lang="en-US"/>
        </a:p>
      </dgm:t>
    </dgm:pt>
    <dgm:pt modelId="{7D5C02FB-2A6F-4045-835E-ED0C7E255187}" type="sibTrans" cxnId="{E3E961FE-3952-4822-A92F-EC4F5C9ECB4A}">
      <dgm:prSet/>
      <dgm:spPr/>
      <dgm:t>
        <a:bodyPr/>
        <a:lstStyle/>
        <a:p>
          <a:endParaRPr lang="en-US"/>
        </a:p>
      </dgm:t>
    </dgm:pt>
    <dgm:pt modelId="{E59AE355-899A-4F6B-B719-02F89A1E7362}" type="pres">
      <dgm:prSet presAssocID="{13F8AD50-0390-411F-AEBE-0EDC23125419}" presName="linearFlow" presStyleCnt="0">
        <dgm:presLayoutVars>
          <dgm:dir/>
          <dgm:animLvl val="lvl"/>
          <dgm:resizeHandles val="exact"/>
        </dgm:presLayoutVars>
      </dgm:prSet>
      <dgm:spPr/>
    </dgm:pt>
    <dgm:pt modelId="{F1839A46-4C9C-42B7-9B3A-B1F058D33D14}" type="pres">
      <dgm:prSet presAssocID="{C2AF2398-2E62-4FD1-B577-C05D54B76F89}" presName="composite" presStyleCnt="0"/>
      <dgm:spPr/>
    </dgm:pt>
    <dgm:pt modelId="{7B649306-963A-4200-9469-E281FCF318B5}" type="pres">
      <dgm:prSet presAssocID="{C2AF2398-2E62-4FD1-B577-C05D54B76F8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5B2831-3E59-4AA3-ACD4-432DCBA18388}" type="pres">
      <dgm:prSet presAssocID="{C2AF2398-2E62-4FD1-B577-C05D54B76F8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AD4106-889D-4C41-AF51-2B6B55FEB516}" type="pres">
      <dgm:prSet presAssocID="{9F429437-67CB-4554-A03F-5A53833B512C}" presName="sp" presStyleCnt="0"/>
      <dgm:spPr/>
    </dgm:pt>
    <dgm:pt modelId="{1945F4D2-BB27-4621-AAEA-4A913A7DA3F4}" type="pres">
      <dgm:prSet presAssocID="{D64EF94F-5E2A-46E7-B1F4-BA9EFD0D37CC}" presName="composite" presStyleCnt="0"/>
      <dgm:spPr/>
    </dgm:pt>
    <dgm:pt modelId="{931447C3-A997-4769-AF28-39E7CF9AF638}" type="pres">
      <dgm:prSet presAssocID="{D64EF94F-5E2A-46E7-B1F4-BA9EFD0D37C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D63F3-DFCA-4369-97D8-AEFAFF944AAD}" type="pres">
      <dgm:prSet presAssocID="{D64EF94F-5E2A-46E7-B1F4-BA9EFD0D37C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27526E-C3E9-4394-88E5-13724081D7EA}" type="pres">
      <dgm:prSet presAssocID="{4F81F999-97E9-4C11-8816-8BF25F17D6F3}" presName="sp" presStyleCnt="0"/>
      <dgm:spPr/>
    </dgm:pt>
    <dgm:pt modelId="{8B6D52DA-D8C9-4AE7-A9A7-47D26BE09009}" type="pres">
      <dgm:prSet presAssocID="{3D12232C-1622-4587-857E-1F66826C95DE}" presName="composite" presStyleCnt="0"/>
      <dgm:spPr/>
    </dgm:pt>
    <dgm:pt modelId="{C88244B1-5083-4041-9B73-68B25041BBF7}" type="pres">
      <dgm:prSet presAssocID="{3D12232C-1622-4587-857E-1F66826C95DE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726EB9-4171-4568-9567-540B119271A4}" type="pres">
      <dgm:prSet presAssocID="{3D12232C-1622-4587-857E-1F66826C95D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ABAD3-476D-43AD-A252-C9152184A111}" type="pres">
      <dgm:prSet presAssocID="{9DABC4E3-2C29-437F-A217-68BC7FBA860A}" presName="sp" presStyleCnt="0"/>
      <dgm:spPr/>
    </dgm:pt>
    <dgm:pt modelId="{D7D7357A-A53F-417F-8AC1-B3EA2EEAB265}" type="pres">
      <dgm:prSet presAssocID="{AD57F133-BD55-41C2-837C-BBF6B95D6D14}" presName="composite" presStyleCnt="0"/>
      <dgm:spPr/>
    </dgm:pt>
    <dgm:pt modelId="{DC606D4D-D1AF-4290-AB06-DB610FFCF3D3}" type="pres">
      <dgm:prSet presAssocID="{AD57F133-BD55-41C2-837C-BBF6B95D6D14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5AFC7A-81B9-49BB-BA33-CAA6785FBD6B}" type="pres">
      <dgm:prSet presAssocID="{AD57F133-BD55-41C2-837C-BBF6B95D6D14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BF9269-C8E7-4C06-B50E-BEAF01E5AC78}" srcId="{13F8AD50-0390-411F-AEBE-0EDC23125419}" destId="{3D12232C-1622-4587-857E-1F66826C95DE}" srcOrd="2" destOrd="0" parTransId="{A977ED97-4C47-48EF-8F74-49E865690A51}" sibTransId="{9DABC4E3-2C29-437F-A217-68BC7FBA860A}"/>
    <dgm:cxn modelId="{A2EC295A-BD3B-4E2F-9269-92330569F097}" srcId="{C2AF2398-2E62-4FD1-B577-C05D54B76F89}" destId="{6A9904D0-A118-4FEC-9D98-904F29E7882A}" srcOrd="2" destOrd="0" parTransId="{F00065AF-EE5B-4245-8BD8-F7D610F49BE3}" sibTransId="{EFB727DB-FB79-4FC5-804D-361BCE893355}"/>
    <dgm:cxn modelId="{1C0606AA-38CA-45C8-9252-599E4C9471F5}" srcId="{13F8AD50-0390-411F-AEBE-0EDC23125419}" destId="{C2AF2398-2E62-4FD1-B577-C05D54B76F89}" srcOrd="0" destOrd="0" parTransId="{0AFAC156-A856-42E3-B2EA-41E27FD2F273}" sibTransId="{9F429437-67CB-4554-A03F-5A53833B512C}"/>
    <dgm:cxn modelId="{817E0849-CA65-4D66-839C-E13BF0E5BF7B}" type="presOf" srcId="{AD57F133-BD55-41C2-837C-BBF6B95D6D14}" destId="{DC606D4D-D1AF-4290-AB06-DB610FFCF3D3}" srcOrd="0" destOrd="0" presId="urn:microsoft.com/office/officeart/2005/8/layout/chevron2"/>
    <dgm:cxn modelId="{15D8D428-39B9-4054-BE02-B9A8CE02A599}" srcId="{D64EF94F-5E2A-46E7-B1F4-BA9EFD0D37CC}" destId="{095501CF-9189-4C53-A166-D40E09AC341A}" srcOrd="0" destOrd="0" parTransId="{C1D90546-8676-40D3-84D1-3E86DFDEE7F4}" sibTransId="{6F02BB62-8DCC-4FEF-9CDD-3DA2B4114538}"/>
    <dgm:cxn modelId="{B28E4EFA-E4C1-4CB9-8FBC-4DC4B1056F7A}" type="presOf" srcId="{4024AE12-20F5-44E0-B9A4-0913F6571E58}" destId="{315B2831-3E59-4AA3-ACD4-432DCBA18388}" srcOrd="0" destOrd="3" presId="urn:microsoft.com/office/officeart/2005/8/layout/chevron2"/>
    <dgm:cxn modelId="{B9B8F1FA-64BB-4DB6-B77B-B700A5A66FF3}" type="presOf" srcId="{5BB59E37-E9E8-4BD8-86DF-E191453FDC68}" destId="{CD726EB9-4171-4568-9567-540B119271A4}" srcOrd="0" destOrd="0" presId="urn:microsoft.com/office/officeart/2005/8/layout/chevron2"/>
    <dgm:cxn modelId="{A6B21F86-8388-4F3F-8233-B9C1757D3CD3}" srcId="{3D12232C-1622-4587-857E-1F66826C95DE}" destId="{5BB59E37-E9E8-4BD8-86DF-E191453FDC68}" srcOrd="0" destOrd="0" parTransId="{D691D013-4D09-4EE5-9322-ACCDC2377AA6}" sibTransId="{1ABF9486-386E-447A-A747-B7EAEBEEDAC5}"/>
    <dgm:cxn modelId="{A25458F8-2BD4-4B54-B060-3DDE6DE5BBC3}" srcId="{C2AF2398-2E62-4FD1-B577-C05D54B76F89}" destId="{4024AE12-20F5-44E0-B9A4-0913F6571E58}" srcOrd="3" destOrd="0" parTransId="{940A402A-FDDF-4EE6-88AE-94F27D2DA336}" sibTransId="{831CB210-029B-4D50-B0CD-D3EE08E6A56B}"/>
    <dgm:cxn modelId="{CC0BFAFE-E95C-48F3-B02C-048E9F874183}" type="presOf" srcId="{89F05CE3-1795-41C6-A0BB-4FEB59256F25}" destId="{275AFC7A-81B9-49BB-BA33-CAA6785FBD6B}" srcOrd="0" destOrd="0" presId="urn:microsoft.com/office/officeart/2005/8/layout/chevron2"/>
    <dgm:cxn modelId="{B129AFC7-8E96-4222-87C4-3C9A8845CB09}" srcId="{C2AF2398-2E62-4FD1-B577-C05D54B76F89}" destId="{182A0277-1858-41AB-B7C7-AE20F9830023}" srcOrd="1" destOrd="0" parTransId="{E72AD646-934B-4388-BCF1-9D23B48C3AA0}" sibTransId="{FBDE8948-9BEA-4BA2-9956-B9AFF1907307}"/>
    <dgm:cxn modelId="{B9C6469D-235A-493F-BD82-27A45CBA64B4}" type="presOf" srcId="{13F8AD50-0390-411F-AEBE-0EDC23125419}" destId="{E59AE355-899A-4F6B-B719-02F89A1E7362}" srcOrd="0" destOrd="0" presId="urn:microsoft.com/office/officeart/2005/8/layout/chevron2"/>
    <dgm:cxn modelId="{0FA2430C-7473-4A08-9596-C4F616F06416}" type="presOf" srcId="{095501CF-9189-4C53-A166-D40E09AC341A}" destId="{661D63F3-DFCA-4369-97D8-AEFAFF944AAD}" srcOrd="0" destOrd="0" presId="urn:microsoft.com/office/officeart/2005/8/layout/chevron2"/>
    <dgm:cxn modelId="{A0579E97-1C9C-4B9E-8F44-343629651864}" srcId="{13F8AD50-0390-411F-AEBE-0EDC23125419}" destId="{D64EF94F-5E2A-46E7-B1F4-BA9EFD0D37CC}" srcOrd="1" destOrd="0" parTransId="{70CFF30B-E03D-4D0F-953E-AE345C30081F}" sibTransId="{4F81F999-97E9-4C11-8816-8BF25F17D6F3}"/>
    <dgm:cxn modelId="{789507B8-2495-4C97-A48B-93DAAA478BB8}" srcId="{C2AF2398-2E62-4FD1-B577-C05D54B76F89}" destId="{E7CEEB68-585A-4725-AA89-0F938DAE6D43}" srcOrd="0" destOrd="0" parTransId="{D2203780-6F3D-45A2-B62E-A5BD1F744CA2}" sibTransId="{4247973B-CF4B-4356-8934-9D824E4125D1}"/>
    <dgm:cxn modelId="{AE1DB140-08E0-45A7-AF4F-DE430B0BC467}" srcId="{13F8AD50-0390-411F-AEBE-0EDC23125419}" destId="{AD57F133-BD55-41C2-837C-BBF6B95D6D14}" srcOrd="3" destOrd="0" parTransId="{A544A018-060A-4B2B-97A7-0BBC311D3D57}" sibTransId="{7F32EA07-C041-4B33-B869-17F8C50B9EFB}"/>
    <dgm:cxn modelId="{1823DB2D-DEC9-4B9D-AC61-37CBFB8C178E}" type="presOf" srcId="{D9E76714-B225-4ABF-878A-6898D1B07929}" destId="{661D63F3-DFCA-4369-97D8-AEFAFF944AAD}" srcOrd="0" destOrd="1" presId="urn:microsoft.com/office/officeart/2005/8/layout/chevron2"/>
    <dgm:cxn modelId="{DB5216A6-E327-46E9-B170-31A13247B634}" type="presOf" srcId="{182A0277-1858-41AB-B7C7-AE20F9830023}" destId="{315B2831-3E59-4AA3-ACD4-432DCBA18388}" srcOrd="0" destOrd="1" presId="urn:microsoft.com/office/officeart/2005/8/layout/chevron2"/>
    <dgm:cxn modelId="{14509B0C-4E40-409B-B6BF-68059DEA2068}" type="presOf" srcId="{D64EF94F-5E2A-46E7-B1F4-BA9EFD0D37CC}" destId="{931447C3-A997-4769-AF28-39E7CF9AF638}" srcOrd="0" destOrd="0" presId="urn:microsoft.com/office/officeart/2005/8/layout/chevron2"/>
    <dgm:cxn modelId="{E3E961FE-3952-4822-A92F-EC4F5C9ECB4A}" srcId="{D64EF94F-5E2A-46E7-B1F4-BA9EFD0D37CC}" destId="{D9E76714-B225-4ABF-878A-6898D1B07929}" srcOrd="1" destOrd="0" parTransId="{E2915C1D-09B8-4C5E-9AD0-2E3836993868}" sibTransId="{7D5C02FB-2A6F-4045-835E-ED0C7E255187}"/>
    <dgm:cxn modelId="{6F57525F-E6CD-4BF5-BEE2-736B4B8A9A54}" type="presOf" srcId="{C2AF2398-2E62-4FD1-B577-C05D54B76F89}" destId="{7B649306-963A-4200-9469-E281FCF318B5}" srcOrd="0" destOrd="0" presId="urn:microsoft.com/office/officeart/2005/8/layout/chevron2"/>
    <dgm:cxn modelId="{916BFF75-D4F6-492E-A73E-32984E570489}" type="presOf" srcId="{3D12232C-1622-4587-857E-1F66826C95DE}" destId="{C88244B1-5083-4041-9B73-68B25041BBF7}" srcOrd="0" destOrd="0" presId="urn:microsoft.com/office/officeart/2005/8/layout/chevron2"/>
    <dgm:cxn modelId="{AC5CCCA4-74BD-4691-B94B-845E133922D5}" type="presOf" srcId="{E7CEEB68-585A-4725-AA89-0F938DAE6D43}" destId="{315B2831-3E59-4AA3-ACD4-432DCBA18388}" srcOrd="0" destOrd="0" presId="urn:microsoft.com/office/officeart/2005/8/layout/chevron2"/>
    <dgm:cxn modelId="{F5FB2148-2815-47E9-8A9F-75DC39CFD164}" srcId="{AD57F133-BD55-41C2-837C-BBF6B95D6D14}" destId="{89F05CE3-1795-41C6-A0BB-4FEB59256F25}" srcOrd="0" destOrd="0" parTransId="{3F3FD292-85EE-427D-9567-963EA688B9CD}" sibTransId="{8DB4BBD8-E60B-4E1C-8DBD-14887CB6BDB6}"/>
    <dgm:cxn modelId="{6E1483F4-F775-460C-8B90-DFD25599CFF3}" type="presOf" srcId="{6A9904D0-A118-4FEC-9D98-904F29E7882A}" destId="{315B2831-3E59-4AA3-ACD4-432DCBA18388}" srcOrd="0" destOrd="2" presId="urn:microsoft.com/office/officeart/2005/8/layout/chevron2"/>
    <dgm:cxn modelId="{C83FC34A-CB66-45E2-BBBE-5E3FBFBCB5B9}" type="presParOf" srcId="{E59AE355-899A-4F6B-B719-02F89A1E7362}" destId="{F1839A46-4C9C-42B7-9B3A-B1F058D33D14}" srcOrd="0" destOrd="0" presId="urn:microsoft.com/office/officeart/2005/8/layout/chevron2"/>
    <dgm:cxn modelId="{8785B1B1-2827-4B22-BCE7-5AB457B38B03}" type="presParOf" srcId="{F1839A46-4C9C-42B7-9B3A-B1F058D33D14}" destId="{7B649306-963A-4200-9469-E281FCF318B5}" srcOrd="0" destOrd="0" presId="urn:microsoft.com/office/officeart/2005/8/layout/chevron2"/>
    <dgm:cxn modelId="{B26E5966-7E2C-49E9-8696-30B76DB1DE4D}" type="presParOf" srcId="{F1839A46-4C9C-42B7-9B3A-B1F058D33D14}" destId="{315B2831-3E59-4AA3-ACD4-432DCBA18388}" srcOrd="1" destOrd="0" presId="urn:microsoft.com/office/officeart/2005/8/layout/chevron2"/>
    <dgm:cxn modelId="{9B7566E8-DFB7-452B-97C4-BBDF1E79A58C}" type="presParOf" srcId="{E59AE355-899A-4F6B-B719-02F89A1E7362}" destId="{0AAD4106-889D-4C41-AF51-2B6B55FEB516}" srcOrd="1" destOrd="0" presId="urn:microsoft.com/office/officeart/2005/8/layout/chevron2"/>
    <dgm:cxn modelId="{B0656766-2867-4975-BD03-B3ACFB232859}" type="presParOf" srcId="{E59AE355-899A-4F6B-B719-02F89A1E7362}" destId="{1945F4D2-BB27-4621-AAEA-4A913A7DA3F4}" srcOrd="2" destOrd="0" presId="urn:microsoft.com/office/officeart/2005/8/layout/chevron2"/>
    <dgm:cxn modelId="{5C86DC8A-CEDD-4F9A-AB31-C56EA7E42ABA}" type="presParOf" srcId="{1945F4D2-BB27-4621-AAEA-4A913A7DA3F4}" destId="{931447C3-A997-4769-AF28-39E7CF9AF638}" srcOrd="0" destOrd="0" presId="urn:microsoft.com/office/officeart/2005/8/layout/chevron2"/>
    <dgm:cxn modelId="{31B9553F-CDA3-4D49-B35F-B32DF5A6DA78}" type="presParOf" srcId="{1945F4D2-BB27-4621-AAEA-4A913A7DA3F4}" destId="{661D63F3-DFCA-4369-97D8-AEFAFF944AAD}" srcOrd="1" destOrd="0" presId="urn:microsoft.com/office/officeart/2005/8/layout/chevron2"/>
    <dgm:cxn modelId="{1811D4EB-334E-4D08-BEF2-FC74E1B65DCD}" type="presParOf" srcId="{E59AE355-899A-4F6B-B719-02F89A1E7362}" destId="{F027526E-C3E9-4394-88E5-13724081D7EA}" srcOrd="3" destOrd="0" presId="urn:microsoft.com/office/officeart/2005/8/layout/chevron2"/>
    <dgm:cxn modelId="{5C1B656E-C785-4FAD-A031-7E0DB8DCB826}" type="presParOf" srcId="{E59AE355-899A-4F6B-B719-02F89A1E7362}" destId="{8B6D52DA-D8C9-4AE7-A9A7-47D26BE09009}" srcOrd="4" destOrd="0" presId="urn:microsoft.com/office/officeart/2005/8/layout/chevron2"/>
    <dgm:cxn modelId="{D5DA56BC-E116-4591-A9DC-A5F3C23A8AF3}" type="presParOf" srcId="{8B6D52DA-D8C9-4AE7-A9A7-47D26BE09009}" destId="{C88244B1-5083-4041-9B73-68B25041BBF7}" srcOrd="0" destOrd="0" presId="urn:microsoft.com/office/officeart/2005/8/layout/chevron2"/>
    <dgm:cxn modelId="{8197CDD0-508B-46FA-9719-6F4EF1AC4A8B}" type="presParOf" srcId="{8B6D52DA-D8C9-4AE7-A9A7-47D26BE09009}" destId="{CD726EB9-4171-4568-9567-540B119271A4}" srcOrd="1" destOrd="0" presId="urn:microsoft.com/office/officeart/2005/8/layout/chevron2"/>
    <dgm:cxn modelId="{0623AD4B-A21E-4EEA-A4B6-C3A25DFA906D}" type="presParOf" srcId="{E59AE355-899A-4F6B-B719-02F89A1E7362}" destId="{E12ABAD3-476D-43AD-A252-C9152184A111}" srcOrd="5" destOrd="0" presId="urn:microsoft.com/office/officeart/2005/8/layout/chevron2"/>
    <dgm:cxn modelId="{3563DCC7-6874-44A2-B9FE-E3380E189885}" type="presParOf" srcId="{E59AE355-899A-4F6B-B719-02F89A1E7362}" destId="{D7D7357A-A53F-417F-8AC1-B3EA2EEAB265}" srcOrd="6" destOrd="0" presId="urn:microsoft.com/office/officeart/2005/8/layout/chevron2"/>
    <dgm:cxn modelId="{DF97B2F0-1F00-428A-8C42-FB5891BB541A}" type="presParOf" srcId="{D7D7357A-A53F-417F-8AC1-B3EA2EEAB265}" destId="{DC606D4D-D1AF-4290-AB06-DB610FFCF3D3}" srcOrd="0" destOrd="0" presId="urn:microsoft.com/office/officeart/2005/8/layout/chevron2"/>
    <dgm:cxn modelId="{200F836E-DB95-4353-8871-23DD71500E11}" type="presParOf" srcId="{D7D7357A-A53F-417F-8AC1-B3EA2EEAB265}" destId="{275AFC7A-81B9-49BB-BA33-CAA6785FBD6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49306-963A-4200-9469-E281FCF318B5}">
      <dsp:nvSpPr>
        <dsp:cNvPr id="0" name=""/>
        <dsp:cNvSpPr/>
      </dsp:nvSpPr>
      <dsp:spPr>
        <a:xfrm rot="5400000">
          <a:off x="-172421" y="175153"/>
          <a:ext cx="1149476" cy="8046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GET /READ</a:t>
          </a:r>
          <a:endParaRPr lang="en-US" sz="700" kern="1200" dirty="0"/>
        </a:p>
      </dsp:txBody>
      <dsp:txXfrm rot="-5400000">
        <a:off x="1" y="405049"/>
        <a:ext cx="804633" cy="344843"/>
      </dsp:txXfrm>
    </dsp:sp>
    <dsp:sp modelId="{315B2831-3E59-4AA3-ACD4-432DCBA18388}">
      <dsp:nvSpPr>
        <dsp:cNvPr id="0" name=""/>
        <dsp:cNvSpPr/>
      </dsp:nvSpPr>
      <dsp:spPr>
        <a:xfrm rot="5400000">
          <a:off x="3137613" y="-2330248"/>
          <a:ext cx="747159" cy="5413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hlinkClick xmlns:r="http://schemas.openxmlformats.org/officeDocument/2006/relationships" r:id="rId1"/>
            </a:rPr>
            <a:t>http://localhost:8080/api/collections/allproducts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>
              <a:hlinkClick xmlns:r="http://schemas.openxmlformats.org/officeDocument/2006/relationships" r:id="rId2"/>
            </a:rPr>
            <a:t>http://localhost:8080/api/collections/allproducts/{id}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>
              <a:hlinkClick xmlns:r="http://schemas.openxmlformats.org/officeDocument/2006/relationships" r:id="rId3"/>
            </a:rPr>
            <a:t>http://localhost:8080/api/collections/category/{categoryId}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hlinkClick xmlns:r="http://schemas.openxmlformats.org/officeDocument/2006/relationships" r:id="rId2"/>
            </a:rPr>
            <a:t>http://localhost:8080/api/collections/checkout/discount/{id}</a:t>
          </a:r>
          <a:endParaRPr lang="en-US" sz="900" kern="1200" dirty="0"/>
        </a:p>
      </dsp:txBody>
      <dsp:txXfrm rot="-5400000">
        <a:off x="804633" y="39205"/>
        <a:ext cx="5376647" cy="674213"/>
      </dsp:txXfrm>
    </dsp:sp>
    <dsp:sp modelId="{931447C3-A997-4769-AF28-39E7CF9AF638}">
      <dsp:nvSpPr>
        <dsp:cNvPr id="0" name=""/>
        <dsp:cNvSpPr/>
      </dsp:nvSpPr>
      <dsp:spPr>
        <a:xfrm rot="5400000">
          <a:off x="-172421" y="1176585"/>
          <a:ext cx="1149476" cy="8046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ADD/CREATE</a:t>
          </a:r>
          <a:endParaRPr lang="en-US" sz="700" kern="1200" dirty="0"/>
        </a:p>
      </dsp:txBody>
      <dsp:txXfrm rot="-5400000">
        <a:off x="1" y="1406481"/>
        <a:ext cx="804633" cy="344843"/>
      </dsp:txXfrm>
    </dsp:sp>
    <dsp:sp modelId="{661D63F3-DFCA-4369-97D8-AEFAFF944AAD}">
      <dsp:nvSpPr>
        <dsp:cNvPr id="0" name=""/>
        <dsp:cNvSpPr/>
      </dsp:nvSpPr>
      <dsp:spPr>
        <a:xfrm rot="5400000">
          <a:off x="3137613" y="-1328815"/>
          <a:ext cx="747159" cy="5413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hlinkClick xmlns:r="http://schemas.openxmlformats.org/officeDocument/2006/relationships" r:id="rId4"/>
            </a:rPr>
            <a:t>http://localhost:8080/api/collections/add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 rot="-5400000">
        <a:off x="804633" y="1040638"/>
        <a:ext cx="5376647" cy="674213"/>
      </dsp:txXfrm>
    </dsp:sp>
    <dsp:sp modelId="{C88244B1-5083-4041-9B73-68B25041BBF7}">
      <dsp:nvSpPr>
        <dsp:cNvPr id="0" name=""/>
        <dsp:cNvSpPr/>
      </dsp:nvSpPr>
      <dsp:spPr>
        <a:xfrm rot="5400000">
          <a:off x="-172421" y="2178018"/>
          <a:ext cx="1149476" cy="8046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UPDATE/MODIFY</a:t>
          </a:r>
          <a:endParaRPr lang="en-US" sz="700" kern="1200" dirty="0"/>
        </a:p>
      </dsp:txBody>
      <dsp:txXfrm rot="-5400000">
        <a:off x="1" y="2407914"/>
        <a:ext cx="804633" cy="344843"/>
      </dsp:txXfrm>
    </dsp:sp>
    <dsp:sp modelId="{CD726EB9-4171-4568-9567-540B119271A4}">
      <dsp:nvSpPr>
        <dsp:cNvPr id="0" name=""/>
        <dsp:cNvSpPr/>
      </dsp:nvSpPr>
      <dsp:spPr>
        <a:xfrm rot="5400000">
          <a:off x="3137613" y="-327383"/>
          <a:ext cx="747159" cy="5413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hlinkClick xmlns:r="http://schemas.openxmlformats.org/officeDocument/2006/relationships" r:id="rId2"/>
            </a:rPr>
            <a:t>http://localhost:8080/api/collections/modify/{id}</a:t>
          </a:r>
          <a:endParaRPr lang="en-US" sz="900" kern="1200" dirty="0"/>
        </a:p>
      </dsp:txBody>
      <dsp:txXfrm rot="-5400000">
        <a:off x="804633" y="2042070"/>
        <a:ext cx="5376647" cy="674213"/>
      </dsp:txXfrm>
    </dsp:sp>
    <dsp:sp modelId="{DC606D4D-D1AF-4290-AB06-DB610FFCF3D3}">
      <dsp:nvSpPr>
        <dsp:cNvPr id="0" name=""/>
        <dsp:cNvSpPr/>
      </dsp:nvSpPr>
      <dsp:spPr>
        <a:xfrm rot="5400000">
          <a:off x="-172421" y="3179450"/>
          <a:ext cx="1149476" cy="8046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DELETE</a:t>
          </a:r>
          <a:endParaRPr lang="en-US" sz="700" kern="1200" dirty="0"/>
        </a:p>
      </dsp:txBody>
      <dsp:txXfrm rot="-5400000">
        <a:off x="1" y="3409346"/>
        <a:ext cx="804633" cy="344843"/>
      </dsp:txXfrm>
    </dsp:sp>
    <dsp:sp modelId="{275AFC7A-81B9-49BB-BA33-CAA6785FBD6B}">
      <dsp:nvSpPr>
        <dsp:cNvPr id="0" name=""/>
        <dsp:cNvSpPr/>
      </dsp:nvSpPr>
      <dsp:spPr>
        <a:xfrm rot="5400000">
          <a:off x="3137613" y="674049"/>
          <a:ext cx="747159" cy="5413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>
              <a:hlinkClick xmlns:r="http://schemas.openxmlformats.org/officeDocument/2006/relationships" r:id="rId2"/>
            </a:rPr>
            <a:t>http://localhost:8080/api/collections/delete/{id}</a:t>
          </a:r>
          <a:endParaRPr lang="en-US" sz="900" kern="1200"/>
        </a:p>
      </dsp:txBody>
      <dsp:txXfrm rot="-5400000">
        <a:off x="804633" y="3043503"/>
        <a:ext cx="5376647" cy="6742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49306-963A-4200-9469-E281FCF318B5}">
      <dsp:nvSpPr>
        <dsp:cNvPr id="0" name=""/>
        <dsp:cNvSpPr/>
      </dsp:nvSpPr>
      <dsp:spPr>
        <a:xfrm rot="5400000">
          <a:off x="-172421" y="175153"/>
          <a:ext cx="1149476" cy="8046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GET /READ</a:t>
          </a:r>
          <a:endParaRPr lang="en-US" sz="700" kern="1200" dirty="0"/>
        </a:p>
      </dsp:txBody>
      <dsp:txXfrm rot="-5400000">
        <a:off x="1" y="405049"/>
        <a:ext cx="804633" cy="344843"/>
      </dsp:txXfrm>
    </dsp:sp>
    <dsp:sp modelId="{315B2831-3E59-4AA3-ACD4-432DCBA18388}">
      <dsp:nvSpPr>
        <dsp:cNvPr id="0" name=""/>
        <dsp:cNvSpPr/>
      </dsp:nvSpPr>
      <dsp:spPr>
        <a:xfrm rot="5400000">
          <a:off x="3137613" y="-2330248"/>
          <a:ext cx="747159" cy="5413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>
              <a:hlinkClick xmlns:r="http://schemas.openxmlformats.org/officeDocument/2006/relationships" r:id="rId1"/>
            </a:rPr>
            <a:t>http://localhost:8080/api/category/menu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 rot="-5400000">
        <a:off x="804633" y="39205"/>
        <a:ext cx="5376647" cy="674213"/>
      </dsp:txXfrm>
    </dsp:sp>
    <dsp:sp modelId="{931447C3-A997-4769-AF28-39E7CF9AF638}">
      <dsp:nvSpPr>
        <dsp:cNvPr id="0" name=""/>
        <dsp:cNvSpPr/>
      </dsp:nvSpPr>
      <dsp:spPr>
        <a:xfrm rot="5400000">
          <a:off x="-172421" y="1176585"/>
          <a:ext cx="1149476" cy="8046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ADD/CREATE</a:t>
          </a:r>
          <a:endParaRPr lang="en-US" sz="700" kern="1200" dirty="0"/>
        </a:p>
      </dsp:txBody>
      <dsp:txXfrm rot="-5400000">
        <a:off x="1" y="1406481"/>
        <a:ext cx="804633" cy="344843"/>
      </dsp:txXfrm>
    </dsp:sp>
    <dsp:sp modelId="{661D63F3-DFCA-4369-97D8-AEFAFF944AAD}">
      <dsp:nvSpPr>
        <dsp:cNvPr id="0" name=""/>
        <dsp:cNvSpPr/>
      </dsp:nvSpPr>
      <dsp:spPr>
        <a:xfrm rot="5400000">
          <a:off x="3137613" y="-1328815"/>
          <a:ext cx="747159" cy="5413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>
              <a:hlinkClick xmlns:r="http://schemas.openxmlformats.org/officeDocument/2006/relationships" r:id="rId2"/>
            </a:rPr>
            <a:t>http://localhost:8080/api/category/add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 rot="-5400000">
        <a:off x="804633" y="1040638"/>
        <a:ext cx="5376647" cy="674213"/>
      </dsp:txXfrm>
    </dsp:sp>
    <dsp:sp modelId="{C88244B1-5083-4041-9B73-68B25041BBF7}">
      <dsp:nvSpPr>
        <dsp:cNvPr id="0" name=""/>
        <dsp:cNvSpPr/>
      </dsp:nvSpPr>
      <dsp:spPr>
        <a:xfrm rot="5400000">
          <a:off x="-172421" y="2178018"/>
          <a:ext cx="1149476" cy="8046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UPDATE/MODIFY</a:t>
          </a:r>
          <a:endParaRPr lang="en-US" sz="700" kern="1200" dirty="0"/>
        </a:p>
      </dsp:txBody>
      <dsp:txXfrm rot="-5400000">
        <a:off x="1" y="2407914"/>
        <a:ext cx="804633" cy="344843"/>
      </dsp:txXfrm>
    </dsp:sp>
    <dsp:sp modelId="{CD726EB9-4171-4568-9567-540B119271A4}">
      <dsp:nvSpPr>
        <dsp:cNvPr id="0" name=""/>
        <dsp:cNvSpPr/>
      </dsp:nvSpPr>
      <dsp:spPr>
        <a:xfrm rot="5400000">
          <a:off x="3137613" y="-327383"/>
          <a:ext cx="747159" cy="5413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hlinkClick xmlns:r="http://schemas.openxmlformats.org/officeDocument/2006/relationships" r:id="rId3"/>
            </a:rPr>
            <a:t>http://localhost:8080/api/category/modify/{id}</a:t>
          </a:r>
          <a:endParaRPr lang="en-US" sz="1100" kern="1200" dirty="0"/>
        </a:p>
      </dsp:txBody>
      <dsp:txXfrm rot="-5400000">
        <a:off x="804633" y="2042070"/>
        <a:ext cx="5376647" cy="674213"/>
      </dsp:txXfrm>
    </dsp:sp>
    <dsp:sp modelId="{DC606D4D-D1AF-4290-AB06-DB610FFCF3D3}">
      <dsp:nvSpPr>
        <dsp:cNvPr id="0" name=""/>
        <dsp:cNvSpPr/>
      </dsp:nvSpPr>
      <dsp:spPr>
        <a:xfrm rot="5400000">
          <a:off x="-172421" y="3179450"/>
          <a:ext cx="1149476" cy="8046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DELETE</a:t>
          </a:r>
          <a:endParaRPr lang="en-US" sz="700" kern="1200" dirty="0"/>
        </a:p>
      </dsp:txBody>
      <dsp:txXfrm rot="-5400000">
        <a:off x="1" y="3409346"/>
        <a:ext cx="804633" cy="344843"/>
      </dsp:txXfrm>
    </dsp:sp>
    <dsp:sp modelId="{275AFC7A-81B9-49BB-BA33-CAA6785FBD6B}">
      <dsp:nvSpPr>
        <dsp:cNvPr id="0" name=""/>
        <dsp:cNvSpPr/>
      </dsp:nvSpPr>
      <dsp:spPr>
        <a:xfrm rot="5400000">
          <a:off x="3137613" y="674049"/>
          <a:ext cx="747159" cy="5413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hlinkClick xmlns:r="http://schemas.openxmlformats.org/officeDocument/2006/relationships" r:id="rId3"/>
            </a:rPr>
            <a:t>http://localhost:8080/api/category/delete/{id}</a:t>
          </a:r>
          <a:endParaRPr lang="en-US" sz="1100" kern="1200" dirty="0"/>
        </a:p>
      </dsp:txBody>
      <dsp:txXfrm rot="-5400000">
        <a:off x="804633" y="3043503"/>
        <a:ext cx="5376647" cy="6742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49306-963A-4200-9469-E281FCF318B5}">
      <dsp:nvSpPr>
        <dsp:cNvPr id="0" name=""/>
        <dsp:cNvSpPr/>
      </dsp:nvSpPr>
      <dsp:spPr>
        <a:xfrm rot="5400000">
          <a:off x="-172421" y="175153"/>
          <a:ext cx="1149476" cy="8046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GET /READ</a:t>
          </a:r>
          <a:endParaRPr lang="en-US" sz="700" kern="1200" dirty="0"/>
        </a:p>
      </dsp:txBody>
      <dsp:txXfrm rot="-5400000">
        <a:off x="1" y="405049"/>
        <a:ext cx="804633" cy="344843"/>
      </dsp:txXfrm>
    </dsp:sp>
    <dsp:sp modelId="{315B2831-3E59-4AA3-ACD4-432DCBA18388}">
      <dsp:nvSpPr>
        <dsp:cNvPr id="0" name=""/>
        <dsp:cNvSpPr/>
      </dsp:nvSpPr>
      <dsp:spPr>
        <a:xfrm rot="5400000">
          <a:off x="3137613" y="-2330248"/>
          <a:ext cx="747159" cy="5413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>
              <a:hlinkClick xmlns:r="http://schemas.openxmlformats.org/officeDocument/2006/relationships" r:id="rId1"/>
            </a:rPr>
            <a:t>http://localhost:8080/api/sale/discount/{id}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 rot="-5400000">
        <a:off x="804633" y="39205"/>
        <a:ext cx="5376647" cy="674213"/>
      </dsp:txXfrm>
    </dsp:sp>
    <dsp:sp modelId="{931447C3-A997-4769-AF28-39E7CF9AF638}">
      <dsp:nvSpPr>
        <dsp:cNvPr id="0" name=""/>
        <dsp:cNvSpPr/>
      </dsp:nvSpPr>
      <dsp:spPr>
        <a:xfrm rot="5400000">
          <a:off x="-172421" y="1176585"/>
          <a:ext cx="1149476" cy="8046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ADD/CREATE</a:t>
          </a:r>
          <a:endParaRPr lang="en-US" sz="700" kern="1200" dirty="0"/>
        </a:p>
      </dsp:txBody>
      <dsp:txXfrm rot="-5400000">
        <a:off x="1" y="1406481"/>
        <a:ext cx="804633" cy="344843"/>
      </dsp:txXfrm>
    </dsp:sp>
    <dsp:sp modelId="{661D63F3-DFCA-4369-97D8-AEFAFF944AAD}">
      <dsp:nvSpPr>
        <dsp:cNvPr id="0" name=""/>
        <dsp:cNvSpPr/>
      </dsp:nvSpPr>
      <dsp:spPr>
        <a:xfrm rot="5400000">
          <a:off x="3137613" y="-1328815"/>
          <a:ext cx="747159" cy="5413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>
              <a:hlinkClick xmlns:r="http://schemas.openxmlformats.org/officeDocument/2006/relationships" r:id="rId2"/>
            </a:rPr>
            <a:t>http://localhost:8080/api/sale/add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 rot="-5400000">
        <a:off x="804633" y="1040638"/>
        <a:ext cx="5376647" cy="674213"/>
      </dsp:txXfrm>
    </dsp:sp>
    <dsp:sp modelId="{C88244B1-5083-4041-9B73-68B25041BBF7}">
      <dsp:nvSpPr>
        <dsp:cNvPr id="0" name=""/>
        <dsp:cNvSpPr/>
      </dsp:nvSpPr>
      <dsp:spPr>
        <a:xfrm rot="5400000">
          <a:off x="-172421" y="2178018"/>
          <a:ext cx="1149476" cy="8046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UPDATE/MODIFY</a:t>
          </a:r>
          <a:endParaRPr lang="en-US" sz="700" kern="1200" dirty="0"/>
        </a:p>
      </dsp:txBody>
      <dsp:txXfrm rot="-5400000">
        <a:off x="1" y="2407914"/>
        <a:ext cx="804633" cy="344843"/>
      </dsp:txXfrm>
    </dsp:sp>
    <dsp:sp modelId="{CD726EB9-4171-4568-9567-540B119271A4}">
      <dsp:nvSpPr>
        <dsp:cNvPr id="0" name=""/>
        <dsp:cNvSpPr/>
      </dsp:nvSpPr>
      <dsp:spPr>
        <a:xfrm rot="5400000">
          <a:off x="3137613" y="-327383"/>
          <a:ext cx="747159" cy="5413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hlinkClick xmlns:r="http://schemas.openxmlformats.org/officeDocument/2006/relationships" r:id="rId3"/>
            </a:rPr>
            <a:t>http://localhost:8080/api/sale/modify/{id}</a:t>
          </a:r>
          <a:endParaRPr lang="en-US" sz="1200" kern="1200" dirty="0"/>
        </a:p>
      </dsp:txBody>
      <dsp:txXfrm rot="-5400000">
        <a:off x="804633" y="2042070"/>
        <a:ext cx="5376647" cy="674213"/>
      </dsp:txXfrm>
    </dsp:sp>
    <dsp:sp modelId="{DC606D4D-D1AF-4290-AB06-DB610FFCF3D3}">
      <dsp:nvSpPr>
        <dsp:cNvPr id="0" name=""/>
        <dsp:cNvSpPr/>
      </dsp:nvSpPr>
      <dsp:spPr>
        <a:xfrm rot="5400000">
          <a:off x="-172421" y="3179450"/>
          <a:ext cx="1149476" cy="8046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DELETE</a:t>
          </a:r>
          <a:endParaRPr lang="en-US" sz="700" kern="1200" dirty="0"/>
        </a:p>
      </dsp:txBody>
      <dsp:txXfrm rot="-5400000">
        <a:off x="1" y="3409346"/>
        <a:ext cx="804633" cy="344843"/>
      </dsp:txXfrm>
    </dsp:sp>
    <dsp:sp modelId="{275AFC7A-81B9-49BB-BA33-CAA6785FBD6B}">
      <dsp:nvSpPr>
        <dsp:cNvPr id="0" name=""/>
        <dsp:cNvSpPr/>
      </dsp:nvSpPr>
      <dsp:spPr>
        <a:xfrm rot="5400000">
          <a:off x="3137613" y="674049"/>
          <a:ext cx="747159" cy="5413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hlinkClick xmlns:r="http://schemas.openxmlformats.org/officeDocument/2006/relationships" r:id="rId3"/>
            </a:rPr>
            <a:t>http://localhost:8080/api/sale/delete/{id}</a:t>
          </a:r>
          <a:endParaRPr lang="en-US" sz="1200" kern="1200" dirty="0"/>
        </a:p>
      </dsp:txBody>
      <dsp:txXfrm rot="-5400000">
        <a:off x="804633" y="3043503"/>
        <a:ext cx="5376647" cy="6742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49306-963A-4200-9469-E281FCF318B5}">
      <dsp:nvSpPr>
        <dsp:cNvPr id="0" name=""/>
        <dsp:cNvSpPr/>
      </dsp:nvSpPr>
      <dsp:spPr>
        <a:xfrm rot="5400000">
          <a:off x="-172421" y="175153"/>
          <a:ext cx="1149476" cy="8046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GET /READ</a:t>
          </a:r>
          <a:endParaRPr lang="en-US" sz="700" kern="1200" dirty="0"/>
        </a:p>
      </dsp:txBody>
      <dsp:txXfrm rot="-5400000">
        <a:off x="1" y="405049"/>
        <a:ext cx="804633" cy="344843"/>
      </dsp:txXfrm>
    </dsp:sp>
    <dsp:sp modelId="{315B2831-3E59-4AA3-ACD4-432DCBA18388}">
      <dsp:nvSpPr>
        <dsp:cNvPr id="0" name=""/>
        <dsp:cNvSpPr/>
      </dsp:nvSpPr>
      <dsp:spPr>
        <a:xfrm rot="5400000">
          <a:off x="3137613" y="-2330248"/>
          <a:ext cx="747159" cy="5413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hlinkClick xmlns:r="http://schemas.openxmlformats.org/officeDocument/2006/relationships" r:id="rId1"/>
            </a:rPr>
            <a:t>http://localhost:8080/api/cart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hlinkClick xmlns:r="http://schemas.openxmlformats.org/officeDocument/2006/relationships" r:id="rId2"/>
            </a:rPr>
            <a:t>http://localhost:8080/api/cart/{id}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 rot="-5400000">
        <a:off x="804633" y="39205"/>
        <a:ext cx="5376647" cy="674213"/>
      </dsp:txXfrm>
    </dsp:sp>
    <dsp:sp modelId="{931447C3-A997-4769-AF28-39E7CF9AF638}">
      <dsp:nvSpPr>
        <dsp:cNvPr id="0" name=""/>
        <dsp:cNvSpPr/>
      </dsp:nvSpPr>
      <dsp:spPr>
        <a:xfrm rot="5400000">
          <a:off x="-172421" y="1176585"/>
          <a:ext cx="1149476" cy="8046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ADD/CREATE</a:t>
          </a:r>
          <a:endParaRPr lang="en-US" sz="700" kern="1200" dirty="0"/>
        </a:p>
      </dsp:txBody>
      <dsp:txXfrm rot="-5400000">
        <a:off x="1" y="1406481"/>
        <a:ext cx="804633" cy="344843"/>
      </dsp:txXfrm>
    </dsp:sp>
    <dsp:sp modelId="{661D63F3-DFCA-4369-97D8-AEFAFF944AAD}">
      <dsp:nvSpPr>
        <dsp:cNvPr id="0" name=""/>
        <dsp:cNvSpPr/>
      </dsp:nvSpPr>
      <dsp:spPr>
        <a:xfrm rot="5400000">
          <a:off x="3137613" y="-1328815"/>
          <a:ext cx="747159" cy="5413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hlinkClick xmlns:r="http://schemas.openxmlformats.org/officeDocument/2006/relationships" r:id="rId3"/>
            </a:rPr>
            <a:t>http://localhost:8080/api/cart/add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 rot="-5400000">
        <a:off x="804633" y="1040638"/>
        <a:ext cx="5376647" cy="674213"/>
      </dsp:txXfrm>
    </dsp:sp>
    <dsp:sp modelId="{C88244B1-5083-4041-9B73-68B25041BBF7}">
      <dsp:nvSpPr>
        <dsp:cNvPr id="0" name=""/>
        <dsp:cNvSpPr/>
      </dsp:nvSpPr>
      <dsp:spPr>
        <a:xfrm rot="5400000">
          <a:off x="-172421" y="2178018"/>
          <a:ext cx="1149476" cy="8046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UPDATE/MODIFY</a:t>
          </a:r>
          <a:endParaRPr lang="en-US" sz="700" kern="1200" dirty="0"/>
        </a:p>
      </dsp:txBody>
      <dsp:txXfrm rot="-5400000">
        <a:off x="1" y="2407914"/>
        <a:ext cx="804633" cy="344843"/>
      </dsp:txXfrm>
    </dsp:sp>
    <dsp:sp modelId="{CD726EB9-4171-4568-9567-540B119271A4}">
      <dsp:nvSpPr>
        <dsp:cNvPr id="0" name=""/>
        <dsp:cNvSpPr/>
      </dsp:nvSpPr>
      <dsp:spPr>
        <a:xfrm rot="5400000">
          <a:off x="3137613" y="-327383"/>
          <a:ext cx="747159" cy="5413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hlinkClick xmlns:r="http://schemas.openxmlformats.org/officeDocument/2006/relationships" r:id="rId4"/>
            </a:rPr>
            <a:t>http://localhost:8080/api/</a:t>
          </a:r>
          <a:r>
            <a:rPr lang="en-US" sz="1000" kern="1200" dirty="0" smtClean="0">
              <a:hlinkClick xmlns:r="http://schemas.openxmlformats.org/officeDocument/2006/relationships" r:id="rId1"/>
            </a:rPr>
            <a:t>cart</a:t>
          </a:r>
          <a:r>
            <a:rPr lang="en-US" sz="1000" kern="1200" dirty="0" smtClean="0">
              <a:hlinkClick xmlns:r="http://schemas.openxmlformats.org/officeDocument/2006/relationships" r:id="rId4"/>
            </a:rPr>
            <a:t>/modify/{id}</a:t>
          </a:r>
          <a:endParaRPr lang="en-US" sz="1000" kern="1200" dirty="0"/>
        </a:p>
      </dsp:txBody>
      <dsp:txXfrm rot="-5400000">
        <a:off x="804633" y="2042070"/>
        <a:ext cx="5376647" cy="674213"/>
      </dsp:txXfrm>
    </dsp:sp>
    <dsp:sp modelId="{DC606D4D-D1AF-4290-AB06-DB610FFCF3D3}">
      <dsp:nvSpPr>
        <dsp:cNvPr id="0" name=""/>
        <dsp:cNvSpPr/>
      </dsp:nvSpPr>
      <dsp:spPr>
        <a:xfrm rot="5400000">
          <a:off x="-172421" y="3179450"/>
          <a:ext cx="1149476" cy="8046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DELETE</a:t>
          </a:r>
          <a:endParaRPr lang="en-US" sz="700" kern="1200" dirty="0"/>
        </a:p>
      </dsp:txBody>
      <dsp:txXfrm rot="-5400000">
        <a:off x="1" y="3409346"/>
        <a:ext cx="804633" cy="344843"/>
      </dsp:txXfrm>
    </dsp:sp>
    <dsp:sp modelId="{275AFC7A-81B9-49BB-BA33-CAA6785FBD6B}">
      <dsp:nvSpPr>
        <dsp:cNvPr id="0" name=""/>
        <dsp:cNvSpPr/>
      </dsp:nvSpPr>
      <dsp:spPr>
        <a:xfrm rot="5400000">
          <a:off x="3137613" y="674049"/>
          <a:ext cx="747159" cy="5413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hlinkClick xmlns:r="http://schemas.openxmlformats.org/officeDocument/2006/relationships" r:id="rId4"/>
            </a:rPr>
            <a:t>http://localhost:8080/api/</a:t>
          </a:r>
          <a:r>
            <a:rPr lang="en-US" sz="1000" kern="1200" dirty="0" smtClean="0">
              <a:hlinkClick xmlns:r="http://schemas.openxmlformats.org/officeDocument/2006/relationships" r:id="rId1"/>
            </a:rPr>
            <a:t>cart</a:t>
          </a:r>
          <a:r>
            <a:rPr lang="en-US" sz="1000" kern="1200" dirty="0" smtClean="0">
              <a:hlinkClick xmlns:r="http://schemas.openxmlformats.org/officeDocument/2006/relationships" r:id="rId4"/>
            </a:rPr>
            <a:t>/delete/{id}</a:t>
          </a:r>
          <a:endParaRPr lang="en-US" sz="1000" kern="1200" dirty="0"/>
        </a:p>
      </dsp:txBody>
      <dsp:txXfrm rot="-5400000">
        <a:off x="804633" y="3043503"/>
        <a:ext cx="5376647" cy="674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13-Jun-24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Ecommerce Java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Adriana </a:t>
            </a:r>
            <a:r>
              <a:rPr lang="en-US" dirty="0" err="1" smtClean="0"/>
              <a:t>Militaru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requirements used in the app: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/>
              <a:t>21 </a:t>
            </a:r>
            <a:endParaRPr lang="en-US" dirty="0" smtClean="0"/>
          </a:p>
          <a:p>
            <a:r>
              <a:rPr lang="en-US" dirty="0" smtClean="0"/>
              <a:t>Maven </a:t>
            </a:r>
          </a:p>
          <a:p>
            <a:r>
              <a:rPr lang="en-US" dirty="0" smtClean="0"/>
              <a:t>PostgreSQL </a:t>
            </a:r>
          </a:p>
          <a:p>
            <a:r>
              <a:rPr lang="en-US" dirty="0" smtClean="0"/>
              <a:t>Hibernate </a:t>
            </a:r>
            <a:r>
              <a:rPr lang="en-US" dirty="0"/>
              <a:t>as ORM (the default one provided by Spring)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8443" y="456954"/>
            <a:ext cx="10664352" cy="2262781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database has 4 tables with four to many REST APIs</a:t>
            </a:r>
            <a:r>
              <a:rPr lang="en-US" sz="4000" dirty="0"/>
              <a:t>(endpoints</a:t>
            </a:r>
            <a:r>
              <a:rPr lang="en-US" sz="4000" dirty="0" smtClean="0"/>
              <a:t>) each,</a:t>
            </a:r>
            <a:r>
              <a:rPr lang="en-US" sz="4000" dirty="0"/>
              <a:t> </a:t>
            </a:r>
            <a:r>
              <a:rPr lang="en-US" sz="4000" dirty="0" smtClean="0"/>
              <a:t>for </a:t>
            </a:r>
            <a:r>
              <a:rPr lang="en-US" sz="4000" dirty="0"/>
              <a:t>each CRUD(Create, Read, Update, Delete) </a:t>
            </a:r>
            <a:r>
              <a:rPr lang="en-US" sz="4000" dirty="0" smtClean="0"/>
              <a:t>operation:</a:t>
            </a:r>
            <a:endParaRPr lang="en-US" sz="40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537691049"/>
              </p:ext>
            </p:extLst>
          </p:nvPr>
        </p:nvGraphicFramePr>
        <p:xfrm>
          <a:off x="5728169" y="2619068"/>
          <a:ext cx="6217754" cy="4159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ight Arrow 12"/>
          <p:cNvSpPr/>
          <p:nvPr/>
        </p:nvSpPr>
        <p:spPr>
          <a:xfrm>
            <a:off x="2508308" y="3196206"/>
            <a:ext cx="2843868" cy="2617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72474" y="4320222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COLLECTIONS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62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508308" y="3196206"/>
            <a:ext cx="2843868" cy="2617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CATEGORY</a:t>
            </a:r>
            <a:endParaRPr lang="en-US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14384452"/>
              </p:ext>
            </p:extLst>
          </p:nvPr>
        </p:nvGraphicFramePr>
        <p:xfrm>
          <a:off x="5728169" y="2619068"/>
          <a:ext cx="6217754" cy="4159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16228" y="788564"/>
            <a:ext cx="862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Clean code -&gt; packages: </a:t>
            </a:r>
            <a:r>
              <a:rPr lang="fr-FR" u="sng" dirty="0" err="1"/>
              <a:t>domain</a:t>
            </a:r>
            <a:r>
              <a:rPr lang="fr-FR" u="sng" dirty="0"/>
              <a:t>, api, </a:t>
            </a:r>
            <a:r>
              <a:rPr lang="fr-FR" u="sng" dirty="0" err="1"/>
              <a:t>dto</a:t>
            </a:r>
            <a:r>
              <a:rPr lang="fr-F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8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508308" y="3196206"/>
            <a:ext cx="2843868" cy="2617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SALE</a:t>
            </a:r>
            <a:endParaRPr lang="en-US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270982"/>
              </p:ext>
            </p:extLst>
          </p:nvPr>
        </p:nvGraphicFramePr>
        <p:xfrm>
          <a:off x="5728169" y="2619068"/>
          <a:ext cx="6217754" cy="4159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42063" y="604007"/>
            <a:ext cx="837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convention </a:t>
            </a:r>
            <a:r>
              <a:rPr lang="en-US" dirty="0" smtClean="0"/>
              <a:t>used -&gt; </a:t>
            </a:r>
            <a:r>
              <a:rPr lang="en-US" u="sng" dirty="0" err="1"/>
              <a:t>Dto</a:t>
            </a:r>
            <a:r>
              <a:rPr lang="en-US" u="sng" dirty="0"/>
              <a:t>, Controller, Repository, </a:t>
            </a:r>
            <a:r>
              <a:rPr lang="en-US" u="sng" dirty="0" smtClean="0"/>
              <a:t>Entity.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08745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508308" y="3196206"/>
            <a:ext cx="2843868" cy="2617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CART ITEM</a:t>
            </a:r>
            <a:endParaRPr lang="en-US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53766271"/>
              </p:ext>
            </p:extLst>
          </p:nvPr>
        </p:nvGraphicFramePr>
        <p:xfrm>
          <a:off x="5728169" y="2619068"/>
          <a:ext cx="6217754" cy="4159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77798" y="562062"/>
            <a:ext cx="9336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</a:t>
            </a:r>
            <a:r>
              <a:rPr lang="en-US" b="1" dirty="0" smtClean="0"/>
              <a:t>one-to-many </a:t>
            </a:r>
            <a:r>
              <a:rPr lang="en-US" b="1" dirty="0"/>
              <a:t>relationship </a:t>
            </a:r>
            <a:r>
              <a:rPr lang="en-US" dirty="0"/>
              <a:t>DB </a:t>
            </a:r>
            <a:r>
              <a:rPr lang="en-US" dirty="0" smtClean="0"/>
              <a:t>mapping (</a:t>
            </a:r>
            <a:r>
              <a:rPr lang="en-US" u="sng" dirty="0" smtClean="0"/>
              <a:t>one </a:t>
            </a:r>
            <a:r>
              <a:rPr lang="en-US" u="sng" dirty="0"/>
              <a:t>cart </a:t>
            </a:r>
            <a:r>
              <a:rPr lang="en-US" dirty="0"/>
              <a:t>could have multiple </a:t>
            </a:r>
            <a:r>
              <a:rPr lang="en-US" dirty="0" smtClean="0"/>
              <a:t>products / </a:t>
            </a:r>
            <a:r>
              <a:rPr lang="en-US" u="sng" dirty="0" smtClean="0"/>
              <a:t>one category </a:t>
            </a:r>
            <a:r>
              <a:rPr lang="en-US" dirty="0" smtClean="0"/>
              <a:t>has multiple products).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1535" y="222422"/>
            <a:ext cx="10730634" cy="1919684"/>
          </a:xfrm>
        </p:spPr>
        <p:txBody>
          <a:bodyPr>
            <a:noAutofit/>
          </a:bodyPr>
          <a:lstStyle/>
          <a:p>
            <a:r>
              <a:rPr lang="en-US" sz="3200" dirty="0" smtClean="0"/>
              <a:t>Created one </a:t>
            </a:r>
            <a:r>
              <a:rPr lang="en-US" sz="3200" dirty="0"/>
              <a:t>endpoint </a:t>
            </a:r>
            <a:r>
              <a:rPr lang="en-US" sz="3200" dirty="0" smtClean="0"/>
              <a:t>with more </a:t>
            </a:r>
            <a:r>
              <a:rPr lang="en-US" sz="3200" dirty="0"/>
              <a:t>complex query behind </a:t>
            </a:r>
            <a:r>
              <a:rPr lang="en-US" sz="3200" dirty="0" smtClean="0"/>
              <a:t>it -&gt; a </a:t>
            </a:r>
            <a:r>
              <a:rPr lang="en-US" sz="3200" dirty="0"/>
              <a:t>GET API that retrieves data with </a:t>
            </a:r>
            <a:r>
              <a:rPr lang="en-US" sz="3200" dirty="0" smtClean="0"/>
              <a:t>@</a:t>
            </a:r>
            <a:r>
              <a:rPr lang="en-US" sz="3200" dirty="0" err="1"/>
              <a:t>RequestParam</a:t>
            </a:r>
            <a:r>
              <a:rPr lang="en-US" sz="3200" dirty="0"/>
              <a:t> </a:t>
            </a:r>
            <a:r>
              <a:rPr lang="en-US" sz="3200" dirty="0" smtClean="0"/>
              <a:t>and </a:t>
            </a:r>
            <a:r>
              <a:rPr lang="en-US" sz="3200" dirty="0"/>
              <a:t>@</a:t>
            </a:r>
            <a:r>
              <a:rPr lang="en-US" sz="3200" dirty="0" err="1" smtClean="0"/>
              <a:t>PathVariable</a:t>
            </a:r>
            <a:r>
              <a:rPr lang="en-US" sz="3200" dirty="0" smtClean="0"/>
              <a:t>. Also used for </a:t>
            </a:r>
            <a:r>
              <a:rPr lang="en-US" sz="3200" dirty="0"/>
              <a:t>this </a:t>
            </a:r>
            <a:r>
              <a:rPr lang="en-US" sz="3200" dirty="0" smtClean="0"/>
              <a:t>@</a:t>
            </a:r>
            <a:r>
              <a:rPr lang="en-US" sz="3200" dirty="0" err="1" smtClean="0"/>
              <a:t>Query,as</a:t>
            </a:r>
            <a:r>
              <a:rPr lang="en-US" sz="3200" dirty="0" smtClean="0"/>
              <a:t> </a:t>
            </a:r>
            <a:r>
              <a:rPr lang="en-US" sz="3200" dirty="0"/>
              <a:t>in the example </a:t>
            </a:r>
            <a:r>
              <a:rPr lang="en-US" sz="3200" dirty="0" smtClean="0"/>
              <a:t>below: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75" y="2142106"/>
            <a:ext cx="7033293" cy="3193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273" y="5441023"/>
            <a:ext cx="5611512" cy="141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3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5862" y="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data base has been populated using POST APIs</a:t>
            </a:r>
            <a:endParaRPr lang="en-US" dirty="0"/>
          </a:p>
        </p:txBody>
      </p:sp>
      <p:pic>
        <p:nvPicPr>
          <p:cNvPr id="5122" name="Picture 2" descr="Postman Makes Building Software Accessible to All, Announces Postman Flows  | Business Wi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123" y="3356620"/>
            <a:ext cx="4566937" cy="23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49117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Hope you enjoy the project!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6700" dirty="0" smtClean="0"/>
              <a:t>Thank you!</a:t>
            </a:r>
            <a:endParaRPr lang="en-US" sz="6700" dirty="0"/>
          </a:p>
        </p:txBody>
      </p:sp>
    </p:spTree>
    <p:extLst>
      <p:ext uri="{BB962C8B-B14F-4D97-AF65-F5344CB8AC3E}">
        <p14:creationId xmlns:p14="http://schemas.microsoft.com/office/powerpoint/2010/main" val="69094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468</TotalTime>
  <Words>268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Ecommerce Java Project</vt:lpstr>
      <vt:lpstr>Technical requirements used in the app:</vt:lpstr>
      <vt:lpstr>The database has 4 tables with four to many REST APIs(endpoints) each, for each CRUD(Create, Read, Update, Delete) operation:</vt:lpstr>
      <vt:lpstr>PowerPoint Presentation</vt:lpstr>
      <vt:lpstr>PowerPoint Presentation</vt:lpstr>
      <vt:lpstr>PowerPoint Presentation</vt:lpstr>
      <vt:lpstr>Created one endpoint with more complex query behind it -&gt; a GET API that retrieves data with @RequestParam and @PathVariable. Also used for this @Query,as in the example below:</vt:lpstr>
      <vt:lpstr>The data base has been populated using POST APIs</vt:lpstr>
      <vt:lpstr>  Hope you enjoy the project!      Thank you!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Java Project</dc:title>
  <dc:creator>Adda</dc:creator>
  <cp:lastModifiedBy>Adda</cp:lastModifiedBy>
  <cp:revision>8</cp:revision>
  <dcterms:created xsi:type="dcterms:W3CDTF">2024-06-13T09:44:45Z</dcterms:created>
  <dcterms:modified xsi:type="dcterms:W3CDTF">2024-06-13T17:32:47Z</dcterms:modified>
</cp:coreProperties>
</file>