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5"/>
    </p:embeddedFont>
    <p:embeddedFont>
      <p:font typeface="Fira Code" panose="020B0809050000020004" pitchFamily="49" charset="0"/>
      <p:regular r:id="rId26"/>
      <p:bold r:id="rId27"/>
    </p:embeddedFont>
    <p:embeddedFont>
      <p:font typeface="Fira Code Light" panose="020B0809050000020004" pitchFamily="49" charset="0"/>
      <p:regular r:id="rId28"/>
      <p:bold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  <p:embeddedFont>
      <p:font typeface="Oswald" panose="00000500000000000000" pitchFamily="2" charset="0"/>
      <p:regular r:id="rId34"/>
      <p:bold r:id="rId35"/>
    </p:embeddedFont>
    <p:embeddedFont>
      <p:font typeface="Roboto Condensed Light" panose="02000000000000000000" pitchFamily="2" charset="0"/>
      <p:regular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a Mundo" userId="1baf92e210670a36" providerId="LiveId" clId="{E3F748BA-A1DE-42C8-8BF6-8CB9BBA8B668}"/>
    <pc:docChg chg="custSel modSld">
      <pc:chgData name="Adriana Mundo" userId="1baf92e210670a36" providerId="LiveId" clId="{E3F748BA-A1DE-42C8-8BF6-8CB9BBA8B668}" dt="2022-04-28T03:45:05.509" v="11" actId="1076"/>
      <pc:docMkLst>
        <pc:docMk/>
      </pc:docMkLst>
      <pc:sldChg chg="addSp delSp modSp mod">
        <pc:chgData name="Adriana Mundo" userId="1baf92e210670a36" providerId="LiveId" clId="{E3F748BA-A1DE-42C8-8BF6-8CB9BBA8B668}" dt="2022-04-28T03:45:05.509" v="11" actId="1076"/>
        <pc:sldMkLst>
          <pc:docMk/>
          <pc:sldMk cId="0" sldId="271"/>
        </pc:sldMkLst>
        <pc:picChg chg="add mod modCrop">
          <ac:chgData name="Adriana Mundo" userId="1baf92e210670a36" providerId="LiveId" clId="{E3F748BA-A1DE-42C8-8BF6-8CB9BBA8B668}" dt="2022-04-28T03:45:05.509" v="11" actId="1076"/>
          <ac:picMkLst>
            <pc:docMk/>
            <pc:sldMk cId="0" sldId="271"/>
            <ac:picMk id="3" creationId="{2B65A84A-F837-4563-9D50-487394A99FD0}"/>
          </ac:picMkLst>
        </pc:picChg>
        <pc:picChg chg="del">
          <ac:chgData name="Adriana Mundo" userId="1baf92e210670a36" providerId="LiveId" clId="{E3F748BA-A1DE-42C8-8BF6-8CB9BBA8B668}" dt="2022-04-28T03:44:50.848" v="8" actId="478"/>
          <ac:picMkLst>
            <pc:docMk/>
            <pc:sldMk cId="0" sldId="271"/>
            <ac:picMk id="1010" creationId="{00000000-0000-0000-0000-000000000000}"/>
          </ac:picMkLst>
        </pc:picChg>
      </pc:sldChg>
      <pc:sldChg chg="addSp delSp modSp mod">
        <pc:chgData name="Adriana Mundo" userId="1baf92e210670a36" providerId="LiveId" clId="{E3F748BA-A1DE-42C8-8BF6-8CB9BBA8B668}" dt="2022-04-28T03:28:22.022" v="7" actId="122"/>
        <pc:sldMkLst>
          <pc:docMk/>
          <pc:sldMk cId="0" sldId="272"/>
        </pc:sldMkLst>
        <pc:spChg chg="add del mod">
          <ac:chgData name="Adriana Mundo" userId="1baf92e210670a36" providerId="LiveId" clId="{E3F748BA-A1DE-42C8-8BF6-8CB9BBA8B668}" dt="2022-04-28T03:27:55.212" v="3" actId="478"/>
          <ac:spMkLst>
            <pc:docMk/>
            <pc:sldMk cId="0" sldId="272"/>
            <ac:spMk id="3" creationId="{29F93AFC-ABD9-4F06-B86E-CC75F61D85F4}"/>
          </ac:spMkLst>
        </pc:spChg>
        <pc:spChg chg="add del mod">
          <ac:chgData name="Adriana Mundo" userId="1baf92e210670a36" providerId="LiveId" clId="{E3F748BA-A1DE-42C8-8BF6-8CB9BBA8B668}" dt="2022-04-28T03:27:53.210" v="2" actId="478"/>
          <ac:spMkLst>
            <pc:docMk/>
            <pc:sldMk cId="0" sldId="272"/>
            <ac:spMk id="5" creationId="{4B55E2E9-291F-4570-ADB8-63DF9BC75593}"/>
          </ac:spMkLst>
        </pc:spChg>
        <pc:spChg chg="del">
          <ac:chgData name="Adriana Mundo" userId="1baf92e210670a36" providerId="LiveId" clId="{E3F748BA-A1DE-42C8-8BF6-8CB9BBA8B668}" dt="2022-04-28T03:27:49.489" v="1" actId="478"/>
          <ac:spMkLst>
            <pc:docMk/>
            <pc:sldMk cId="0" sldId="272"/>
            <ac:spMk id="1015" creationId="{00000000-0000-0000-0000-000000000000}"/>
          </ac:spMkLst>
        </pc:spChg>
        <pc:spChg chg="del">
          <ac:chgData name="Adriana Mundo" userId="1baf92e210670a36" providerId="LiveId" clId="{E3F748BA-A1DE-42C8-8BF6-8CB9BBA8B668}" dt="2022-04-28T03:27:42.207" v="0" actId="478"/>
          <ac:spMkLst>
            <pc:docMk/>
            <pc:sldMk cId="0" sldId="272"/>
            <ac:spMk id="1016" creationId="{00000000-0000-0000-0000-000000000000}"/>
          </ac:spMkLst>
        </pc:spChg>
        <pc:spChg chg="mod">
          <ac:chgData name="Adriana Mundo" userId="1baf92e210670a36" providerId="LiveId" clId="{E3F748BA-A1DE-42C8-8BF6-8CB9BBA8B668}" dt="2022-04-28T03:28:22.022" v="7" actId="122"/>
          <ac:spMkLst>
            <pc:docMk/>
            <pc:sldMk cId="0" sldId="272"/>
            <ac:spMk id="103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122838480a3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122838480a3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122838480a3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122838480a3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22838480a3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22838480a3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22838480a3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122838480a3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22838480a3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122838480a3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fad8134eea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fad8134eea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122838480a3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122838480a3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12657801c9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12657801c9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122838480a3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122838480a3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12657801c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12657801c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12657801c9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12657801c9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f63248dfcf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f63248dfcf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22838480a3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22838480a3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fb17d5872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fb17d5872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22838480a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122838480a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22838480a3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22838480a3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title" hasCustomPrompt="1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>
            <a:spLocks noGrp="1"/>
          </p:cNvSpPr>
          <p:nvPr>
            <p:ph type="subTitle" idx="1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03" name="Google Shape;103;p1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04" name="Google Shape;104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" name="Google Shape;106;p1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7" name="Google Shape;107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1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135" name="Google Shape;135;p1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6" name="Google Shape;136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" name="Google Shape;137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" name="Google Shape;138;p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39" name="Google Shape;139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subTitle" idx="1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5" name="Google Shape;145;p1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46" name="Google Shape;146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" name="Google Shape;147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49" name="Google Shape;149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1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5" name="Google Shape;155;p1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56" name="Google Shape;156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7" name="Google Shape;157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" name="Google Shape;158;p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59" name="Google Shape;159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1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subTitle" idx="2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subTitle" idx="3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4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5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6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7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81" name="Google Shape;181;p1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3" name="Google Shape;183;p1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" name="Google Shape;184;p1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85" name="Google Shape;185;p1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1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subTitle" idx="1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subTitle" idx="2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3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4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5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95" name="Google Shape;195;p1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96" name="Google Shape;196;p1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7" name="Google Shape;197;p1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" name="Google Shape;198;p1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99" name="Google Shape;199;p1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1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1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2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3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4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5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6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7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9" name="Google Shape;229;p2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0" name="Google Shape;230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1" name="Google Shape;231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" name="Google Shape;232;p2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3" name="Google Shape;233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subTitle" idx="1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title" idx="2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ubTitle" idx="3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title" idx="4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5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2"/>
          <p:cNvSpPr txBox="1">
            <a:spLocks noGrp="1"/>
          </p:cNvSpPr>
          <p:nvPr>
            <p:ph type="title" idx="6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subTitle" idx="7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2"/>
          <p:cNvSpPr txBox="1">
            <a:spLocks noGrp="1"/>
          </p:cNvSpPr>
          <p:nvPr>
            <p:ph type="title" idx="8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6" name="Google Shape;246;p22"/>
          <p:cNvSpPr txBox="1">
            <a:spLocks noGrp="1"/>
          </p:cNvSpPr>
          <p:nvPr>
            <p:ph type="subTitle" idx="9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2"/>
          <p:cNvSpPr txBox="1">
            <a:spLocks noGrp="1"/>
          </p:cNvSpPr>
          <p:nvPr>
            <p:ph type="title" idx="13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8" name="Google Shape;248;p22"/>
          <p:cNvSpPr txBox="1">
            <a:spLocks noGrp="1"/>
          </p:cNvSpPr>
          <p:nvPr>
            <p:ph type="subTitle" idx="14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2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0" name="Google Shape;250;p2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51" name="Google Shape;251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2" name="Google Shape;252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" name="Google Shape;253;p2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54" name="Google Shape;254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title" hasCustomPrompt="1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1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title" idx="2" hasCustomPrompt="1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1" name="Google Shape;261;p23"/>
          <p:cNvSpPr txBox="1">
            <a:spLocks noGrp="1"/>
          </p:cNvSpPr>
          <p:nvPr>
            <p:ph type="subTitle" idx="3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3"/>
          <p:cNvSpPr txBox="1">
            <a:spLocks noGrp="1"/>
          </p:cNvSpPr>
          <p:nvPr>
            <p:ph type="title" idx="4" hasCustomPrompt="1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5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4" name="Google Shape;264;p2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65" name="Google Shape;265;p2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6" name="Google Shape;266;p2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7" name="Google Shape;267;p2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68" name="Google Shape;268;p2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Google Shape;269;p2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1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2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76" name="Google Shape;276;p2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8" name="Google Shape;278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5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marL="914400" lvl="1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marL="1371600" lvl="2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marL="1828800" lvl="3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marL="3200400" lvl="6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marL="3657600" lvl="7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marL="4114800" lvl="8" indent="-266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grpSp>
        <p:nvGrpSpPr>
          <p:cNvPr id="66" name="Google Shape;66;p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7" name="Google Shape;67;p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0" name="Google Shape;70;p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6" name="Google Shape;76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77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" name="Google Shape;78;p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9" name="Google Shape;79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>
            <a:spLocks noGrp="1"/>
          </p:cNvSpPr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3" name="Google Shape;93;p1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94" name="Google Shape;94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" name="Google Shape;95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96;p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97" name="Google Shape;97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Jean Pierre Mejicanos, Adriana Mundo,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Pablo Velasquez</a:t>
            </a:r>
            <a:endParaRPr/>
          </a:p>
        </p:txBody>
      </p:sp>
      <p:sp>
        <p:nvSpPr>
          <p:cNvPr id="392" name="Google Shape;392;p28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3" name="Google Shape;393;p28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9671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/PROCESAMIENTO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PARALELO </a:t>
            </a:r>
            <a:endParaRPr/>
          </a:p>
        </p:txBody>
      </p:sp>
      <p:grpSp>
        <p:nvGrpSpPr>
          <p:cNvPr id="394" name="Google Shape;394;p2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95" name="Google Shape;395;p2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2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2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8" name="Google Shape;398;p28"/>
          <p:cNvGrpSpPr/>
          <p:nvPr/>
        </p:nvGrpSpPr>
        <p:grpSpPr>
          <a:xfrm>
            <a:off x="5655485" y="1438266"/>
            <a:ext cx="3066617" cy="2266953"/>
            <a:chOff x="5055410" y="1435741"/>
            <a:chExt cx="3066617" cy="2266953"/>
          </a:xfrm>
        </p:grpSpPr>
        <p:grpSp>
          <p:nvGrpSpPr>
            <p:cNvPr id="399" name="Google Shape;399;p28"/>
            <p:cNvGrpSpPr/>
            <p:nvPr/>
          </p:nvGrpSpPr>
          <p:grpSpPr>
            <a:xfrm>
              <a:off x="5375029" y="1818088"/>
              <a:ext cx="2224161" cy="1884607"/>
              <a:chOff x="5375029" y="1818088"/>
              <a:chExt cx="2224161" cy="1884607"/>
            </a:xfrm>
          </p:grpSpPr>
          <p:sp>
            <p:nvSpPr>
              <p:cNvPr id="400" name="Google Shape;400;p28"/>
              <p:cNvSpPr/>
              <p:nvPr/>
            </p:nvSpPr>
            <p:spPr>
              <a:xfrm>
                <a:off x="6273950" y="3298356"/>
                <a:ext cx="426300" cy="396873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15982" extrusionOk="0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8"/>
              <p:cNvSpPr/>
              <p:nvPr/>
            </p:nvSpPr>
            <p:spPr>
              <a:xfrm>
                <a:off x="6154104" y="3665446"/>
                <a:ext cx="666008" cy="37249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1500" extrusionOk="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8"/>
              <p:cNvSpPr/>
              <p:nvPr/>
            </p:nvSpPr>
            <p:spPr>
              <a:xfrm>
                <a:off x="6273950" y="3303326"/>
                <a:ext cx="426300" cy="126596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5098" extrusionOk="0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8"/>
              <p:cNvSpPr/>
              <p:nvPr/>
            </p:nvSpPr>
            <p:spPr>
              <a:xfrm>
                <a:off x="5375029" y="3097292"/>
                <a:ext cx="2224098" cy="218476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8798" extrusionOk="0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8"/>
              <p:cNvSpPr/>
              <p:nvPr/>
            </p:nvSpPr>
            <p:spPr>
              <a:xfrm>
                <a:off x="5375029" y="1818088"/>
                <a:ext cx="2224161" cy="1289166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51913" extrusionOk="0">
                    <a:moveTo>
                      <a:pt x="2361" y="1"/>
                    </a:moveTo>
                    <a:cubicBezTo>
                      <a:pt x="1057" y="1"/>
                      <a:pt x="0" y="1059"/>
                      <a:pt x="0" y="2357"/>
                    </a:cubicBezTo>
                    <a:lnTo>
                      <a:pt x="0" y="51913"/>
                    </a:lnTo>
                    <a:lnTo>
                      <a:pt x="89564" y="51913"/>
                    </a:lnTo>
                    <a:lnTo>
                      <a:pt x="89564" y="2357"/>
                    </a:lnTo>
                    <a:cubicBezTo>
                      <a:pt x="89564" y="1059"/>
                      <a:pt x="88507" y="1"/>
                      <a:pt x="872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8"/>
              <p:cNvSpPr/>
              <p:nvPr/>
            </p:nvSpPr>
            <p:spPr>
              <a:xfrm>
                <a:off x="5434356" y="1871380"/>
                <a:ext cx="2105483" cy="1171978"/>
              </a:xfrm>
              <a:custGeom>
                <a:avLst/>
                <a:gdLst/>
                <a:ahLst/>
                <a:cxnLst/>
                <a:rect l="l" t="t" r="r" b="b"/>
                <a:pathLst>
                  <a:path w="84785" h="47194" extrusionOk="0">
                    <a:moveTo>
                      <a:pt x="1" y="0"/>
                    </a:moveTo>
                    <a:lnTo>
                      <a:pt x="1" y="47193"/>
                    </a:lnTo>
                    <a:lnTo>
                      <a:pt x="84785" y="47193"/>
                    </a:lnTo>
                    <a:lnTo>
                      <a:pt x="84785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8"/>
              <p:cNvSpPr/>
              <p:nvPr/>
            </p:nvSpPr>
            <p:spPr>
              <a:xfrm>
                <a:off x="5527258" y="1968354"/>
                <a:ext cx="677425" cy="476599"/>
              </a:xfrm>
              <a:custGeom>
                <a:avLst/>
                <a:gdLst/>
                <a:ahLst/>
                <a:cxnLst/>
                <a:rect l="l" t="t" r="r" b="b"/>
                <a:pathLst>
                  <a:path w="27279" h="19192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0"/>
                    </a:cubicBezTo>
                    <a:lnTo>
                      <a:pt x="1" y="16451"/>
                    </a:lnTo>
                    <a:cubicBezTo>
                      <a:pt x="1" y="17967"/>
                      <a:pt x="1231" y="19191"/>
                      <a:pt x="2746" y="19191"/>
                    </a:cubicBezTo>
                    <a:lnTo>
                      <a:pt x="24538" y="19191"/>
                    </a:lnTo>
                    <a:cubicBezTo>
                      <a:pt x="26054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54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8"/>
              <p:cNvSpPr/>
              <p:nvPr/>
            </p:nvSpPr>
            <p:spPr>
              <a:xfrm>
                <a:off x="5527258" y="2497898"/>
                <a:ext cx="1407769" cy="476698"/>
              </a:xfrm>
              <a:custGeom>
                <a:avLst/>
                <a:gdLst/>
                <a:ahLst/>
                <a:cxnLst/>
                <a:rect l="l" t="t" r="r" b="b"/>
                <a:pathLst>
                  <a:path w="56689" h="19196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6"/>
                    </a:cubicBezTo>
                    <a:lnTo>
                      <a:pt x="1" y="16450"/>
                    </a:lnTo>
                    <a:cubicBezTo>
                      <a:pt x="1" y="17965"/>
                      <a:pt x="1231" y="19195"/>
                      <a:pt x="2746" y="19195"/>
                    </a:cubicBezTo>
                    <a:lnTo>
                      <a:pt x="53949" y="19195"/>
                    </a:lnTo>
                    <a:cubicBezTo>
                      <a:pt x="55459" y="19195"/>
                      <a:pt x="56689" y="17965"/>
                      <a:pt x="56689" y="16450"/>
                    </a:cubicBezTo>
                    <a:lnTo>
                      <a:pt x="56689" y="2746"/>
                    </a:lnTo>
                    <a:cubicBezTo>
                      <a:pt x="56689" y="1230"/>
                      <a:pt x="55459" y="0"/>
                      <a:pt x="5394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8"/>
              <p:cNvSpPr/>
              <p:nvPr/>
            </p:nvSpPr>
            <p:spPr>
              <a:xfrm>
                <a:off x="6257635" y="1968354"/>
                <a:ext cx="677400" cy="476599"/>
              </a:xfrm>
              <a:custGeom>
                <a:avLst/>
                <a:gdLst/>
                <a:ahLst/>
                <a:cxnLst/>
                <a:rect l="l" t="t" r="r" b="b"/>
                <a:pathLst>
                  <a:path w="27278" h="19192" extrusionOk="0">
                    <a:moveTo>
                      <a:pt x="2740" y="0"/>
                    </a:moveTo>
                    <a:cubicBezTo>
                      <a:pt x="1225" y="0"/>
                      <a:pt x="0" y="1230"/>
                      <a:pt x="0" y="2740"/>
                    </a:cubicBezTo>
                    <a:lnTo>
                      <a:pt x="0" y="16451"/>
                    </a:lnTo>
                    <a:cubicBezTo>
                      <a:pt x="0" y="17967"/>
                      <a:pt x="1225" y="19191"/>
                      <a:pt x="2740" y="19191"/>
                    </a:cubicBezTo>
                    <a:lnTo>
                      <a:pt x="24538" y="19191"/>
                    </a:lnTo>
                    <a:cubicBezTo>
                      <a:pt x="26048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48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8"/>
              <p:cNvSpPr/>
              <p:nvPr/>
            </p:nvSpPr>
            <p:spPr>
              <a:xfrm>
                <a:off x="7002489" y="1968354"/>
                <a:ext cx="479554" cy="221338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8913" extrusionOk="0">
                    <a:moveTo>
                      <a:pt x="2746" y="0"/>
                    </a:moveTo>
                    <a:cubicBezTo>
                      <a:pt x="1230" y="0"/>
                      <a:pt x="1" y="1230"/>
                      <a:pt x="1" y="2740"/>
                    </a:cubicBezTo>
                    <a:lnTo>
                      <a:pt x="1" y="6167"/>
                    </a:lnTo>
                    <a:cubicBezTo>
                      <a:pt x="1" y="7682"/>
                      <a:pt x="1230" y="8912"/>
                      <a:pt x="2746" y="8912"/>
                    </a:cubicBezTo>
                    <a:lnTo>
                      <a:pt x="16571" y="8912"/>
                    </a:lnTo>
                    <a:cubicBezTo>
                      <a:pt x="18081" y="8912"/>
                      <a:pt x="19311" y="7682"/>
                      <a:pt x="19311" y="6167"/>
                    </a:cubicBezTo>
                    <a:lnTo>
                      <a:pt x="19311" y="2740"/>
                    </a:lnTo>
                    <a:cubicBezTo>
                      <a:pt x="19311" y="1230"/>
                      <a:pt x="18081" y="0"/>
                      <a:pt x="165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>
                <a:off x="7002489" y="2241370"/>
                <a:ext cx="479554" cy="733225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29526" extrusionOk="0">
                    <a:moveTo>
                      <a:pt x="2746" y="1"/>
                    </a:moveTo>
                    <a:cubicBezTo>
                      <a:pt x="1230" y="1"/>
                      <a:pt x="1" y="1231"/>
                      <a:pt x="1" y="2741"/>
                    </a:cubicBezTo>
                    <a:lnTo>
                      <a:pt x="1" y="26780"/>
                    </a:lnTo>
                    <a:cubicBezTo>
                      <a:pt x="1" y="28295"/>
                      <a:pt x="1230" y="29525"/>
                      <a:pt x="2746" y="29525"/>
                    </a:cubicBezTo>
                    <a:lnTo>
                      <a:pt x="16571" y="29525"/>
                    </a:lnTo>
                    <a:cubicBezTo>
                      <a:pt x="18081" y="29525"/>
                      <a:pt x="19311" y="28295"/>
                      <a:pt x="19311" y="26780"/>
                    </a:cubicBezTo>
                    <a:lnTo>
                      <a:pt x="19311" y="2741"/>
                    </a:lnTo>
                    <a:cubicBezTo>
                      <a:pt x="19311" y="1231"/>
                      <a:pt x="18081" y="1"/>
                      <a:pt x="1657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1" name="Google Shape;411;p28"/>
            <p:cNvGrpSpPr/>
            <p:nvPr/>
          </p:nvGrpSpPr>
          <p:grpSpPr>
            <a:xfrm>
              <a:off x="7118242" y="1435741"/>
              <a:ext cx="795392" cy="626115"/>
              <a:chOff x="7542675" y="1392460"/>
              <a:chExt cx="879178" cy="692069"/>
            </a:xfrm>
          </p:grpSpPr>
          <p:sp>
            <p:nvSpPr>
              <p:cNvPr id="412" name="Google Shape;412;p28"/>
              <p:cNvSpPr/>
              <p:nvPr/>
            </p:nvSpPr>
            <p:spPr>
              <a:xfrm>
                <a:off x="7542675" y="1392460"/>
                <a:ext cx="879178" cy="692069"/>
              </a:xfrm>
              <a:custGeom>
                <a:avLst/>
                <a:gdLst/>
                <a:ahLst/>
                <a:cxnLst/>
                <a:rect l="l" t="t" r="r" b="b"/>
                <a:pathLst>
                  <a:path w="29245" h="23021" extrusionOk="0">
                    <a:moveTo>
                      <a:pt x="2248" y="1"/>
                    </a:moveTo>
                    <a:cubicBezTo>
                      <a:pt x="1007" y="1"/>
                      <a:pt x="0" y="1007"/>
                      <a:pt x="0" y="2248"/>
                    </a:cubicBezTo>
                    <a:lnTo>
                      <a:pt x="0" y="19573"/>
                    </a:lnTo>
                    <a:lnTo>
                      <a:pt x="0" y="22542"/>
                    </a:lnTo>
                    <a:cubicBezTo>
                      <a:pt x="0" y="22835"/>
                      <a:pt x="238" y="23021"/>
                      <a:pt x="482" y="23021"/>
                    </a:cubicBezTo>
                    <a:cubicBezTo>
                      <a:pt x="618" y="23021"/>
                      <a:pt x="757" y="22963"/>
                      <a:pt x="858" y="22833"/>
                    </a:cubicBezTo>
                    <a:lnTo>
                      <a:pt x="3364" y="19573"/>
                    </a:lnTo>
                    <a:lnTo>
                      <a:pt x="26996" y="19573"/>
                    </a:lnTo>
                    <a:cubicBezTo>
                      <a:pt x="28237" y="19573"/>
                      <a:pt x="29245" y="18567"/>
                      <a:pt x="29245" y="17326"/>
                    </a:cubicBezTo>
                    <a:lnTo>
                      <a:pt x="29245" y="2248"/>
                    </a:lnTo>
                    <a:cubicBezTo>
                      <a:pt x="29245" y="1007"/>
                      <a:pt x="28237" y="1"/>
                      <a:pt x="2699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3" name="Google Shape;413;p28"/>
              <p:cNvGrpSpPr/>
              <p:nvPr/>
            </p:nvGrpSpPr>
            <p:grpSpPr>
              <a:xfrm>
                <a:off x="7603656" y="1520706"/>
                <a:ext cx="657046" cy="305943"/>
                <a:chOff x="7603656" y="1520706"/>
                <a:chExt cx="657046" cy="305943"/>
              </a:xfrm>
            </p:grpSpPr>
            <p:sp>
              <p:nvSpPr>
                <p:cNvPr id="414" name="Google Shape;414;p28"/>
                <p:cNvSpPr/>
                <p:nvPr/>
              </p:nvSpPr>
              <p:spPr>
                <a:xfrm>
                  <a:off x="7603656" y="1520706"/>
                  <a:ext cx="2964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1" h="1295" extrusionOk="0">
                      <a:moveTo>
                        <a:pt x="647" y="1"/>
                      </a:moveTo>
                      <a:cubicBezTo>
                        <a:pt x="286" y="1"/>
                        <a:pt x="0" y="288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9215" y="1294"/>
                      </a:lnTo>
                      <a:cubicBezTo>
                        <a:pt x="9570" y="1294"/>
                        <a:pt x="9861" y="1002"/>
                        <a:pt x="9861" y="648"/>
                      </a:cubicBezTo>
                      <a:cubicBezTo>
                        <a:pt x="9861" y="288"/>
                        <a:pt x="9570" y="1"/>
                        <a:pt x="92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28"/>
                <p:cNvSpPr/>
                <p:nvPr/>
              </p:nvSpPr>
              <p:spPr>
                <a:xfrm>
                  <a:off x="7603656" y="1611163"/>
                  <a:ext cx="6570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5" extrusionOk="0">
                      <a:moveTo>
                        <a:pt x="647" y="1"/>
                      </a:moveTo>
                      <a:cubicBezTo>
                        <a:pt x="286" y="1"/>
                        <a:pt x="0" y="286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21209" y="1294"/>
                      </a:lnTo>
                      <a:cubicBezTo>
                        <a:pt x="21570" y="1294"/>
                        <a:pt x="21855" y="1002"/>
                        <a:pt x="21855" y="648"/>
                      </a:cubicBezTo>
                      <a:cubicBezTo>
                        <a:pt x="21855" y="286"/>
                        <a:pt x="21570" y="1"/>
                        <a:pt x="212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28"/>
                <p:cNvSpPr/>
                <p:nvPr/>
              </p:nvSpPr>
              <p:spPr>
                <a:xfrm>
                  <a:off x="7603656" y="1699576"/>
                  <a:ext cx="657046" cy="38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3" extrusionOk="0">
                      <a:moveTo>
                        <a:pt x="647" y="0"/>
                      </a:moveTo>
                      <a:cubicBezTo>
                        <a:pt x="286" y="0"/>
                        <a:pt x="0" y="291"/>
                        <a:pt x="0" y="646"/>
                      </a:cubicBezTo>
                      <a:cubicBezTo>
                        <a:pt x="0" y="1007"/>
                        <a:pt x="286" y="1292"/>
                        <a:pt x="647" y="1292"/>
                      </a:cubicBezTo>
                      <a:lnTo>
                        <a:pt x="21209" y="1292"/>
                      </a:lnTo>
                      <a:cubicBezTo>
                        <a:pt x="21570" y="1292"/>
                        <a:pt x="21855" y="1007"/>
                        <a:pt x="21855" y="646"/>
                      </a:cubicBezTo>
                      <a:cubicBezTo>
                        <a:pt x="21855" y="291"/>
                        <a:pt x="21570" y="0"/>
                        <a:pt x="212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28"/>
                <p:cNvSpPr/>
                <p:nvPr/>
              </p:nvSpPr>
              <p:spPr>
                <a:xfrm>
                  <a:off x="7603656" y="1787748"/>
                  <a:ext cx="549212" cy="3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9" h="1294" extrusionOk="0">
                      <a:moveTo>
                        <a:pt x="647" y="1"/>
                      </a:moveTo>
                      <a:cubicBezTo>
                        <a:pt x="286" y="1"/>
                        <a:pt x="0" y="293"/>
                        <a:pt x="0" y="647"/>
                      </a:cubicBezTo>
                      <a:cubicBezTo>
                        <a:pt x="0" y="1007"/>
                        <a:pt x="286" y="1294"/>
                        <a:pt x="647" y="1294"/>
                      </a:cubicBezTo>
                      <a:lnTo>
                        <a:pt x="17623" y="1294"/>
                      </a:lnTo>
                      <a:cubicBezTo>
                        <a:pt x="17978" y="1294"/>
                        <a:pt x="18269" y="1007"/>
                        <a:pt x="18269" y="647"/>
                      </a:cubicBezTo>
                      <a:cubicBezTo>
                        <a:pt x="18269" y="293"/>
                        <a:pt x="17978" y="1"/>
                        <a:pt x="176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8" name="Google Shape;418;p28"/>
            <p:cNvGrpSpPr/>
            <p:nvPr/>
          </p:nvGrpSpPr>
          <p:grpSpPr>
            <a:xfrm>
              <a:off x="5055410" y="2845326"/>
              <a:ext cx="633471" cy="733893"/>
              <a:chOff x="5055410" y="2845326"/>
              <a:chExt cx="633471" cy="733893"/>
            </a:xfrm>
          </p:grpSpPr>
          <p:grpSp>
            <p:nvGrpSpPr>
              <p:cNvPr id="419" name="Google Shape;419;p28"/>
              <p:cNvGrpSpPr/>
              <p:nvPr/>
            </p:nvGrpSpPr>
            <p:grpSpPr>
              <a:xfrm>
                <a:off x="5055410" y="2845326"/>
                <a:ext cx="633471" cy="733893"/>
                <a:chOff x="5418807" y="2497285"/>
                <a:chExt cx="700200" cy="811200"/>
              </a:xfrm>
            </p:grpSpPr>
            <p:sp>
              <p:nvSpPr>
                <p:cNvPr id="420" name="Google Shape;420;p28"/>
                <p:cNvSpPr/>
                <p:nvPr/>
              </p:nvSpPr>
              <p:spPr>
                <a:xfrm>
                  <a:off x="5418807" y="2497285"/>
                  <a:ext cx="700200" cy="811200"/>
                </a:xfrm>
                <a:prstGeom prst="roundRect">
                  <a:avLst>
                    <a:gd name="adj" fmla="val 18711"/>
                  </a:avLst>
                </a:prstGeom>
                <a:gradFill>
                  <a:gsLst>
                    <a:gs pos="0">
                      <a:srgbClr val="FFFFFF">
                        <a:alpha val="85710"/>
                      </a:srgbClr>
                    </a:gs>
                    <a:gs pos="100000">
                      <a:srgbClr val="C5C7F4">
                        <a:alpha val="85710"/>
                      </a:srgbClr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29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21" name="Google Shape;421;p28"/>
                <p:cNvGrpSpPr/>
                <p:nvPr/>
              </p:nvGrpSpPr>
              <p:grpSpPr>
                <a:xfrm>
                  <a:off x="5600579" y="2592573"/>
                  <a:ext cx="336576" cy="344118"/>
                  <a:chOff x="3409000" y="1026975"/>
                  <a:chExt cx="355075" cy="363032"/>
                </a:xfrm>
              </p:grpSpPr>
              <p:sp>
                <p:nvSpPr>
                  <p:cNvPr id="422" name="Google Shape;422;p28"/>
                  <p:cNvSpPr/>
                  <p:nvPr/>
                </p:nvSpPr>
                <p:spPr>
                  <a:xfrm>
                    <a:off x="3409000" y="1026975"/>
                    <a:ext cx="355075" cy="35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03" h="14209" extrusionOk="0">
                        <a:moveTo>
                          <a:pt x="7104" y="0"/>
                        </a:moveTo>
                        <a:cubicBezTo>
                          <a:pt x="3186" y="0"/>
                          <a:pt x="0" y="3181"/>
                          <a:pt x="0" y="7099"/>
                        </a:cubicBezTo>
                        <a:cubicBezTo>
                          <a:pt x="0" y="9129"/>
                          <a:pt x="847" y="10953"/>
                          <a:pt x="2209" y="12247"/>
                        </a:cubicBezTo>
                        <a:cubicBezTo>
                          <a:pt x="3484" y="13466"/>
                          <a:pt x="5211" y="14208"/>
                          <a:pt x="7104" y="14208"/>
                        </a:cubicBezTo>
                        <a:cubicBezTo>
                          <a:pt x="8998" y="14208"/>
                          <a:pt x="10725" y="13466"/>
                          <a:pt x="12000" y="12247"/>
                        </a:cubicBezTo>
                        <a:cubicBezTo>
                          <a:pt x="13357" y="10948"/>
                          <a:pt x="14202" y="9129"/>
                          <a:pt x="14202" y="7099"/>
                        </a:cubicBezTo>
                        <a:cubicBezTo>
                          <a:pt x="14202" y="3181"/>
                          <a:pt x="11029" y="0"/>
                          <a:pt x="710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3" name="Google Shape;423;p28"/>
                  <p:cNvSpPr/>
                  <p:nvPr/>
                </p:nvSpPr>
                <p:spPr>
                  <a:xfrm>
                    <a:off x="3528425" y="1078900"/>
                    <a:ext cx="116400" cy="116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6" h="4650" extrusionOk="0">
                        <a:moveTo>
                          <a:pt x="2327" y="0"/>
                        </a:moveTo>
                        <a:cubicBezTo>
                          <a:pt x="1041" y="0"/>
                          <a:pt x="0" y="1041"/>
                          <a:pt x="0" y="2322"/>
                        </a:cubicBezTo>
                        <a:cubicBezTo>
                          <a:pt x="0" y="3609"/>
                          <a:pt x="1041" y="4650"/>
                          <a:pt x="2327" y="4650"/>
                        </a:cubicBezTo>
                        <a:cubicBezTo>
                          <a:pt x="3609" y="4650"/>
                          <a:pt x="4655" y="3609"/>
                          <a:pt x="4655" y="2322"/>
                        </a:cubicBezTo>
                        <a:cubicBezTo>
                          <a:pt x="4655" y="1041"/>
                          <a:pt x="3609" y="0"/>
                          <a:pt x="2327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4" name="Google Shape;424;p28"/>
                  <p:cNvSpPr/>
                  <p:nvPr/>
                </p:nvSpPr>
                <p:spPr>
                  <a:xfrm>
                    <a:off x="3464200" y="1246832"/>
                    <a:ext cx="244825" cy="143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93" h="5727" extrusionOk="0">
                        <a:moveTo>
                          <a:pt x="4896" y="1"/>
                        </a:moveTo>
                        <a:cubicBezTo>
                          <a:pt x="2551" y="1"/>
                          <a:pt x="572" y="1597"/>
                          <a:pt x="1" y="3765"/>
                        </a:cubicBezTo>
                        <a:cubicBezTo>
                          <a:pt x="1276" y="4984"/>
                          <a:pt x="3003" y="5726"/>
                          <a:pt x="4896" y="5726"/>
                        </a:cubicBezTo>
                        <a:cubicBezTo>
                          <a:pt x="6790" y="5726"/>
                          <a:pt x="8517" y="4984"/>
                          <a:pt x="9792" y="3765"/>
                        </a:cubicBezTo>
                        <a:cubicBezTo>
                          <a:pt x="9215" y="1597"/>
                          <a:pt x="7236" y="1"/>
                          <a:pt x="489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25" name="Google Shape;425;p28"/>
              <p:cNvGrpSpPr/>
              <p:nvPr/>
            </p:nvGrpSpPr>
            <p:grpSpPr>
              <a:xfrm>
                <a:off x="5195602" y="3311831"/>
                <a:ext cx="352067" cy="169406"/>
                <a:chOff x="5528432" y="2979624"/>
                <a:chExt cx="480900" cy="187251"/>
              </a:xfrm>
            </p:grpSpPr>
            <p:sp>
              <p:nvSpPr>
                <p:cNvPr id="426" name="Google Shape;426;p28"/>
                <p:cNvSpPr/>
                <p:nvPr/>
              </p:nvSpPr>
              <p:spPr>
                <a:xfrm>
                  <a:off x="5528432" y="2979624"/>
                  <a:ext cx="4809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E3BBE">
                    <a:alpha val="535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28"/>
                <p:cNvSpPr/>
                <p:nvPr/>
              </p:nvSpPr>
              <p:spPr>
                <a:xfrm>
                  <a:off x="5528432" y="3052849"/>
                  <a:ext cx="4809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E3BBE">
                    <a:alpha val="535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28"/>
                <p:cNvSpPr/>
                <p:nvPr/>
              </p:nvSpPr>
              <p:spPr>
                <a:xfrm>
                  <a:off x="5610449" y="3126075"/>
                  <a:ext cx="3168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E3BBE">
                    <a:alpha val="535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9" name="Google Shape;429;p28"/>
            <p:cNvGrpSpPr/>
            <p:nvPr/>
          </p:nvGrpSpPr>
          <p:grpSpPr>
            <a:xfrm>
              <a:off x="7427195" y="2464693"/>
              <a:ext cx="694832" cy="494692"/>
              <a:chOff x="3336290" y="764021"/>
              <a:chExt cx="810300" cy="576900"/>
            </a:xfrm>
          </p:grpSpPr>
          <p:sp>
            <p:nvSpPr>
              <p:cNvPr id="430" name="Google Shape;430;p28"/>
              <p:cNvSpPr/>
              <p:nvPr/>
            </p:nvSpPr>
            <p:spPr>
              <a:xfrm rot="-5401788">
                <a:off x="3452990" y="647471"/>
                <a:ext cx="576900" cy="8100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8"/>
              <p:cNvSpPr/>
              <p:nvPr/>
            </p:nvSpPr>
            <p:spPr>
              <a:xfrm>
                <a:off x="3414726" y="1013671"/>
                <a:ext cx="653730" cy="281110"/>
              </a:xfrm>
              <a:custGeom>
                <a:avLst/>
                <a:gdLst/>
                <a:ahLst/>
                <a:cxnLst/>
                <a:rect l="l" t="t" r="r" b="b"/>
                <a:pathLst>
                  <a:path w="28015" h="14176" extrusionOk="0">
                    <a:moveTo>
                      <a:pt x="7411" y="1"/>
                    </a:moveTo>
                    <a:cubicBezTo>
                      <a:pt x="6941" y="1"/>
                      <a:pt x="6471" y="194"/>
                      <a:pt x="6132" y="580"/>
                    </a:cubicBezTo>
                    <a:lnTo>
                      <a:pt x="429" y="7037"/>
                    </a:lnTo>
                    <a:cubicBezTo>
                      <a:pt x="154" y="7353"/>
                      <a:pt x="0" y="7752"/>
                      <a:pt x="0" y="8170"/>
                    </a:cubicBezTo>
                    <a:lnTo>
                      <a:pt x="0" y="12472"/>
                    </a:lnTo>
                    <a:cubicBezTo>
                      <a:pt x="0" y="13409"/>
                      <a:pt x="766" y="14175"/>
                      <a:pt x="1711" y="14175"/>
                    </a:cubicBezTo>
                    <a:lnTo>
                      <a:pt x="26304" y="14175"/>
                    </a:lnTo>
                    <a:cubicBezTo>
                      <a:pt x="27249" y="14175"/>
                      <a:pt x="28015" y="13409"/>
                      <a:pt x="28015" y="12472"/>
                    </a:cubicBezTo>
                    <a:lnTo>
                      <a:pt x="28015" y="8742"/>
                    </a:lnTo>
                    <a:cubicBezTo>
                      <a:pt x="28015" y="8245"/>
                      <a:pt x="27798" y="7776"/>
                      <a:pt x="27420" y="7449"/>
                    </a:cubicBezTo>
                    <a:lnTo>
                      <a:pt x="22816" y="3486"/>
                    </a:lnTo>
                    <a:cubicBezTo>
                      <a:pt x="22496" y="3210"/>
                      <a:pt x="22100" y="3072"/>
                      <a:pt x="21705" y="3072"/>
                    </a:cubicBezTo>
                    <a:cubicBezTo>
                      <a:pt x="21289" y="3072"/>
                      <a:pt x="20874" y="3224"/>
                      <a:pt x="20546" y="3526"/>
                    </a:cubicBezTo>
                    <a:lnTo>
                      <a:pt x="16959" y="6826"/>
                    </a:lnTo>
                    <a:cubicBezTo>
                      <a:pt x="16631" y="7127"/>
                      <a:pt x="16216" y="7277"/>
                      <a:pt x="15803" y="7277"/>
                    </a:cubicBezTo>
                    <a:cubicBezTo>
                      <a:pt x="15352" y="7277"/>
                      <a:pt x="14902" y="7099"/>
                      <a:pt x="14568" y="6746"/>
                    </a:cubicBezTo>
                    <a:lnTo>
                      <a:pt x="8648" y="529"/>
                    </a:lnTo>
                    <a:cubicBezTo>
                      <a:pt x="8310" y="177"/>
                      <a:pt x="7860" y="1"/>
                      <a:pt x="741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8"/>
              <p:cNvSpPr/>
              <p:nvPr/>
            </p:nvSpPr>
            <p:spPr>
              <a:xfrm>
                <a:off x="3848871" y="832785"/>
                <a:ext cx="144823" cy="144867"/>
              </a:xfrm>
              <a:custGeom>
                <a:avLst/>
                <a:gdLst/>
                <a:ahLst/>
                <a:cxnLst/>
                <a:rect l="l" t="t" r="r" b="b"/>
                <a:pathLst>
                  <a:path w="4416" h="4417" extrusionOk="0">
                    <a:moveTo>
                      <a:pt x="2208" y="1"/>
                    </a:moveTo>
                    <a:cubicBezTo>
                      <a:pt x="991" y="1"/>
                      <a:pt x="1" y="990"/>
                      <a:pt x="1" y="2209"/>
                    </a:cubicBezTo>
                    <a:cubicBezTo>
                      <a:pt x="1" y="3427"/>
                      <a:pt x="991" y="4417"/>
                      <a:pt x="2208" y="4417"/>
                    </a:cubicBezTo>
                    <a:cubicBezTo>
                      <a:pt x="3427" y="4417"/>
                      <a:pt x="4416" y="3427"/>
                      <a:pt x="4416" y="2209"/>
                    </a:cubicBezTo>
                    <a:cubicBezTo>
                      <a:pt x="4416" y="990"/>
                      <a:pt x="3427" y="1"/>
                      <a:pt x="220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3" name="Google Shape;433;p28"/>
            <p:cNvGrpSpPr/>
            <p:nvPr/>
          </p:nvGrpSpPr>
          <p:grpSpPr>
            <a:xfrm>
              <a:off x="5159411" y="1731360"/>
              <a:ext cx="999286" cy="251306"/>
              <a:chOff x="6394932" y="2541500"/>
              <a:chExt cx="959100" cy="241200"/>
            </a:xfrm>
          </p:grpSpPr>
          <p:sp>
            <p:nvSpPr>
              <p:cNvPr id="434" name="Google Shape;434;p28"/>
              <p:cNvSpPr/>
              <p:nvPr/>
            </p:nvSpPr>
            <p:spPr>
              <a:xfrm rot="-5400000">
                <a:off x="6753882" y="2182550"/>
                <a:ext cx="241200" cy="9591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8"/>
              <p:cNvSpPr/>
              <p:nvPr/>
            </p:nvSpPr>
            <p:spPr>
              <a:xfrm rot="-5400000">
                <a:off x="6465475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8"/>
              <p:cNvSpPr/>
              <p:nvPr/>
            </p:nvSpPr>
            <p:spPr>
              <a:xfrm rot="-5400000">
                <a:off x="6687242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8"/>
              <p:cNvSpPr/>
              <p:nvPr/>
            </p:nvSpPr>
            <p:spPr>
              <a:xfrm rot="-5400000">
                <a:off x="6909008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8"/>
              <p:cNvSpPr/>
              <p:nvPr/>
            </p:nvSpPr>
            <p:spPr>
              <a:xfrm rot="-5400000">
                <a:off x="7130775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9" name="Google Shape;439;p28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0" name="Google Shape;440;p2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2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2" name="Google Shape;442;p2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3" name="Google Shape;443;p2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4" name="Google Shape;444;p2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5" name="Google Shape;445;p2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46" name="Google Shape;446;p2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47" name="Google Shape;447;p2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49" name="Google Shape;449;p28">
            <a:hlinkClick r:id=""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0" name="Google Shape;450;p28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8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8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8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7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99" name="Google Shape;799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00" name="Google Shape;800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1" name="Google Shape;801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2" name="Google Shape;802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03" name="Google Shape;803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04" name="Google Shape;804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5" name="Google Shape;805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06" name="Google Shape;806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7" name="Google Shape;807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08" name="Google Shape;808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9" name="Google Shape;809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10" name="Google Shape;810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11" name="Google Shape;811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13" name="Google Shape;813;p37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7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7" name="Google Shape;81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26475"/>
            <a:ext cx="9144001" cy="1659673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/POR ARCHIVOS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38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24" name="Google Shape;824;p3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25" name="Google Shape;825;p3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3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3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28" name="Google Shape;828;p3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29" name="Google Shape;829;p3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0" name="Google Shape;830;p3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31" name="Google Shape;831;p3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2" name="Google Shape;832;p3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33" name="Google Shape;833;p3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4" name="Google Shape;834;p3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35" name="Google Shape;835;p3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36" name="Google Shape;836;p3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8" name="Google Shape;838;p38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8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8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8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/POR FUNCIONES</a:t>
            </a:r>
            <a:endParaRPr/>
          </a:p>
        </p:txBody>
      </p:sp>
      <p:pic>
        <p:nvPicPr>
          <p:cNvPr id="843" name="Google Shape;84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88220"/>
            <a:ext cx="9143998" cy="1967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9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49" name="Google Shape;849;p3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50" name="Google Shape;850;p3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1" name="Google Shape;851;p3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2" name="Google Shape;852;p3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53" name="Google Shape;853;p3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54" name="Google Shape;854;p3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5" name="Google Shape;855;p3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56" name="Google Shape;856;p3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57" name="Google Shape;857;p3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58" name="Google Shape;858;p3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9" name="Google Shape;859;p3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60" name="Google Shape;860;p3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61" name="Google Shape;861;p3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63" name="Google Shape;863;p39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9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9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9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/POR ARCHIVOS Y FUNCIONES</a:t>
            </a:r>
            <a:endParaRPr/>
          </a:p>
        </p:txBody>
      </p:sp>
      <p:pic>
        <p:nvPicPr>
          <p:cNvPr id="868" name="Google Shape;86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06177"/>
            <a:ext cx="9144000" cy="1731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0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74" name="Google Shape;8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75" name="Google Shape;8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" name="Google Shape;8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" name="Google Shape;8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78" name="Google Shape;8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79" name="Google Shape;8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0" name="Google Shape;8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81" name="Google Shape;8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2" name="Google Shape;8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83" name="Google Shape;8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4" name="Google Shape;8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85" name="Google Shape;8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86" name="Google Shape;8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88" name="Google Shape;888;p40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0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/SEQUENTIAL</a:t>
            </a:r>
            <a:endParaRPr/>
          </a:p>
        </p:txBody>
      </p:sp>
      <p:pic>
        <p:nvPicPr>
          <p:cNvPr id="893" name="Google Shape;89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55454"/>
            <a:ext cx="9144002" cy="1832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1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99" name="Google Shape;899;p4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00" name="Google Shape;900;p4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1" name="Google Shape;901;p4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2" name="Google Shape;902;p4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03" name="Google Shape;903;p4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04" name="Google Shape;904;p4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5" name="Google Shape;905;p4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06" name="Google Shape;906;p4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07" name="Google Shape;907;p4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08" name="Google Shape;908;p4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9" name="Google Shape;909;p4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10" name="Google Shape;910;p4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11" name="Google Shape;911;p4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13" name="Google Shape;913;p4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4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4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/COMPARACIÓN DE TODOS</a:t>
            </a:r>
            <a:endParaRPr/>
          </a:p>
        </p:txBody>
      </p:sp>
      <p:pic>
        <p:nvPicPr>
          <p:cNvPr id="918" name="Google Shape;91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78071"/>
            <a:ext cx="9143998" cy="1587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24" name="Google Shape;924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25" name="Google Shape;925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6" name="Google Shape;926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7" name="Google Shape;927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28" name="Google Shape;928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29" name="Google Shape;929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0" name="Google Shape;930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31" name="Google Shape;931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2" name="Google Shape;932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33" name="Google Shape;933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4" name="Google Shape;934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35" name="Google Shape;935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36" name="Google Shape;936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38" name="Google Shape;938;p42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/PREGUNTAS</a:t>
            </a:r>
            <a:endParaRPr/>
          </a:p>
        </p:txBody>
      </p:sp>
      <p:sp>
        <p:nvSpPr>
          <p:cNvPr id="939" name="Google Shape;939;p42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/04</a:t>
            </a:r>
            <a:endParaRPr/>
          </a:p>
        </p:txBody>
      </p:sp>
      <p:sp>
        <p:nvSpPr>
          <p:cNvPr id="940" name="Google Shape;940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1" name="Google Shape;941;p42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42" name="Google Shape;942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4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5" name="Google Shape;945;p42"/>
          <p:cNvGrpSpPr/>
          <p:nvPr/>
        </p:nvGrpSpPr>
        <p:grpSpPr>
          <a:xfrm rot="5400000">
            <a:off x="5729698" y="1550003"/>
            <a:ext cx="2376289" cy="1933510"/>
            <a:chOff x="6007752" y="1813287"/>
            <a:chExt cx="2279633" cy="1173460"/>
          </a:xfrm>
        </p:grpSpPr>
        <p:sp>
          <p:nvSpPr>
            <p:cNvPr id="946" name="Google Shape;946;p42"/>
            <p:cNvSpPr/>
            <p:nvPr/>
          </p:nvSpPr>
          <p:spPr>
            <a:xfrm>
              <a:off x="6007752" y="1813287"/>
              <a:ext cx="790000" cy="555800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6007752" y="2430831"/>
              <a:ext cx="1641713" cy="555916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2"/>
            <p:cNvSpPr/>
            <p:nvPr/>
          </p:nvSpPr>
          <p:spPr>
            <a:xfrm>
              <a:off x="6859503" y="1813287"/>
              <a:ext cx="789971" cy="555800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2"/>
            <p:cNvSpPr/>
            <p:nvPr/>
          </p:nvSpPr>
          <p:spPr>
            <a:xfrm>
              <a:off x="7728138" y="1813287"/>
              <a:ext cx="559247" cy="258120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2"/>
            <p:cNvSpPr/>
            <p:nvPr/>
          </p:nvSpPr>
          <p:spPr>
            <a:xfrm>
              <a:off x="7728138" y="2131674"/>
              <a:ext cx="559247" cy="855073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42"/>
          <p:cNvSpPr/>
          <p:nvPr/>
        </p:nvSpPr>
        <p:spPr>
          <a:xfrm>
            <a:off x="5395800" y="1448275"/>
            <a:ext cx="1355700" cy="678900"/>
          </a:xfrm>
          <a:prstGeom prst="roundRect">
            <a:avLst>
              <a:gd name="adj" fmla="val 8585"/>
            </a:avLst>
          </a:prstGeom>
          <a:gradFill>
            <a:gsLst>
              <a:gs pos="0">
                <a:srgbClr val="8D90E1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42"/>
          <p:cNvSpPr/>
          <p:nvPr/>
        </p:nvSpPr>
        <p:spPr>
          <a:xfrm>
            <a:off x="5569912" y="1538595"/>
            <a:ext cx="325435" cy="325864"/>
          </a:xfrm>
          <a:custGeom>
            <a:avLst/>
            <a:gdLst/>
            <a:ahLst/>
            <a:cxnLst/>
            <a:rect l="l" t="t" r="r" b="b"/>
            <a:pathLst>
              <a:path w="7589" h="7599" extrusionOk="0">
                <a:moveTo>
                  <a:pt x="3794" y="0"/>
                </a:moveTo>
                <a:cubicBezTo>
                  <a:pt x="1697" y="0"/>
                  <a:pt x="0" y="1703"/>
                  <a:pt x="0" y="3800"/>
                </a:cubicBezTo>
                <a:cubicBezTo>
                  <a:pt x="0" y="4884"/>
                  <a:pt x="449" y="5861"/>
                  <a:pt x="1176" y="6550"/>
                </a:cubicBezTo>
                <a:cubicBezTo>
                  <a:pt x="1861" y="7200"/>
                  <a:pt x="2781" y="7599"/>
                  <a:pt x="3794" y="7599"/>
                </a:cubicBezTo>
                <a:cubicBezTo>
                  <a:pt x="4812" y="7599"/>
                  <a:pt x="5733" y="7200"/>
                  <a:pt x="6413" y="6550"/>
                </a:cubicBezTo>
                <a:cubicBezTo>
                  <a:pt x="7138" y="5856"/>
                  <a:pt x="7589" y="4884"/>
                  <a:pt x="7589" y="3800"/>
                </a:cubicBezTo>
                <a:cubicBezTo>
                  <a:pt x="7589" y="1703"/>
                  <a:pt x="5896" y="0"/>
                  <a:pt x="37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42"/>
          <p:cNvSpPr/>
          <p:nvPr/>
        </p:nvSpPr>
        <p:spPr>
          <a:xfrm>
            <a:off x="5679305" y="1586152"/>
            <a:ext cx="106649" cy="106820"/>
          </a:xfrm>
          <a:custGeom>
            <a:avLst/>
            <a:gdLst/>
            <a:ahLst/>
            <a:cxnLst/>
            <a:rect l="l" t="t" r="r" b="b"/>
            <a:pathLst>
              <a:path w="2487" h="2491" extrusionOk="0">
                <a:moveTo>
                  <a:pt x="1243" y="1"/>
                </a:moveTo>
                <a:cubicBezTo>
                  <a:pt x="558" y="1"/>
                  <a:pt x="1" y="558"/>
                  <a:pt x="1" y="1243"/>
                </a:cubicBezTo>
                <a:cubicBezTo>
                  <a:pt x="1" y="1934"/>
                  <a:pt x="558" y="2491"/>
                  <a:pt x="1243" y="2491"/>
                </a:cubicBezTo>
                <a:cubicBezTo>
                  <a:pt x="1934" y="2491"/>
                  <a:pt x="2486" y="1934"/>
                  <a:pt x="2486" y="1243"/>
                </a:cubicBezTo>
                <a:cubicBezTo>
                  <a:pt x="2486" y="558"/>
                  <a:pt x="1934" y="1"/>
                  <a:pt x="1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42"/>
          <p:cNvSpPr/>
          <p:nvPr/>
        </p:nvSpPr>
        <p:spPr>
          <a:xfrm>
            <a:off x="5620299" y="1733113"/>
            <a:ext cx="224619" cy="131349"/>
          </a:xfrm>
          <a:custGeom>
            <a:avLst/>
            <a:gdLst/>
            <a:ahLst/>
            <a:cxnLst/>
            <a:rect l="l" t="t" r="r" b="b"/>
            <a:pathLst>
              <a:path w="5238" h="3063" extrusionOk="0">
                <a:moveTo>
                  <a:pt x="2619" y="0"/>
                </a:moveTo>
                <a:cubicBezTo>
                  <a:pt x="1367" y="0"/>
                  <a:pt x="308" y="853"/>
                  <a:pt x="1" y="2014"/>
                </a:cubicBezTo>
                <a:cubicBezTo>
                  <a:pt x="686" y="2664"/>
                  <a:pt x="1606" y="3063"/>
                  <a:pt x="2619" y="3063"/>
                </a:cubicBezTo>
                <a:cubicBezTo>
                  <a:pt x="3637" y="3063"/>
                  <a:pt x="4558" y="2664"/>
                  <a:pt x="5238" y="2014"/>
                </a:cubicBezTo>
                <a:cubicBezTo>
                  <a:pt x="4931" y="853"/>
                  <a:pt x="3872" y="0"/>
                  <a:pt x="26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5" name="Google Shape;955;p42"/>
          <p:cNvGrpSpPr/>
          <p:nvPr/>
        </p:nvGrpSpPr>
        <p:grpSpPr>
          <a:xfrm>
            <a:off x="5569908" y="1905331"/>
            <a:ext cx="1007698" cy="131347"/>
            <a:chOff x="1397158" y="2606681"/>
            <a:chExt cx="1007698" cy="131347"/>
          </a:xfrm>
        </p:grpSpPr>
        <p:sp>
          <p:nvSpPr>
            <p:cNvPr id="956" name="Google Shape;956;p42"/>
            <p:cNvSpPr/>
            <p:nvPr/>
          </p:nvSpPr>
          <p:spPr>
            <a:xfrm>
              <a:off x="1397158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2" y="1"/>
                  </a:moveTo>
                  <a:cubicBezTo>
                    <a:pt x="1836" y="1"/>
                    <a:pt x="1711" y="66"/>
                    <a:pt x="1647" y="196"/>
                  </a:cubicBezTo>
                  <a:lnTo>
                    <a:pt x="1345" y="816"/>
                  </a:lnTo>
                  <a:cubicBezTo>
                    <a:pt x="1295" y="918"/>
                    <a:pt x="1192" y="989"/>
                    <a:pt x="1080" y="1005"/>
                  </a:cubicBezTo>
                  <a:lnTo>
                    <a:pt x="399" y="1102"/>
                  </a:lnTo>
                  <a:cubicBezTo>
                    <a:pt x="113" y="1147"/>
                    <a:pt x="0" y="1501"/>
                    <a:pt x="205" y="1699"/>
                  </a:cubicBezTo>
                  <a:lnTo>
                    <a:pt x="696" y="2181"/>
                  </a:lnTo>
                  <a:cubicBezTo>
                    <a:pt x="783" y="2263"/>
                    <a:pt x="819" y="2374"/>
                    <a:pt x="798" y="2487"/>
                  </a:cubicBezTo>
                  <a:lnTo>
                    <a:pt x="681" y="3167"/>
                  </a:lnTo>
                  <a:cubicBezTo>
                    <a:pt x="644" y="3394"/>
                    <a:pt x="822" y="3576"/>
                    <a:pt x="1027" y="3576"/>
                  </a:cubicBezTo>
                  <a:cubicBezTo>
                    <a:pt x="1081" y="3576"/>
                    <a:pt x="1137" y="3563"/>
                    <a:pt x="1192" y="3535"/>
                  </a:cubicBezTo>
                  <a:lnTo>
                    <a:pt x="1801" y="3214"/>
                  </a:lnTo>
                  <a:cubicBezTo>
                    <a:pt x="1849" y="3188"/>
                    <a:pt x="1904" y="3175"/>
                    <a:pt x="1960" y="3175"/>
                  </a:cubicBezTo>
                  <a:cubicBezTo>
                    <a:pt x="2015" y="3175"/>
                    <a:pt x="2072" y="3188"/>
                    <a:pt x="2123" y="3214"/>
                  </a:cubicBezTo>
                  <a:lnTo>
                    <a:pt x="2731" y="3535"/>
                  </a:lnTo>
                  <a:cubicBezTo>
                    <a:pt x="2785" y="3563"/>
                    <a:pt x="2840" y="3576"/>
                    <a:pt x="2894" y="3576"/>
                  </a:cubicBezTo>
                  <a:cubicBezTo>
                    <a:pt x="3098" y="3576"/>
                    <a:pt x="3279" y="3394"/>
                    <a:pt x="3238" y="3167"/>
                  </a:cubicBezTo>
                  <a:lnTo>
                    <a:pt x="3125" y="2487"/>
                  </a:lnTo>
                  <a:cubicBezTo>
                    <a:pt x="3105" y="2374"/>
                    <a:pt x="3141" y="2263"/>
                    <a:pt x="3222" y="2181"/>
                  </a:cubicBezTo>
                  <a:lnTo>
                    <a:pt x="3713" y="1699"/>
                  </a:lnTo>
                  <a:cubicBezTo>
                    <a:pt x="3923" y="1501"/>
                    <a:pt x="3811" y="1147"/>
                    <a:pt x="3519" y="1102"/>
                  </a:cubicBezTo>
                  <a:lnTo>
                    <a:pt x="2844" y="1005"/>
                  </a:lnTo>
                  <a:cubicBezTo>
                    <a:pt x="2726" y="989"/>
                    <a:pt x="2629" y="918"/>
                    <a:pt x="2578" y="816"/>
                  </a:cubicBezTo>
                  <a:lnTo>
                    <a:pt x="2277" y="196"/>
                  </a:lnTo>
                  <a:cubicBezTo>
                    <a:pt x="2212" y="66"/>
                    <a:pt x="2087" y="1"/>
                    <a:pt x="1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2"/>
            <p:cNvSpPr/>
            <p:nvPr/>
          </p:nvSpPr>
          <p:spPr>
            <a:xfrm>
              <a:off x="1613003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1" y="1"/>
                  </a:moveTo>
                  <a:cubicBezTo>
                    <a:pt x="1836" y="1"/>
                    <a:pt x="1711" y="66"/>
                    <a:pt x="1646" y="196"/>
                  </a:cubicBezTo>
                  <a:lnTo>
                    <a:pt x="1345" y="816"/>
                  </a:lnTo>
                  <a:cubicBezTo>
                    <a:pt x="1294" y="918"/>
                    <a:pt x="1192" y="989"/>
                    <a:pt x="1079" y="1005"/>
                  </a:cubicBezTo>
                  <a:lnTo>
                    <a:pt x="399" y="1102"/>
                  </a:lnTo>
                  <a:cubicBezTo>
                    <a:pt x="112" y="1147"/>
                    <a:pt x="0" y="1501"/>
                    <a:pt x="204" y="1699"/>
                  </a:cubicBezTo>
                  <a:lnTo>
                    <a:pt x="701" y="2181"/>
                  </a:lnTo>
                  <a:cubicBezTo>
                    <a:pt x="782" y="2263"/>
                    <a:pt x="818" y="2374"/>
                    <a:pt x="798" y="2487"/>
                  </a:cubicBezTo>
                  <a:lnTo>
                    <a:pt x="685" y="3167"/>
                  </a:lnTo>
                  <a:cubicBezTo>
                    <a:pt x="644" y="3394"/>
                    <a:pt x="825" y="3576"/>
                    <a:pt x="1029" y="3576"/>
                  </a:cubicBezTo>
                  <a:cubicBezTo>
                    <a:pt x="1083" y="3576"/>
                    <a:pt x="1138" y="3563"/>
                    <a:pt x="1192" y="3535"/>
                  </a:cubicBezTo>
                  <a:lnTo>
                    <a:pt x="1800" y="3214"/>
                  </a:lnTo>
                  <a:cubicBezTo>
                    <a:pt x="1851" y="3188"/>
                    <a:pt x="1906" y="3175"/>
                    <a:pt x="1961" y="3175"/>
                  </a:cubicBezTo>
                  <a:cubicBezTo>
                    <a:pt x="2016" y="3175"/>
                    <a:pt x="2071" y="3188"/>
                    <a:pt x="2122" y="3214"/>
                  </a:cubicBezTo>
                  <a:lnTo>
                    <a:pt x="2731" y="3535"/>
                  </a:lnTo>
                  <a:cubicBezTo>
                    <a:pt x="2784" y="3563"/>
                    <a:pt x="2840" y="3576"/>
                    <a:pt x="2894" y="3576"/>
                  </a:cubicBezTo>
                  <a:cubicBezTo>
                    <a:pt x="3097" y="3576"/>
                    <a:pt x="3277" y="3394"/>
                    <a:pt x="3237" y="3167"/>
                  </a:cubicBezTo>
                  <a:lnTo>
                    <a:pt x="3125" y="2487"/>
                  </a:lnTo>
                  <a:cubicBezTo>
                    <a:pt x="3104" y="2374"/>
                    <a:pt x="3140" y="2263"/>
                    <a:pt x="3222" y="2181"/>
                  </a:cubicBezTo>
                  <a:lnTo>
                    <a:pt x="3718" y="1699"/>
                  </a:lnTo>
                  <a:cubicBezTo>
                    <a:pt x="3923" y="1501"/>
                    <a:pt x="3810" y="1147"/>
                    <a:pt x="3524" y="1102"/>
                  </a:cubicBezTo>
                  <a:lnTo>
                    <a:pt x="2843" y="1005"/>
                  </a:lnTo>
                  <a:cubicBezTo>
                    <a:pt x="2726" y="989"/>
                    <a:pt x="2628" y="918"/>
                    <a:pt x="2578" y="816"/>
                  </a:cubicBezTo>
                  <a:lnTo>
                    <a:pt x="2276" y="196"/>
                  </a:lnTo>
                  <a:cubicBezTo>
                    <a:pt x="2212" y="66"/>
                    <a:pt x="2087" y="1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2"/>
            <p:cNvSpPr/>
            <p:nvPr/>
          </p:nvSpPr>
          <p:spPr>
            <a:xfrm>
              <a:off x="1828847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3" y="1"/>
                  </a:moveTo>
                  <a:cubicBezTo>
                    <a:pt x="1839" y="1"/>
                    <a:pt x="1713" y="66"/>
                    <a:pt x="1647" y="196"/>
                  </a:cubicBezTo>
                  <a:lnTo>
                    <a:pt x="1345" y="816"/>
                  </a:lnTo>
                  <a:cubicBezTo>
                    <a:pt x="1294" y="918"/>
                    <a:pt x="1197" y="989"/>
                    <a:pt x="1084" y="1005"/>
                  </a:cubicBezTo>
                  <a:lnTo>
                    <a:pt x="404" y="1102"/>
                  </a:lnTo>
                  <a:cubicBezTo>
                    <a:pt x="118" y="1147"/>
                    <a:pt x="0" y="1501"/>
                    <a:pt x="210" y="1699"/>
                  </a:cubicBezTo>
                  <a:lnTo>
                    <a:pt x="701" y="2181"/>
                  </a:lnTo>
                  <a:cubicBezTo>
                    <a:pt x="783" y="2263"/>
                    <a:pt x="819" y="2374"/>
                    <a:pt x="803" y="2487"/>
                  </a:cubicBezTo>
                  <a:lnTo>
                    <a:pt x="685" y="3167"/>
                  </a:lnTo>
                  <a:cubicBezTo>
                    <a:pt x="645" y="3394"/>
                    <a:pt x="826" y="3576"/>
                    <a:pt x="1029" y="3576"/>
                  </a:cubicBezTo>
                  <a:cubicBezTo>
                    <a:pt x="1083" y="3576"/>
                    <a:pt x="1138" y="3563"/>
                    <a:pt x="1192" y="3535"/>
                  </a:cubicBezTo>
                  <a:lnTo>
                    <a:pt x="1801" y="3214"/>
                  </a:lnTo>
                  <a:cubicBezTo>
                    <a:pt x="1852" y="3188"/>
                    <a:pt x="1908" y="3175"/>
                    <a:pt x="1964" y="3175"/>
                  </a:cubicBezTo>
                  <a:cubicBezTo>
                    <a:pt x="2020" y="3175"/>
                    <a:pt x="2076" y="3188"/>
                    <a:pt x="2127" y="3214"/>
                  </a:cubicBezTo>
                  <a:lnTo>
                    <a:pt x="2731" y="3535"/>
                  </a:lnTo>
                  <a:cubicBezTo>
                    <a:pt x="2786" y="3563"/>
                    <a:pt x="2842" y="3576"/>
                    <a:pt x="2896" y="3576"/>
                  </a:cubicBezTo>
                  <a:cubicBezTo>
                    <a:pt x="3101" y="3576"/>
                    <a:pt x="3279" y="3394"/>
                    <a:pt x="3243" y="3167"/>
                  </a:cubicBezTo>
                  <a:lnTo>
                    <a:pt x="3125" y="2487"/>
                  </a:lnTo>
                  <a:cubicBezTo>
                    <a:pt x="3104" y="2374"/>
                    <a:pt x="3146" y="2263"/>
                    <a:pt x="3227" y="2181"/>
                  </a:cubicBezTo>
                  <a:lnTo>
                    <a:pt x="3718" y="1699"/>
                  </a:lnTo>
                  <a:cubicBezTo>
                    <a:pt x="3923" y="1501"/>
                    <a:pt x="3810" y="1147"/>
                    <a:pt x="3524" y="1102"/>
                  </a:cubicBezTo>
                  <a:lnTo>
                    <a:pt x="2844" y="1005"/>
                  </a:lnTo>
                  <a:cubicBezTo>
                    <a:pt x="2731" y="989"/>
                    <a:pt x="2634" y="918"/>
                    <a:pt x="2582" y="816"/>
                  </a:cubicBezTo>
                  <a:lnTo>
                    <a:pt x="2276" y="196"/>
                  </a:lnTo>
                  <a:cubicBezTo>
                    <a:pt x="2212" y="66"/>
                    <a:pt x="2088" y="1"/>
                    <a:pt x="19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2"/>
            <p:cNvSpPr/>
            <p:nvPr/>
          </p:nvSpPr>
          <p:spPr>
            <a:xfrm>
              <a:off x="2044692" y="2606681"/>
              <a:ext cx="144283" cy="131347"/>
            </a:xfrm>
            <a:custGeom>
              <a:avLst/>
              <a:gdLst/>
              <a:ahLst/>
              <a:cxnLst/>
              <a:rect l="l" t="t" r="r" b="b"/>
              <a:pathLst>
                <a:path w="3929" h="3577" extrusionOk="0">
                  <a:moveTo>
                    <a:pt x="1965" y="1"/>
                  </a:moveTo>
                  <a:cubicBezTo>
                    <a:pt x="1841" y="1"/>
                    <a:pt x="1717" y="66"/>
                    <a:pt x="1653" y="196"/>
                  </a:cubicBezTo>
                  <a:lnTo>
                    <a:pt x="1346" y="816"/>
                  </a:lnTo>
                  <a:cubicBezTo>
                    <a:pt x="1296" y="918"/>
                    <a:pt x="1198" y="989"/>
                    <a:pt x="1086" y="1005"/>
                  </a:cubicBezTo>
                  <a:lnTo>
                    <a:pt x="406" y="1102"/>
                  </a:lnTo>
                  <a:cubicBezTo>
                    <a:pt x="119" y="1147"/>
                    <a:pt x="1" y="1501"/>
                    <a:pt x="211" y="1699"/>
                  </a:cubicBezTo>
                  <a:lnTo>
                    <a:pt x="702" y="2181"/>
                  </a:lnTo>
                  <a:cubicBezTo>
                    <a:pt x="784" y="2263"/>
                    <a:pt x="820" y="2374"/>
                    <a:pt x="805" y="2487"/>
                  </a:cubicBezTo>
                  <a:lnTo>
                    <a:pt x="687" y="3167"/>
                  </a:lnTo>
                  <a:cubicBezTo>
                    <a:pt x="646" y="3394"/>
                    <a:pt x="827" y="3576"/>
                    <a:pt x="1030" y="3576"/>
                  </a:cubicBezTo>
                  <a:cubicBezTo>
                    <a:pt x="1084" y="3576"/>
                    <a:pt x="1139" y="3563"/>
                    <a:pt x="1193" y="3535"/>
                  </a:cubicBezTo>
                  <a:lnTo>
                    <a:pt x="1801" y="3214"/>
                  </a:lnTo>
                  <a:cubicBezTo>
                    <a:pt x="1852" y="3188"/>
                    <a:pt x="1909" y="3175"/>
                    <a:pt x="1965" y="3175"/>
                  </a:cubicBezTo>
                  <a:cubicBezTo>
                    <a:pt x="2021" y="3175"/>
                    <a:pt x="2078" y="3188"/>
                    <a:pt x="2129" y="3214"/>
                  </a:cubicBezTo>
                  <a:lnTo>
                    <a:pt x="2738" y="3535"/>
                  </a:lnTo>
                  <a:cubicBezTo>
                    <a:pt x="2791" y="3563"/>
                    <a:pt x="2847" y="3576"/>
                    <a:pt x="2900" y="3576"/>
                  </a:cubicBezTo>
                  <a:cubicBezTo>
                    <a:pt x="3102" y="3576"/>
                    <a:pt x="3280" y="3394"/>
                    <a:pt x="3244" y="3167"/>
                  </a:cubicBezTo>
                  <a:lnTo>
                    <a:pt x="3126" y="2487"/>
                  </a:lnTo>
                  <a:cubicBezTo>
                    <a:pt x="3106" y="2374"/>
                    <a:pt x="3147" y="2263"/>
                    <a:pt x="3229" y="2181"/>
                  </a:cubicBezTo>
                  <a:lnTo>
                    <a:pt x="3720" y="1699"/>
                  </a:lnTo>
                  <a:cubicBezTo>
                    <a:pt x="3928" y="1501"/>
                    <a:pt x="3812" y="1147"/>
                    <a:pt x="3525" y="1102"/>
                  </a:cubicBezTo>
                  <a:lnTo>
                    <a:pt x="2845" y="1005"/>
                  </a:lnTo>
                  <a:cubicBezTo>
                    <a:pt x="2732" y="989"/>
                    <a:pt x="2635" y="918"/>
                    <a:pt x="2585" y="816"/>
                  </a:cubicBezTo>
                  <a:lnTo>
                    <a:pt x="2278" y="196"/>
                  </a:lnTo>
                  <a:cubicBezTo>
                    <a:pt x="2213" y="66"/>
                    <a:pt x="2089" y="1"/>
                    <a:pt x="19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2"/>
            <p:cNvSpPr/>
            <p:nvPr/>
          </p:nvSpPr>
          <p:spPr>
            <a:xfrm>
              <a:off x="2260757" y="2606681"/>
              <a:ext cx="144099" cy="131347"/>
            </a:xfrm>
            <a:custGeom>
              <a:avLst/>
              <a:gdLst/>
              <a:ahLst/>
              <a:cxnLst/>
              <a:rect l="l" t="t" r="r" b="b"/>
              <a:pathLst>
                <a:path w="3924" h="3577" extrusionOk="0">
                  <a:moveTo>
                    <a:pt x="1960" y="1"/>
                  </a:moveTo>
                  <a:cubicBezTo>
                    <a:pt x="1835" y="1"/>
                    <a:pt x="1711" y="66"/>
                    <a:pt x="1647" y="196"/>
                  </a:cubicBezTo>
                  <a:lnTo>
                    <a:pt x="1340" y="816"/>
                  </a:lnTo>
                  <a:cubicBezTo>
                    <a:pt x="1290" y="918"/>
                    <a:pt x="1193" y="989"/>
                    <a:pt x="1080" y="1005"/>
                  </a:cubicBezTo>
                  <a:lnTo>
                    <a:pt x="400" y="1102"/>
                  </a:lnTo>
                  <a:cubicBezTo>
                    <a:pt x="113" y="1147"/>
                    <a:pt x="1" y="1501"/>
                    <a:pt x="205" y="1699"/>
                  </a:cubicBezTo>
                  <a:lnTo>
                    <a:pt x="696" y="2181"/>
                  </a:lnTo>
                  <a:cubicBezTo>
                    <a:pt x="778" y="2263"/>
                    <a:pt x="818" y="2374"/>
                    <a:pt x="799" y="2487"/>
                  </a:cubicBezTo>
                  <a:lnTo>
                    <a:pt x="681" y="3167"/>
                  </a:lnTo>
                  <a:cubicBezTo>
                    <a:pt x="644" y="3394"/>
                    <a:pt x="822" y="3576"/>
                    <a:pt x="1027" y="3576"/>
                  </a:cubicBezTo>
                  <a:cubicBezTo>
                    <a:pt x="1082" y="3576"/>
                    <a:pt x="1138" y="3563"/>
                    <a:pt x="1193" y="3535"/>
                  </a:cubicBezTo>
                  <a:lnTo>
                    <a:pt x="1795" y="3214"/>
                  </a:lnTo>
                  <a:cubicBezTo>
                    <a:pt x="1847" y="3188"/>
                    <a:pt x="1903" y="3175"/>
                    <a:pt x="1960" y="3175"/>
                  </a:cubicBezTo>
                  <a:cubicBezTo>
                    <a:pt x="2016" y="3175"/>
                    <a:pt x="2072" y="3188"/>
                    <a:pt x="2123" y="3214"/>
                  </a:cubicBezTo>
                  <a:lnTo>
                    <a:pt x="2732" y="3535"/>
                  </a:lnTo>
                  <a:cubicBezTo>
                    <a:pt x="2785" y="3563"/>
                    <a:pt x="2841" y="3576"/>
                    <a:pt x="2894" y="3576"/>
                  </a:cubicBezTo>
                  <a:cubicBezTo>
                    <a:pt x="3098" y="3576"/>
                    <a:pt x="3278" y="3394"/>
                    <a:pt x="3237" y="3167"/>
                  </a:cubicBezTo>
                  <a:lnTo>
                    <a:pt x="3119" y="2487"/>
                  </a:lnTo>
                  <a:cubicBezTo>
                    <a:pt x="3105" y="2374"/>
                    <a:pt x="3140" y="2263"/>
                    <a:pt x="3223" y="2181"/>
                  </a:cubicBezTo>
                  <a:lnTo>
                    <a:pt x="3714" y="1699"/>
                  </a:lnTo>
                  <a:cubicBezTo>
                    <a:pt x="3923" y="1501"/>
                    <a:pt x="3806" y="1147"/>
                    <a:pt x="3518" y="1102"/>
                  </a:cubicBezTo>
                  <a:lnTo>
                    <a:pt x="2838" y="1005"/>
                  </a:lnTo>
                  <a:cubicBezTo>
                    <a:pt x="2727" y="989"/>
                    <a:pt x="2629" y="918"/>
                    <a:pt x="2578" y="816"/>
                  </a:cubicBezTo>
                  <a:lnTo>
                    <a:pt x="2276" y="196"/>
                  </a:lnTo>
                  <a:cubicBezTo>
                    <a:pt x="2210" y="66"/>
                    <a:pt x="2085" y="1"/>
                    <a:pt x="1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42"/>
          <p:cNvSpPr/>
          <p:nvPr/>
        </p:nvSpPr>
        <p:spPr>
          <a:xfrm>
            <a:off x="6001600" y="1593800"/>
            <a:ext cx="576015" cy="38928"/>
          </a:xfrm>
          <a:custGeom>
            <a:avLst/>
            <a:gdLst/>
            <a:ahLst/>
            <a:cxnLst/>
            <a:rect l="l" t="t" r="r" b="b"/>
            <a:pathLst>
              <a:path w="21856" h="1295" extrusionOk="0">
                <a:moveTo>
                  <a:pt x="647" y="1"/>
                </a:moveTo>
                <a:cubicBezTo>
                  <a:pt x="286" y="1"/>
                  <a:pt x="0" y="286"/>
                  <a:pt x="0" y="648"/>
                </a:cubicBezTo>
                <a:cubicBezTo>
                  <a:pt x="0" y="1002"/>
                  <a:pt x="286" y="1294"/>
                  <a:pt x="647" y="1294"/>
                </a:cubicBezTo>
                <a:lnTo>
                  <a:pt x="21209" y="1294"/>
                </a:lnTo>
                <a:cubicBezTo>
                  <a:pt x="21570" y="1294"/>
                  <a:pt x="21855" y="1002"/>
                  <a:pt x="21855" y="648"/>
                </a:cubicBezTo>
                <a:cubicBezTo>
                  <a:pt x="21855" y="286"/>
                  <a:pt x="21570" y="1"/>
                  <a:pt x="2120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2"/>
          <p:cNvSpPr/>
          <p:nvPr/>
        </p:nvSpPr>
        <p:spPr>
          <a:xfrm>
            <a:off x="6001600" y="1682208"/>
            <a:ext cx="576015" cy="38868"/>
          </a:xfrm>
          <a:custGeom>
            <a:avLst/>
            <a:gdLst/>
            <a:ahLst/>
            <a:cxnLst/>
            <a:rect l="l" t="t" r="r" b="b"/>
            <a:pathLst>
              <a:path w="21856" h="1293" extrusionOk="0">
                <a:moveTo>
                  <a:pt x="647" y="0"/>
                </a:moveTo>
                <a:cubicBezTo>
                  <a:pt x="286" y="0"/>
                  <a:pt x="0" y="291"/>
                  <a:pt x="0" y="646"/>
                </a:cubicBezTo>
                <a:cubicBezTo>
                  <a:pt x="0" y="1007"/>
                  <a:pt x="286" y="1292"/>
                  <a:pt x="647" y="1292"/>
                </a:cubicBezTo>
                <a:lnTo>
                  <a:pt x="21209" y="1292"/>
                </a:lnTo>
                <a:cubicBezTo>
                  <a:pt x="21570" y="1292"/>
                  <a:pt x="21855" y="1007"/>
                  <a:pt x="21855" y="646"/>
                </a:cubicBezTo>
                <a:cubicBezTo>
                  <a:pt x="21855" y="291"/>
                  <a:pt x="21570" y="0"/>
                  <a:pt x="21209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42"/>
          <p:cNvSpPr/>
          <p:nvPr/>
        </p:nvSpPr>
        <p:spPr>
          <a:xfrm>
            <a:off x="6001600" y="1770376"/>
            <a:ext cx="481479" cy="38898"/>
          </a:xfrm>
          <a:custGeom>
            <a:avLst/>
            <a:gdLst/>
            <a:ahLst/>
            <a:cxnLst/>
            <a:rect l="l" t="t" r="r" b="b"/>
            <a:pathLst>
              <a:path w="18269" h="1294" extrusionOk="0">
                <a:moveTo>
                  <a:pt x="647" y="1"/>
                </a:moveTo>
                <a:cubicBezTo>
                  <a:pt x="286" y="1"/>
                  <a:pt x="0" y="293"/>
                  <a:pt x="0" y="647"/>
                </a:cubicBezTo>
                <a:cubicBezTo>
                  <a:pt x="0" y="1007"/>
                  <a:pt x="286" y="1294"/>
                  <a:pt x="647" y="1294"/>
                </a:cubicBezTo>
                <a:lnTo>
                  <a:pt x="17623" y="1294"/>
                </a:lnTo>
                <a:cubicBezTo>
                  <a:pt x="17978" y="1294"/>
                  <a:pt x="18269" y="1007"/>
                  <a:pt x="18269" y="647"/>
                </a:cubicBezTo>
                <a:cubicBezTo>
                  <a:pt x="18269" y="293"/>
                  <a:pt x="17978" y="1"/>
                  <a:pt x="17623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4" name="Google Shape;964;p42"/>
          <p:cNvGrpSpPr/>
          <p:nvPr/>
        </p:nvGrpSpPr>
        <p:grpSpPr>
          <a:xfrm>
            <a:off x="6240000" y="2592425"/>
            <a:ext cx="1355700" cy="262500"/>
            <a:chOff x="1884725" y="2724775"/>
            <a:chExt cx="1355700" cy="262500"/>
          </a:xfrm>
        </p:grpSpPr>
        <p:sp>
          <p:nvSpPr>
            <p:cNvPr id="965" name="Google Shape;965;p42"/>
            <p:cNvSpPr/>
            <p:nvPr/>
          </p:nvSpPr>
          <p:spPr>
            <a:xfrm>
              <a:off x="1884725" y="2724775"/>
              <a:ext cx="1355700" cy="262500"/>
            </a:xfrm>
            <a:prstGeom prst="roundRect">
              <a:avLst>
                <a:gd name="adj" fmla="val 236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2"/>
            <p:cNvSpPr/>
            <p:nvPr/>
          </p:nvSpPr>
          <p:spPr>
            <a:xfrm>
              <a:off x="2176700" y="2836550"/>
              <a:ext cx="964615" cy="38924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solidFill>
              <a:srgbClr val="2928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2"/>
            <p:cNvSpPr/>
            <p:nvPr/>
          </p:nvSpPr>
          <p:spPr>
            <a:xfrm>
              <a:off x="2176700" y="2836550"/>
              <a:ext cx="463839" cy="38924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2"/>
            <p:cNvSpPr/>
            <p:nvPr/>
          </p:nvSpPr>
          <p:spPr>
            <a:xfrm>
              <a:off x="1983825" y="2792040"/>
              <a:ext cx="133214" cy="127937"/>
            </a:xfrm>
            <a:custGeom>
              <a:avLst/>
              <a:gdLst/>
              <a:ahLst/>
              <a:cxnLst/>
              <a:rect l="l" t="t" r="r" b="b"/>
              <a:pathLst>
                <a:path w="9517" h="9140" extrusionOk="0">
                  <a:moveTo>
                    <a:pt x="2167" y="1"/>
                  </a:moveTo>
                  <a:lnTo>
                    <a:pt x="2167" y="4844"/>
                  </a:lnTo>
                  <a:lnTo>
                    <a:pt x="0" y="4844"/>
                  </a:lnTo>
                  <a:lnTo>
                    <a:pt x="2167" y="6803"/>
                  </a:lnTo>
                  <a:lnTo>
                    <a:pt x="4761" y="9139"/>
                  </a:lnTo>
                  <a:lnTo>
                    <a:pt x="9517" y="4844"/>
                  </a:lnTo>
                  <a:lnTo>
                    <a:pt x="7348" y="4844"/>
                  </a:lnTo>
                  <a:lnTo>
                    <a:pt x="7348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42"/>
          <p:cNvGrpSpPr/>
          <p:nvPr/>
        </p:nvGrpSpPr>
        <p:grpSpPr>
          <a:xfrm>
            <a:off x="5607195" y="3320193"/>
            <a:ext cx="694832" cy="494692"/>
            <a:chOff x="3336290" y="764021"/>
            <a:chExt cx="810300" cy="576900"/>
          </a:xfrm>
        </p:grpSpPr>
        <p:sp>
          <p:nvSpPr>
            <p:cNvPr id="970" name="Google Shape;970;p42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2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2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973;p42"/>
          <p:cNvGrpSpPr/>
          <p:nvPr/>
        </p:nvGrpSpPr>
        <p:grpSpPr>
          <a:xfrm>
            <a:off x="7250277" y="3320194"/>
            <a:ext cx="767672" cy="251306"/>
            <a:chOff x="6394925" y="2541508"/>
            <a:chExt cx="736800" cy="241200"/>
          </a:xfrm>
        </p:grpSpPr>
        <p:sp>
          <p:nvSpPr>
            <p:cNvPr id="974" name="Google Shape;974;p42"/>
            <p:cNvSpPr/>
            <p:nvPr/>
          </p:nvSpPr>
          <p:spPr>
            <a:xfrm rot="-5400000">
              <a:off x="6642725" y="2293708"/>
              <a:ext cx="241200" cy="736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2"/>
            <p:cNvSpPr/>
            <p:nvPr/>
          </p:nvSpPr>
          <p:spPr>
            <a:xfrm rot="-5400000">
              <a:off x="6465199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2"/>
            <p:cNvSpPr/>
            <p:nvPr/>
          </p:nvSpPr>
          <p:spPr>
            <a:xfrm rot="-5400000">
              <a:off x="6686966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2"/>
            <p:cNvSpPr/>
            <p:nvPr/>
          </p:nvSpPr>
          <p:spPr>
            <a:xfrm rot="-5400000">
              <a:off x="6908732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8" name="Google Shape;978;p42"/>
          <p:cNvSpPr/>
          <p:nvPr/>
        </p:nvSpPr>
        <p:spPr>
          <a:xfrm>
            <a:off x="7688574" y="1567202"/>
            <a:ext cx="440861" cy="441047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42"/>
          <p:cNvSpPr/>
          <p:nvPr/>
        </p:nvSpPr>
        <p:spPr>
          <a:xfrm>
            <a:off x="7790667" y="1680026"/>
            <a:ext cx="236675" cy="215400"/>
          </a:xfrm>
          <a:custGeom>
            <a:avLst/>
            <a:gdLst/>
            <a:ahLst/>
            <a:cxnLst/>
            <a:rect l="l" t="t" r="r" b="b"/>
            <a:pathLst>
              <a:path w="9467" h="8616" extrusionOk="0">
                <a:moveTo>
                  <a:pt x="4733" y="1"/>
                </a:moveTo>
                <a:cubicBezTo>
                  <a:pt x="4606" y="1"/>
                  <a:pt x="4480" y="48"/>
                  <a:pt x="4383" y="142"/>
                </a:cubicBezTo>
                <a:lnTo>
                  <a:pt x="210" y="4131"/>
                </a:lnTo>
                <a:cubicBezTo>
                  <a:pt x="10" y="4325"/>
                  <a:pt x="0" y="4648"/>
                  <a:pt x="194" y="4847"/>
                </a:cubicBezTo>
                <a:cubicBezTo>
                  <a:pt x="295" y="4952"/>
                  <a:pt x="429" y="5005"/>
                  <a:pt x="564" y="5005"/>
                </a:cubicBezTo>
                <a:cubicBezTo>
                  <a:pt x="690" y="5005"/>
                  <a:pt x="817" y="4959"/>
                  <a:pt x="916" y="4867"/>
                </a:cubicBezTo>
                <a:lnTo>
                  <a:pt x="4730" y="1211"/>
                </a:lnTo>
                <a:lnTo>
                  <a:pt x="8551" y="4867"/>
                </a:lnTo>
                <a:cubicBezTo>
                  <a:pt x="8648" y="4959"/>
                  <a:pt x="8776" y="5005"/>
                  <a:pt x="8903" y="5005"/>
                </a:cubicBezTo>
                <a:cubicBezTo>
                  <a:pt x="9037" y="5005"/>
                  <a:pt x="9170" y="4955"/>
                  <a:pt x="9271" y="4847"/>
                </a:cubicBezTo>
                <a:cubicBezTo>
                  <a:pt x="9467" y="4648"/>
                  <a:pt x="9456" y="4325"/>
                  <a:pt x="9257" y="4131"/>
                </a:cubicBezTo>
                <a:lnTo>
                  <a:pt x="5084" y="142"/>
                </a:lnTo>
                <a:cubicBezTo>
                  <a:pt x="4986" y="48"/>
                  <a:pt x="4860" y="1"/>
                  <a:pt x="4733" y="1"/>
                </a:cubicBezTo>
                <a:close/>
                <a:moveTo>
                  <a:pt x="4730" y="2203"/>
                </a:moveTo>
                <a:lnTo>
                  <a:pt x="1355" y="5434"/>
                </a:lnTo>
                <a:lnTo>
                  <a:pt x="1355" y="8616"/>
                </a:lnTo>
                <a:lnTo>
                  <a:pt x="3928" y="8616"/>
                </a:lnTo>
                <a:lnTo>
                  <a:pt x="3928" y="6529"/>
                </a:lnTo>
                <a:lnTo>
                  <a:pt x="5539" y="6529"/>
                </a:lnTo>
                <a:lnTo>
                  <a:pt x="5539" y="8616"/>
                </a:lnTo>
                <a:lnTo>
                  <a:pt x="8106" y="8616"/>
                </a:lnTo>
                <a:lnTo>
                  <a:pt x="8106" y="5434"/>
                </a:lnTo>
                <a:lnTo>
                  <a:pt x="4730" y="2203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42"/>
          <p:cNvSpPr/>
          <p:nvPr/>
        </p:nvSpPr>
        <p:spPr>
          <a:xfrm>
            <a:off x="7474158" y="1720775"/>
            <a:ext cx="133828" cy="133884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42"/>
          <p:cNvSpPr/>
          <p:nvPr/>
        </p:nvSpPr>
        <p:spPr>
          <a:xfrm>
            <a:off x="7259749" y="1720775"/>
            <a:ext cx="133828" cy="133884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4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87" name="Google Shape;987;p4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88" name="Google Shape;988;p4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4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4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1" name="Google Shape;991;p4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2" name="Google Shape;992;p4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3" name="Google Shape;993;p4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4" name="Google Shape;994;p4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5" name="Google Shape;995;p4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6" name="Google Shape;996;p4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7" name="Google Shape;997;p4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98" name="Google Shape;998;p4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99" name="Google Shape;999;p4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1" name="Google Shape;1001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/¿Cuál es el modelo de paralelismo más rápido en los 6 escenarios?</a:t>
            </a:r>
            <a:endParaRPr/>
          </a:p>
        </p:txBody>
      </p:sp>
      <p:sp>
        <p:nvSpPr>
          <p:cNvPr id="1002" name="Google Shape;1002;p4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4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4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4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6" name="Google Shape;1006;p43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07" name="Google Shape;1007;p4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B65A84A-F837-4563-9D50-487394A99F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76"/>
          <a:stretch/>
        </p:blipFill>
        <p:spPr>
          <a:xfrm>
            <a:off x="286625" y="1804455"/>
            <a:ext cx="8643257" cy="19393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Google Shape;1017;p4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18" name="Google Shape;1018;p4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9" name="Google Shape;1019;p4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0" name="Google Shape;1020;p4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1" name="Google Shape;1021;p4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22" name="Google Shape;1022;p4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3" name="Google Shape;1023;p4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24" name="Google Shape;1024;p4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5" name="Google Shape;1025;p4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26" name="Google Shape;1026;p4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27" name="Google Shape;1027;p4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28" name="Google Shape;1028;p4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29" name="Google Shape;1029;p4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1" name="Google Shape;1031;p44"/>
          <p:cNvSpPr txBox="1">
            <a:spLocks noGrp="1"/>
          </p:cNvSpPr>
          <p:nvPr>
            <p:ph type="title"/>
          </p:nvPr>
        </p:nvSpPr>
        <p:spPr>
          <a:xfrm>
            <a:off x="853817" y="2382747"/>
            <a:ext cx="734158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/¿Cuál opción modelo de paralelismo tomaría usted y por qué?</a:t>
            </a:r>
            <a:endParaRPr dirty="0"/>
          </a:p>
        </p:txBody>
      </p:sp>
      <p:sp>
        <p:nvSpPr>
          <p:cNvPr id="1032" name="Google Shape;1032;p44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44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4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4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6" name="Google Shape;1036;p4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37" name="Google Shape;1037;p4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45"/>
          <p:cNvSpPr txBox="1">
            <a:spLocks noGrp="1"/>
          </p:cNvSpPr>
          <p:nvPr>
            <p:ph type="body" idx="1"/>
          </p:nvPr>
        </p:nvSpPr>
        <p:spPr>
          <a:xfrm>
            <a:off x="1862400" y="1636500"/>
            <a:ext cx="6910800" cy="2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Como se mencionó anteriormente: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El de combinacion se utilizaría si se tiene más de un archivo. Adicional a esto, por lo menos un core por cada función por archivo o si se tuviera suficientes funciones para compensar el delay de cargar el csv de nuevo junto a un core por función.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Es decir: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No se recomendaría por lo general, a menos de que se cumplan los requerimientos mencionados anteriormente.</a:t>
            </a:r>
            <a:endParaRPr/>
          </a:p>
        </p:txBody>
      </p:sp>
      <p:sp>
        <p:nvSpPr>
          <p:cNvPr id="1045" name="Google Shape;1045;p45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046" name="Google Shape;1046;p4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47" name="Google Shape;1047;p4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8" name="Google Shape;1048;p4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9" name="Google Shape;1049;p4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50" name="Google Shape;1050;p4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51" name="Google Shape;1051;p4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2" name="Google Shape;1052;p4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53" name="Google Shape;1053;p4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54" name="Google Shape;1054;p4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55" name="Google Shape;1055;p4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6" name="Google Shape;1056;p4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57" name="Google Shape;1057;p4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58" name="Google Shape;1058;p4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0" name="Google Shape;1060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 ¿Recomendaría paralelizar tanto archivos y funciones al mismo tiempo?</a:t>
            </a:r>
            <a:endParaRPr/>
          </a:p>
        </p:txBody>
      </p:sp>
      <p:sp>
        <p:nvSpPr>
          <p:cNvPr id="1061" name="Google Shape;1061;p45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5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45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4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5" name="Google Shape;1065;p4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66" name="Google Shape;1066;p4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46"/>
          <p:cNvSpPr txBox="1">
            <a:spLocks noGrp="1"/>
          </p:cNvSpPr>
          <p:nvPr>
            <p:ph type="body" idx="1"/>
          </p:nvPr>
        </p:nvSpPr>
        <p:spPr>
          <a:xfrm>
            <a:off x="1346375" y="1636500"/>
            <a:ext cx="6910800" cy="2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Al pasar de 1 core a 2 core se mejora considerablemente el rendimiento, teniendo como resultado una disminución de casi la mitad de segundos en el tiempo al procesar los archivos.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El teórico sería: 1.998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El obtenido sería: 2.0514 con un aumento a comparación del teórico de: 0.053 por factores externos a nuestro control. </a:t>
            </a:r>
            <a:endParaRPr/>
          </a:p>
        </p:txBody>
      </p:sp>
      <p:grpSp>
        <p:nvGrpSpPr>
          <p:cNvPr id="1074" name="Google Shape;1074;p4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75" name="Google Shape;1075;p4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6" name="Google Shape;1076;p4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7" name="Google Shape;1077;p4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78" name="Google Shape;1078;p4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79" name="Google Shape;1079;p4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4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81" name="Google Shape;1081;p4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82" name="Google Shape;1082;p4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83" name="Google Shape;1083;p4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84" name="Google Shape;1084;p4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85" name="Google Shape;1085;p4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86" name="Google Shape;1086;p4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8" name="Google Shape;1088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/¿Cuál es el factor de mejora de pasar de 1 Core a 2 Core para el proceso que paraleliza los archivos?</a:t>
            </a:r>
            <a:endParaRPr/>
          </a:p>
        </p:txBody>
      </p:sp>
      <p:sp>
        <p:nvSpPr>
          <p:cNvPr id="1089" name="Google Shape;1089;p46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46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46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46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3" name="Google Shape;1093;p46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94" name="Google Shape;1094;p46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6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6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9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59" name="Google Shape;459;p2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0" name="Google Shape;460;p2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1" name="Google Shape;461;p2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2" name="Google Shape;462;p2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3" name="Google Shape;463;p2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64" name="Google Shape;464;p2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5" name="Google Shape;465;p2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66" name="Google Shape;466;p2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7" name="Google Shape;467;p2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68" name="Google Shape;468;p2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9" name="Google Shape;469;p2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0" name="Google Shape;470;p2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1" name="Google Shape;471;p2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3" name="Google Shape;473;p29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 txBox="1">
            <a:spLocks noGrp="1"/>
          </p:cNvSpPr>
          <p:nvPr>
            <p:ph type="title"/>
          </p:nvPr>
        </p:nvSpPr>
        <p:spPr>
          <a:xfrm>
            <a:off x="1442700" y="1266475"/>
            <a:ext cx="62586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&lt;OBJETIVO&gt;</a:t>
            </a:r>
            <a:endParaRPr/>
          </a:p>
        </p:txBody>
      </p:sp>
      <p:sp>
        <p:nvSpPr>
          <p:cNvPr id="476" name="Google Shape;476;p29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505400" cy="10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 un programa que permita calcular en concurrencia la media, la desviación estándar, el conteo, el valor mínimo y máximo de datos de 1,000 archivos con diferente data.</a:t>
            </a:r>
            <a:endParaRPr/>
          </a:p>
        </p:txBody>
      </p:sp>
      <p:grpSp>
        <p:nvGrpSpPr>
          <p:cNvPr id="477" name="Google Shape;477;p29"/>
          <p:cNvGrpSpPr/>
          <p:nvPr/>
        </p:nvGrpSpPr>
        <p:grpSpPr>
          <a:xfrm>
            <a:off x="4351569" y="3669202"/>
            <a:ext cx="440861" cy="441047"/>
            <a:chOff x="4351574" y="3669202"/>
            <a:chExt cx="440861" cy="441047"/>
          </a:xfrm>
        </p:grpSpPr>
        <p:sp>
          <p:nvSpPr>
            <p:cNvPr id="478" name="Google Shape;478;p29"/>
            <p:cNvSpPr/>
            <p:nvPr/>
          </p:nvSpPr>
          <p:spPr>
            <a:xfrm>
              <a:off x="4351574" y="3669202"/>
              <a:ext cx="440861" cy="441047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4491563" y="3777150"/>
              <a:ext cx="160875" cy="225150"/>
            </a:xfrm>
            <a:custGeom>
              <a:avLst/>
              <a:gdLst/>
              <a:ahLst/>
              <a:cxnLst/>
              <a:rect l="l" t="t" r="r" b="b"/>
              <a:pathLst>
                <a:path w="6435" h="9006" extrusionOk="0">
                  <a:moveTo>
                    <a:pt x="3218" y="1"/>
                  </a:moveTo>
                  <a:cubicBezTo>
                    <a:pt x="2870" y="1"/>
                    <a:pt x="2589" y="282"/>
                    <a:pt x="2589" y="629"/>
                  </a:cubicBezTo>
                  <a:lnTo>
                    <a:pt x="2589" y="819"/>
                  </a:lnTo>
                  <a:cubicBezTo>
                    <a:pt x="2589" y="839"/>
                    <a:pt x="2599" y="860"/>
                    <a:pt x="2599" y="881"/>
                  </a:cubicBezTo>
                  <a:cubicBezTo>
                    <a:pt x="1582" y="1151"/>
                    <a:pt x="819" y="2077"/>
                    <a:pt x="819" y="3187"/>
                  </a:cubicBezTo>
                  <a:lnTo>
                    <a:pt x="819" y="5073"/>
                  </a:lnTo>
                  <a:cubicBezTo>
                    <a:pt x="319" y="5385"/>
                    <a:pt x="1" y="5948"/>
                    <a:pt x="1" y="6551"/>
                  </a:cubicBezTo>
                  <a:lnTo>
                    <a:pt x="1" y="7053"/>
                  </a:lnTo>
                  <a:cubicBezTo>
                    <a:pt x="1" y="7313"/>
                    <a:pt x="211" y="7523"/>
                    <a:pt x="472" y="7523"/>
                  </a:cubicBezTo>
                  <a:lnTo>
                    <a:pt x="5964" y="7523"/>
                  </a:lnTo>
                  <a:cubicBezTo>
                    <a:pt x="6225" y="7523"/>
                    <a:pt x="6434" y="7313"/>
                    <a:pt x="6434" y="7053"/>
                  </a:cubicBezTo>
                  <a:lnTo>
                    <a:pt x="6434" y="6551"/>
                  </a:lnTo>
                  <a:cubicBezTo>
                    <a:pt x="6434" y="5948"/>
                    <a:pt x="6118" y="5385"/>
                    <a:pt x="5616" y="5073"/>
                  </a:cubicBezTo>
                  <a:lnTo>
                    <a:pt x="5616" y="3187"/>
                  </a:lnTo>
                  <a:cubicBezTo>
                    <a:pt x="5616" y="2077"/>
                    <a:pt x="4854" y="1151"/>
                    <a:pt x="3836" y="881"/>
                  </a:cubicBezTo>
                  <a:cubicBezTo>
                    <a:pt x="3836" y="860"/>
                    <a:pt x="3847" y="839"/>
                    <a:pt x="3847" y="819"/>
                  </a:cubicBezTo>
                  <a:lnTo>
                    <a:pt x="3847" y="629"/>
                  </a:lnTo>
                  <a:cubicBezTo>
                    <a:pt x="3847" y="282"/>
                    <a:pt x="3565" y="1"/>
                    <a:pt x="3218" y="1"/>
                  </a:cubicBezTo>
                  <a:close/>
                  <a:moveTo>
                    <a:pt x="2118" y="7907"/>
                  </a:moveTo>
                  <a:cubicBezTo>
                    <a:pt x="2118" y="8515"/>
                    <a:pt x="2609" y="9006"/>
                    <a:pt x="3218" y="9006"/>
                  </a:cubicBezTo>
                  <a:cubicBezTo>
                    <a:pt x="3826" y="9006"/>
                    <a:pt x="4317" y="8515"/>
                    <a:pt x="4317" y="79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29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481" name="Google Shape;481;p29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2" name="Google Shape;482;p29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483" name="Google Shape;483;p29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84" name="Google Shape;484;p29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85" name="Google Shape;485;p29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7"/>
          <p:cNvSpPr txBox="1">
            <a:spLocks noGrp="1"/>
          </p:cNvSpPr>
          <p:nvPr>
            <p:ph type="body" idx="1"/>
          </p:nvPr>
        </p:nvSpPr>
        <p:spPr>
          <a:xfrm>
            <a:off x="1346375" y="1636500"/>
            <a:ext cx="6910800" cy="2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Amadahl's Law es una formula que identifica las posibles ganancias de rendimientos al agregar núcleos informáticos adicionales a una aplicación.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El principio fundamental detrás de esta ley es que la parte serial de una aplicación puede tener un efecto desproporcionado en el rendimiento que obtenemos al agregar núcleos informáticos.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Speedup &lt;= 1.998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Serial 0.001</a:t>
            </a:r>
            <a:endParaRPr/>
          </a:p>
        </p:txBody>
      </p:sp>
      <p:grpSp>
        <p:nvGrpSpPr>
          <p:cNvPr id="1102" name="Google Shape;1102;p4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03" name="Google Shape;1103;p4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4" name="Google Shape;1104;p4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5" name="Google Shape;1105;p4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06" name="Google Shape;1106;p4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07" name="Google Shape;1107;p4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8" name="Google Shape;1108;p4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09" name="Google Shape;1109;p4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0" name="Google Shape;1110;p4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11" name="Google Shape;1111;p4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12" name="Google Shape;1112;p4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13" name="Google Shape;1113;p4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14" name="Google Shape;1114;p4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16" name="Google Shape;1116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/Determine el factor teórico de mejora para el escenario de 2 Core (amdahl's law) al paralelizar por archivo</a:t>
            </a:r>
            <a:endParaRPr/>
          </a:p>
        </p:txBody>
      </p:sp>
      <p:sp>
        <p:nvSpPr>
          <p:cNvPr id="1117" name="Google Shape;1117;p47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47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4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4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1" name="Google Shape;1121;p4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22" name="Google Shape;1122;p4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8"/>
          <p:cNvSpPr txBox="1">
            <a:spLocks noGrp="1"/>
          </p:cNvSpPr>
          <p:nvPr>
            <p:ph type="body" idx="1"/>
          </p:nvPr>
        </p:nvSpPr>
        <p:spPr>
          <a:xfrm>
            <a:off x="1346375" y="1636500"/>
            <a:ext cx="6910800" cy="2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Speedup &lt;= 1.666666667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Serial 0.2</a:t>
            </a:r>
            <a:endParaRPr/>
          </a:p>
        </p:txBody>
      </p:sp>
      <p:grpSp>
        <p:nvGrpSpPr>
          <p:cNvPr id="1130" name="Google Shape;1130;p4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31" name="Google Shape;1131;p4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2" name="Google Shape;1132;p4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3" name="Google Shape;1133;p4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34" name="Google Shape;1134;p4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35" name="Google Shape;1135;p4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6" name="Google Shape;1136;p4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37" name="Google Shape;1137;p4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8" name="Google Shape;1138;p4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39" name="Google Shape;1139;p4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0" name="Google Shape;1140;p4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41" name="Google Shape;1141;p4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42" name="Google Shape;1142;p4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4" name="Google Shape;1144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/Determine el factor teórico de mejora para el escenario de 2 Core (amdahl's law) por función estadística</a:t>
            </a:r>
            <a:endParaRPr/>
          </a:p>
        </p:txBody>
      </p:sp>
      <p:sp>
        <p:nvSpPr>
          <p:cNvPr id="1145" name="Google Shape;1145;p48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48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8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8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9" name="Google Shape;1149;p48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50" name="Google Shape;1150;p48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oogle Shape;1157;p4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58" name="Google Shape;1158;p4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9" name="Google Shape;1159;p4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0" name="Google Shape;1160;p4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61" name="Google Shape;1161;p4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62" name="Google Shape;1162;p4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3" name="Google Shape;1163;p4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64" name="Google Shape;1164;p4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5" name="Google Shape;1165;p4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66" name="Google Shape;1166;p4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7" name="Google Shape;1167;p4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68" name="Google Shape;1168;p4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69" name="Google Shape;1169;p4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71" name="Google Shape;1171;p49"/>
          <p:cNvSpPr txBox="1">
            <a:spLocks noGrp="1"/>
          </p:cNvSpPr>
          <p:nvPr>
            <p:ph type="title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&lt;DEMO&gt;</a:t>
            </a:r>
            <a:endParaRPr/>
          </a:p>
        </p:txBody>
      </p:sp>
      <p:sp>
        <p:nvSpPr>
          <p:cNvPr id="1172" name="Google Shape;1172;p49"/>
          <p:cNvSpPr txBox="1">
            <a:spLocks noGrp="1"/>
          </p:cNvSpPr>
          <p:nvPr>
            <p:ph type="subTitle" idx="1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Muchas gracias</a:t>
            </a:r>
            <a:endParaRPr/>
          </a:p>
        </p:txBody>
      </p:sp>
      <p:grpSp>
        <p:nvGrpSpPr>
          <p:cNvPr id="1173" name="Google Shape;1173;p49"/>
          <p:cNvGrpSpPr/>
          <p:nvPr/>
        </p:nvGrpSpPr>
        <p:grpSpPr>
          <a:xfrm>
            <a:off x="6675738" y="1222273"/>
            <a:ext cx="879178" cy="692069"/>
            <a:chOff x="6792900" y="1385785"/>
            <a:chExt cx="879178" cy="692069"/>
          </a:xfrm>
        </p:grpSpPr>
        <p:sp>
          <p:nvSpPr>
            <p:cNvPr id="1174" name="Google Shape;1174;p49"/>
            <p:cNvSpPr/>
            <p:nvPr/>
          </p:nvSpPr>
          <p:spPr>
            <a:xfrm>
              <a:off x="6792900" y="1385785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6853881" y="1514031"/>
              <a:ext cx="296446" cy="38931"/>
            </a:xfrm>
            <a:custGeom>
              <a:avLst/>
              <a:gdLst/>
              <a:ahLst/>
              <a:cxnLst/>
              <a:rect l="l" t="t" r="r" b="b"/>
              <a:pathLst>
                <a:path w="9861" h="1295" extrusionOk="0">
                  <a:moveTo>
                    <a:pt x="647" y="1"/>
                  </a:moveTo>
                  <a:cubicBezTo>
                    <a:pt x="286" y="1"/>
                    <a:pt x="0" y="288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9215" y="1294"/>
                  </a:lnTo>
                  <a:cubicBezTo>
                    <a:pt x="9570" y="1294"/>
                    <a:pt x="9861" y="1002"/>
                    <a:pt x="9861" y="648"/>
                  </a:cubicBezTo>
                  <a:cubicBezTo>
                    <a:pt x="9861" y="288"/>
                    <a:pt x="9570" y="1"/>
                    <a:pt x="9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6853881" y="1604488"/>
              <a:ext cx="657046" cy="38931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6853881" y="1692901"/>
              <a:ext cx="657046" cy="38871"/>
            </a:xfrm>
            <a:custGeom>
              <a:avLst/>
              <a:gdLst/>
              <a:ahLst/>
              <a:cxnLst/>
              <a:rect l="l" t="t" r="r" b="b"/>
              <a:pathLst>
                <a:path w="21856" h="1293" extrusionOk="0">
                  <a:moveTo>
                    <a:pt x="647" y="0"/>
                  </a:moveTo>
                  <a:cubicBezTo>
                    <a:pt x="286" y="0"/>
                    <a:pt x="0" y="291"/>
                    <a:pt x="0" y="646"/>
                  </a:cubicBezTo>
                  <a:cubicBezTo>
                    <a:pt x="0" y="1007"/>
                    <a:pt x="286" y="1292"/>
                    <a:pt x="647" y="1292"/>
                  </a:cubicBezTo>
                  <a:lnTo>
                    <a:pt x="21209" y="1292"/>
                  </a:lnTo>
                  <a:cubicBezTo>
                    <a:pt x="21570" y="1292"/>
                    <a:pt x="21855" y="1007"/>
                    <a:pt x="21855" y="646"/>
                  </a:cubicBezTo>
                  <a:cubicBezTo>
                    <a:pt x="21855" y="291"/>
                    <a:pt x="21570" y="0"/>
                    <a:pt x="21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6853881" y="1781073"/>
              <a:ext cx="549212" cy="38901"/>
            </a:xfrm>
            <a:custGeom>
              <a:avLst/>
              <a:gdLst/>
              <a:ahLst/>
              <a:cxnLst/>
              <a:rect l="l" t="t" r="r" b="b"/>
              <a:pathLst>
                <a:path w="18269" h="1294" extrusionOk="0">
                  <a:moveTo>
                    <a:pt x="647" y="1"/>
                  </a:moveTo>
                  <a:cubicBezTo>
                    <a:pt x="286" y="1"/>
                    <a:pt x="0" y="293"/>
                    <a:pt x="0" y="647"/>
                  </a:cubicBezTo>
                  <a:cubicBezTo>
                    <a:pt x="0" y="1007"/>
                    <a:pt x="286" y="1294"/>
                    <a:pt x="647" y="1294"/>
                  </a:cubicBezTo>
                  <a:lnTo>
                    <a:pt x="17623" y="1294"/>
                  </a:lnTo>
                  <a:cubicBezTo>
                    <a:pt x="17978" y="1294"/>
                    <a:pt x="18269" y="1007"/>
                    <a:pt x="18269" y="647"/>
                  </a:cubicBezTo>
                  <a:cubicBezTo>
                    <a:pt x="18269" y="293"/>
                    <a:pt x="17978" y="1"/>
                    <a:pt x="176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79" name="Google Shape;1179;p49"/>
          <p:cNvCxnSpPr/>
          <p:nvPr/>
        </p:nvCxnSpPr>
        <p:spPr>
          <a:xfrm>
            <a:off x="4049113" y="3921225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80" name="Google Shape;1180;p49"/>
          <p:cNvSpPr/>
          <p:nvPr/>
        </p:nvSpPr>
        <p:spPr>
          <a:xfrm>
            <a:off x="2730496" y="3219500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1" name="Google Shape;1181;p49"/>
          <p:cNvSpPr/>
          <p:nvPr/>
        </p:nvSpPr>
        <p:spPr>
          <a:xfrm rot="10800000">
            <a:off x="6031521" y="3219500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2" name="Google Shape;1182;p49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49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49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49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0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/COMANDOS</a:t>
            </a:r>
            <a:endParaRPr/>
          </a:p>
        </p:txBody>
      </p:sp>
      <p:sp>
        <p:nvSpPr>
          <p:cNvPr id="493" name="Google Shape;493;p30"/>
          <p:cNvSpPr txBox="1">
            <a:spLocks noGrp="1"/>
          </p:cNvSpPr>
          <p:nvPr>
            <p:ph type="title" idx="2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494" name="Google Shape;494;p30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Comandos para ejecutar.</a:t>
            </a:r>
            <a:endParaRPr/>
          </a:p>
        </p:txBody>
      </p:sp>
      <p:sp>
        <p:nvSpPr>
          <p:cNvPr id="495" name="Google Shape;495;p30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/EJECUCIÓN EN TERMINAL</a:t>
            </a:r>
            <a:endParaRPr/>
          </a:p>
        </p:txBody>
      </p:sp>
      <p:sp>
        <p:nvSpPr>
          <p:cNvPr id="496" name="Google Shape;496;p30"/>
          <p:cNvSpPr txBox="1">
            <a:spLocks noGrp="1"/>
          </p:cNvSpPr>
          <p:nvPr>
            <p:ph type="title" idx="4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497" name="Google Shape;497;p30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Ejecución por cores.</a:t>
            </a:r>
            <a:endParaRPr/>
          </a:p>
        </p:txBody>
      </p:sp>
      <p:sp>
        <p:nvSpPr>
          <p:cNvPr id="498" name="Google Shape;498;p30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/GRÁFICAS</a:t>
            </a:r>
            <a:endParaRPr/>
          </a:p>
        </p:txBody>
      </p:sp>
      <p:sp>
        <p:nvSpPr>
          <p:cNvPr id="499" name="Google Shape;499;p30"/>
          <p:cNvSpPr txBox="1">
            <a:spLocks noGrp="1"/>
          </p:cNvSpPr>
          <p:nvPr>
            <p:ph type="title" idx="7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/03</a:t>
            </a:r>
            <a:endParaRPr/>
          </a:p>
        </p:txBody>
      </p:sp>
      <p:sp>
        <p:nvSpPr>
          <p:cNvPr id="500" name="Google Shape;500;p30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Gráficas por cada modelo.</a:t>
            </a:r>
            <a:endParaRPr/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/PREGUNTAS</a:t>
            </a:r>
            <a:endParaRPr/>
          </a:p>
        </p:txBody>
      </p:sp>
      <p:sp>
        <p:nvSpPr>
          <p:cNvPr id="502" name="Google Shape;502;p30"/>
          <p:cNvSpPr txBox="1">
            <a:spLocks noGrp="1"/>
          </p:cNvSpPr>
          <p:nvPr>
            <p:ph type="title" idx="13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/04</a:t>
            </a:r>
            <a:endParaRPr/>
          </a:p>
        </p:txBody>
      </p:sp>
      <p:sp>
        <p:nvSpPr>
          <p:cNvPr id="503" name="Google Shape;503;p30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Preguntas resueltas</a:t>
            </a:r>
            <a:endParaRPr/>
          </a:p>
        </p:txBody>
      </p:sp>
      <p:sp>
        <p:nvSpPr>
          <p:cNvPr id="504" name="Google Shape;504;p30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/TABLE OF CONTENTS</a:t>
            </a:r>
            <a:endParaRPr/>
          </a:p>
        </p:txBody>
      </p:sp>
      <p:sp>
        <p:nvSpPr>
          <p:cNvPr id="505" name="Google Shape;505;p30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06" name="Google Shape;506;p3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07" name="Google Shape;507;p3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3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3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0" name="Google Shape;510;p3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11" name="Google Shape;511;p3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2" name="Google Shape;512;p3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13" name="Google Shape;513;p3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4" name="Google Shape;514;p3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15" name="Google Shape;515;p3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6" name="Google Shape;516;p3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17" name="Google Shape;517;p3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18" name="Google Shape;518;p3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20" name="Google Shape;520;p30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1" name="Google Shape;521;p30"/>
          <p:cNvSpPr/>
          <p:nvPr/>
        </p:nvSpPr>
        <p:spPr>
          <a:xfrm>
            <a:off x="186279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" name="Google Shape;522;p30"/>
          <p:cNvSpPr/>
          <p:nvPr/>
        </p:nvSpPr>
        <p:spPr>
          <a:xfrm>
            <a:off x="186279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3" name="Google Shape;523;p30"/>
          <p:cNvSpPr/>
          <p:nvPr/>
        </p:nvSpPr>
        <p:spPr>
          <a:xfrm>
            <a:off x="534324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4" name="Google Shape;524;p30"/>
          <p:cNvSpPr/>
          <p:nvPr/>
        </p:nvSpPr>
        <p:spPr>
          <a:xfrm>
            <a:off x="534324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5" name="Google Shape;525;p30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0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9" name="Google Shape;529;p3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30" name="Google Shape;530;p3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1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38" name="Google Shape;538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39" name="Google Shape;539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2" name="Google Shape;542;p3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43" name="Google Shape;543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4" name="Google Shape;544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45" name="Google Shape;545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46" name="Google Shape;546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47" name="Google Shape;547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8" name="Google Shape;548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9" name="Google Shape;549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50" name="Google Shape;550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2" name="Google Shape;552;p31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/COMANDOS</a:t>
            </a:r>
            <a:endParaRPr/>
          </a:p>
        </p:txBody>
      </p:sp>
      <p:sp>
        <p:nvSpPr>
          <p:cNvPr id="553" name="Google Shape;553;p31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54" name="Google Shape;554;p31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Comandos del programa</a:t>
            </a:r>
            <a:endParaRPr/>
          </a:p>
        </p:txBody>
      </p:sp>
      <p:sp>
        <p:nvSpPr>
          <p:cNvPr id="555" name="Google Shape;555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6" name="Google Shape;556;p31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57" name="Google Shape;5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31"/>
          <p:cNvGrpSpPr/>
          <p:nvPr/>
        </p:nvGrpSpPr>
        <p:grpSpPr>
          <a:xfrm rot="5400000">
            <a:off x="5729698" y="1550003"/>
            <a:ext cx="2376289" cy="1933510"/>
            <a:chOff x="6007752" y="1813287"/>
            <a:chExt cx="2279633" cy="1173460"/>
          </a:xfrm>
        </p:grpSpPr>
        <p:sp>
          <p:nvSpPr>
            <p:cNvPr id="561" name="Google Shape;561;p31"/>
            <p:cNvSpPr/>
            <p:nvPr/>
          </p:nvSpPr>
          <p:spPr>
            <a:xfrm>
              <a:off x="6007752" y="1813287"/>
              <a:ext cx="790000" cy="555800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6007752" y="2430831"/>
              <a:ext cx="1641713" cy="555916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6859503" y="1813287"/>
              <a:ext cx="789971" cy="555800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7728138" y="1813287"/>
              <a:ext cx="559247" cy="258120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7728138" y="2131674"/>
              <a:ext cx="559247" cy="855073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31"/>
          <p:cNvSpPr/>
          <p:nvPr/>
        </p:nvSpPr>
        <p:spPr>
          <a:xfrm>
            <a:off x="5395800" y="1448275"/>
            <a:ext cx="1355700" cy="678900"/>
          </a:xfrm>
          <a:prstGeom prst="roundRect">
            <a:avLst>
              <a:gd name="adj" fmla="val 8585"/>
            </a:avLst>
          </a:prstGeom>
          <a:gradFill>
            <a:gsLst>
              <a:gs pos="0">
                <a:srgbClr val="8D90E1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1"/>
          <p:cNvSpPr/>
          <p:nvPr/>
        </p:nvSpPr>
        <p:spPr>
          <a:xfrm>
            <a:off x="5569912" y="1538595"/>
            <a:ext cx="325435" cy="325864"/>
          </a:xfrm>
          <a:custGeom>
            <a:avLst/>
            <a:gdLst/>
            <a:ahLst/>
            <a:cxnLst/>
            <a:rect l="l" t="t" r="r" b="b"/>
            <a:pathLst>
              <a:path w="7589" h="7599" extrusionOk="0">
                <a:moveTo>
                  <a:pt x="3794" y="0"/>
                </a:moveTo>
                <a:cubicBezTo>
                  <a:pt x="1697" y="0"/>
                  <a:pt x="0" y="1703"/>
                  <a:pt x="0" y="3800"/>
                </a:cubicBezTo>
                <a:cubicBezTo>
                  <a:pt x="0" y="4884"/>
                  <a:pt x="449" y="5861"/>
                  <a:pt x="1176" y="6550"/>
                </a:cubicBezTo>
                <a:cubicBezTo>
                  <a:pt x="1861" y="7200"/>
                  <a:pt x="2781" y="7599"/>
                  <a:pt x="3794" y="7599"/>
                </a:cubicBezTo>
                <a:cubicBezTo>
                  <a:pt x="4812" y="7599"/>
                  <a:pt x="5733" y="7200"/>
                  <a:pt x="6413" y="6550"/>
                </a:cubicBezTo>
                <a:cubicBezTo>
                  <a:pt x="7138" y="5856"/>
                  <a:pt x="7589" y="4884"/>
                  <a:pt x="7589" y="3800"/>
                </a:cubicBezTo>
                <a:cubicBezTo>
                  <a:pt x="7589" y="1703"/>
                  <a:pt x="5896" y="0"/>
                  <a:pt x="37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1"/>
          <p:cNvSpPr/>
          <p:nvPr/>
        </p:nvSpPr>
        <p:spPr>
          <a:xfrm>
            <a:off x="5679305" y="1586152"/>
            <a:ext cx="106649" cy="106820"/>
          </a:xfrm>
          <a:custGeom>
            <a:avLst/>
            <a:gdLst/>
            <a:ahLst/>
            <a:cxnLst/>
            <a:rect l="l" t="t" r="r" b="b"/>
            <a:pathLst>
              <a:path w="2487" h="2491" extrusionOk="0">
                <a:moveTo>
                  <a:pt x="1243" y="1"/>
                </a:moveTo>
                <a:cubicBezTo>
                  <a:pt x="558" y="1"/>
                  <a:pt x="1" y="558"/>
                  <a:pt x="1" y="1243"/>
                </a:cubicBezTo>
                <a:cubicBezTo>
                  <a:pt x="1" y="1934"/>
                  <a:pt x="558" y="2491"/>
                  <a:pt x="1243" y="2491"/>
                </a:cubicBezTo>
                <a:cubicBezTo>
                  <a:pt x="1934" y="2491"/>
                  <a:pt x="2486" y="1934"/>
                  <a:pt x="2486" y="1243"/>
                </a:cubicBezTo>
                <a:cubicBezTo>
                  <a:pt x="2486" y="558"/>
                  <a:pt x="1934" y="1"/>
                  <a:pt x="1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31"/>
          <p:cNvSpPr/>
          <p:nvPr/>
        </p:nvSpPr>
        <p:spPr>
          <a:xfrm>
            <a:off x="5620299" y="1733113"/>
            <a:ext cx="224619" cy="131349"/>
          </a:xfrm>
          <a:custGeom>
            <a:avLst/>
            <a:gdLst/>
            <a:ahLst/>
            <a:cxnLst/>
            <a:rect l="l" t="t" r="r" b="b"/>
            <a:pathLst>
              <a:path w="5238" h="3063" extrusionOk="0">
                <a:moveTo>
                  <a:pt x="2619" y="0"/>
                </a:moveTo>
                <a:cubicBezTo>
                  <a:pt x="1367" y="0"/>
                  <a:pt x="308" y="853"/>
                  <a:pt x="1" y="2014"/>
                </a:cubicBezTo>
                <a:cubicBezTo>
                  <a:pt x="686" y="2664"/>
                  <a:pt x="1606" y="3063"/>
                  <a:pt x="2619" y="3063"/>
                </a:cubicBezTo>
                <a:cubicBezTo>
                  <a:pt x="3637" y="3063"/>
                  <a:pt x="4558" y="2664"/>
                  <a:pt x="5238" y="2014"/>
                </a:cubicBezTo>
                <a:cubicBezTo>
                  <a:pt x="4931" y="853"/>
                  <a:pt x="3872" y="0"/>
                  <a:pt x="26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Google Shape;570;p31"/>
          <p:cNvGrpSpPr/>
          <p:nvPr/>
        </p:nvGrpSpPr>
        <p:grpSpPr>
          <a:xfrm>
            <a:off x="5569908" y="1905331"/>
            <a:ext cx="1007698" cy="131347"/>
            <a:chOff x="1397158" y="2606681"/>
            <a:chExt cx="1007698" cy="131347"/>
          </a:xfrm>
        </p:grpSpPr>
        <p:sp>
          <p:nvSpPr>
            <p:cNvPr id="571" name="Google Shape;571;p31"/>
            <p:cNvSpPr/>
            <p:nvPr/>
          </p:nvSpPr>
          <p:spPr>
            <a:xfrm>
              <a:off x="1397158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2" y="1"/>
                  </a:moveTo>
                  <a:cubicBezTo>
                    <a:pt x="1836" y="1"/>
                    <a:pt x="1711" y="66"/>
                    <a:pt x="1647" y="196"/>
                  </a:cubicBezTo>
                  <a:lnTo>
                    <a:pt x="1345" y="816"/>
                  </a:lnTo>
                  <a:cubicBezTo>
                    <a:pt x="1295" y="918"/>
                    <a:pt x="1192" y="989"/>
                    <a:pt x="1080" y="1005"/>
                  </a:cubicBezTo>
                  <a:lnTo>
                    <a:pt x="399" y="1102"/>
                  </a:lnTo>
                  <a:cubicBezTo>
                    <a:pt x="113" y="1147"/>
                    <a:pt x="0" y="1501"/>
                    <a:pt x="205" y="1699"/>
                  </a:cubicBezTo>
                  <a:lnTo>
                    <a:pt x="696" y="2181"/>
                  </a:lnTo>
                  <a:cubicBezTo>
                    <a:pt x="783" y="2263"/>
                    <a:pt x="819" y="2374"/>
                    <a:pt x="798" y="2487"/>
                  </a:cubicBezTo>
                  <a:lnTo>
                    <a:pt x="681" y="3167"/>
                  </a:lnTo>
                  <a:cubicBezTo>
                    <a:pt x="644" y="3394"/>
                    <a:pt x="822" y="3576"/>
                    <a:pt x="1027" y="3576"/>
                  </a:cubicBezTo>
                  <a:cubicBezTo>
                    <a:pt x="1081" y="3576"/>
                    <a:pt x="1137" y="3563"/>
                    <a:pt x="1192" y="3535"/>
                  </a:cubicBezTo>
                  <a:lnTo>
                    <a:pt x="1801" y="3214"/>
                  </a:lnTo>
                  <a:cubicBezTo>
                    <a:pt x="1849" y="3188"/>
                    <a:pt x="1904" y="3175"/>
                    <a:pt x="1960" y="3175"/>
                  </a:cubicBezTo>
                  <a:cubicBezTo>
                    <a:pt x="2015" y="3175"/>
                    <a:pt x="2072" y="3188"/>
                    <a:pt x="2123" y="3214"/>
                  </a:cubicBezTo>
                  <a:lnTo>
                    <a:pt x="2731" y="3535"/>
                  </a:lnTo>
                  <a:cubicBezTo>
                    <a:pt x="2785" y="3563"/>
                    <a:pt x="2840" y="3576"/>
                    <a:pt x="2894" y="3576"/>
                  </a:cubicBezTo>
                  <a:cubicBezTo>
                    <a:pt x="3098" y="3576"/>
                    <a:pt x="3279" y="3394"/>
                    <a:pt x="3238" y="3167"/>
                  </a:cubicBezTo>
                  <a:lnTo>
                    <a:pt x="3125" y="2487"/>
                  </a:lnTo>
                  <a:cubicBezTo>
                    <a:pt x="3105" y="2374"/>
                    <a:pt x="3141" y="2263"/>
                    <a:pt x="3222" y="2181"/>
                  </a:cubicBezTo>
                  <a:lnTo>
                    <a:pt x="3713" y="1699"/>
                  </a:lnTo>
                  <a:cubicBezTo>
                    <a:pt x="3923" y="1501"/>
                    <a:pt x="3811" y="1147"/>
                    <a:pt x="3519" y="1102"/>
                  </a:cubicBezTo>
                  <a:lnTo>
                    <a:pt x="2844" y="1005"/>
                  </a:lnTo>
                  <a:cubicBezTo>
                    <a:pt x="2726" y="989"/>
                    <a:pt x="2629" y="918"/>
                    <a:pt x="2578" y="816"/>
                  </a:cubicBezTo>
                  <a:lnTo>
                    <a:pt x="2277" y="196"/>
                  </a:lnTo>
                  <a:cubicBezTo>
                    <a:pt x="2212" y="66"/>
                    <a:pt x="2087" y="1"/>
                    <a:pt x="1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1613003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1" y="1"/>
                  </a:moveTo>
                  <a:cubicBezTo>
                    <a:pt x="1836" y="1"/>
                    <a:pt x="1711" y="66"/>
                    <a:pt x="1646" y="196"/>
                  </a:cubicBezTo>
                  <a:lnTo>
                    <a:pt x="1345" y="816"/>
                  </a:lnTo>
                  <a:cubicBezTo>
                    <a:pt x="1294" y="918"/>
                    <a:pt x="1192" y="989"/>
                    <a:pt x="1079" y="1005"/>
                  </a:cubicBezTo>
                  <a:lnTo>
                    <a:pt x="399" y="1102"/>
                  </a:lnTo>
                  <a:cubicBezTo>
                    <a:pt x="112" y="1147"/>
                    <a:pt x="0" y="1501"/>
                    <a:pt x="204" y="1699"/>
                  </a:cubicBezTo>
                  <a:lnTo>
                    <a:pt x="701" y="2181"/>
                  </a:lnTo>
                  <a:cubicBezTo>
                    <a:pt x="782" y="2263"/>
                    <a:pt x="818" y="2374"/>
                    <a:pt x="798" y="2487"/>
                  </a:cubicBezTo>
                  <a:lnTo>
                    <a:pt x="685" y="3167"/>
                  </a:lnTo>
                  <a:cubicBezTo>
                    <a:pt x="644" y="3394"/>
                    <a:pt x="825" y="3576"/>
                    <a:pt x="1029" y="3576"/>
                  </a:cubicBezTo>
                  <a:cubicBezTo>
                    <a:pt x="1083" y="3576"/>
                    <a:pt x="1138" y="3563"/>
                    <a:pt x="1192" y="3535"/>
                  </a:cubicBezTo>
                  <a:lnTo>
                    <a:pt x="1800" y="3214"/>
                  </a:lnTo>
                  <a:cubicBezTo>
                    <a:pt x="1851" y="3188"/>
                    <a:pt x="1906" y="3175"/>
                    <a:pt x="1961" y="3175"/>
                  </a:cubicBezTo>
                  <a:cubicBezTo>
                    <a:pt x="2016" y="3175"/>
                    <a:pt x="2071" y="3188"/>
                    <a:pt x="2122" y="3214"/>
                  </a:cubicBezTo>
                  <a:lnTo>
                    <a:pt x="2731" y="3535"/>
                  </a:lnTo>
                  <a:cubicBezTo>
                    <a:pt x="2784" y="3563"/>
                    <a:pt x="2840" y="3576"/>
                    <a:pt x="2894" y="3576"/>
                  </a:cubicBezTo>
                  <a:cubicBezTo>
                    <a:pt x="3097" y="3576"/>
                    <a:pt x="3277" y="3394"/>
                    <a:pt x="3237" y="3167"/>
                  </a:cubicBezTo>
                  <a:lnTo>
                    <a:pt x="3125" y="2487"/>
                  </a:lnTo>
                  <a:cubicBezTo>
                    <a:pt x="3104" y="2374"/>
                    <a:pt x="3140" y="2263"/>
                    <a:pt x="3222" y="2181"/>
                  </a:cubicBezTo>
                  <a:lnTo>
                    <a:pt x="3718" y="1699"/>
                  </a:lnTo>
                  <a:cubicBezTo>
                    <a:pt x="3923" y="1501"/>
                    <a:pt x="3810" y="1147"/>
                    <a:pt x="3524" y="1102"/>
                  </a:cubicBezTo>
                  <a:lnTo>
                    <a:pt x="2843" y="1005"/>
                  </a:lnTo>
                  <a:cubicBezTo>
                    <a:pt x="2726" y="989"/>
                    <a:pt x="2628" y="918"/>
                    <a:pt x="2578" y="816"/>
                  </a:cubicBezTo>
                  <a:lnTo>
                    <a:pt x="2276" y="196"/>
                  </a:lnTo>
                  <a:cubicBezTo>
                    <a:pt x="2212" y="66"/>
                    <a:pt x="2087" y="1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1828847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3" y="1"/>
                  </a:moveTo>
                  <a:cubicBezTo>
                    <a:pt x="1839" y="1"/>
                    <a:pt x="1713" y="66"/>
                    <a:pt x="1647" y="196"/>
                  </a:cubicBezTo>
                  <a:lnTo>
                    <a:pt x="1345" y="816"/>
                  </a:lnTo>
                  <a:cubicBezTo>
                    <a:pt x="1294" y="918"/>
                    <a:pt x="1197" y="989"/>
                    <a:pt x="1084" y="1005"/>
                  </a:cubicBezTo>
                  <a:lnTo>
                    <a:pt x="404" y="1102"/>
                  </a:lnTo>
                  <a:cubicBezTo>
                    <a:pt x="118" y="1147"/>
                    <a:pt x="0" y="1501"/>
                    <a:pt x="210" y="1699"/>
                  </a:cubicBezTo>
                  <a:lnTo>
                    <a:pt x="701" y="2181"/>
                  </a:lnTo>
                  <a:cubicBezTo>
                    <a:pt x="783" y="2263"/>
                    <a:pt x="819" y="2374"/>
                    <a:pt x="803" y="2487"/>
                  </a:cubicBezTo>
                  <a:lnTo>
                    <a:pt x="685" y="3167"/>
                  </a:lnTo>
                  <a:cubicBezTo>
                    <a:pt x="645" y="3394"/>
                    <a:pt x="826" y="3576"/>
                    <a:pt x="1029" y="3576"/>
                  </a:cubicBezTo>
                  <a:cubicBezTo>
                    <a:pt x="1083" y="3576"/>
                    <a:pt x="1138" y="3563"/>
                    <a:pt x="1192" y="3535"/>
                  </a:cubicBezTo>
                  <a:lnTo>
                    <a:pt x="1801" y="3214"/>
                  </a:lnTo>
                  <a:cubicBezTo>
                    <a:pt x="1852" y="3188"/>
                    <a:pt x="1908" y="3175"/>
                    <a:pt x="1964" y="3175"/>
                  </a:cubicBezTo>
                  <a:cubicBezTo>
                    <a:pt x="2020" y="3175"/>
                    <a:pt x="2076" y="3188"/>
                    <a:pt x="2127" y="3214"/>
                  </a:cubicBezTo>
                  <a:lnTo>
                    <a:pt x="2731" y="3535"/>
                  </a:lnTo>
                  <a:cubicBezTo>
                    <a:pt x="2786" y="3563"/>
                    <a:pt x="2842" y="3576"/>
                    <a:pt x="2896" y="3576"/>
                  </a:cubicBezTo>
                  <a:cubicBezTo>
                    <a:pt x="3101" y="3576"/>
                    <a:pt x="3279" y="3394"/>
                    <a:pt x="3243" y="3167"/>
                  </a:cubicBezTo>
                  <a:lnTo>
                    <a:pt x="3125" y="2487"/>
                  </a:lnTo>
                  <a:cubicBezTo>
                    <a:pt x="3104" y="2374"/>
                    <a:pt x="3146" y="2263"/>
                    <a:pt x="3227" y="2181"/>
                  </a:cubicBezTo>
                  <a:lnTo>
                    <a:pt x="3718" y="1699"/>
                  </a:lnTo>
                  <a:cubicBezTo>
                    <a:pt x="3923" y="1501"/>
                    <a:pt x="3810" y="1147"/>
                    <a:pt x="3524" y="1102"/>
                  </a:cubicBezTo>
                  <a:lnTo>
                    <a:pt x="2844" y="1005"/>
                  </a:lnTo>
                  <a:cubicBezTo>
                    <a:pt x="2731" y="989"/>
                    <a:pt x="2634" y="918"/>
                    <a:pt x="2582" y="816"/>
                  </a:cubicBezTo>
                  <a:lnTo>
                    <a:pt x="2276" y="196"/>
                  </a:lnTo>
                  <a:cubicBezTo>
                    <a:pt x="2212" y="66"/>
                    <a:pt x="2088" y="1"/>
                    <a:pt x="19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2044692" y="2606681"/>
              <a:ext cx="144283" cy="131347"/>
            </a:xfrm>
            <a:custGeom>
              <a:avLst/>
              <a:gdLst/>
              <a:ahLst/>
              <a:cxnLst/>
              <a:rect l="l" t="t" r="r" b="b"/>
              <a:pathLst>
                <a:path w="3929" h="3577" extrusionOk="0">
                  <a:moveTo>
                    <a:pt x="1965" y="1"/>
                  </a:moveTo>
                  <a:cubicBezTo>
                    <a:pt x="1841" y="1"/>
                    <a:pt x="1717" y="66"/>
                    <a:pt x="1653" y="196"/>
                  </a:cubicBezTo>
                  <a:lnTo>
                    <a:pt x="1346" y="816"/>
                  </a:lnTo>
                  <a:cubicBezTo>
                    <a:pt x="1296" y="918"/>
                    <a:pt x="1198" y="989"/>
                    <a:pt x="1086" y="1005"/>
                  </a:cubicBezTo>
                  <a:lnTo>
                    <a:pt x="406" y="1102"/>
                  </a:lnTo>
                  <a:cubicBezTo>
                    <a:pt x="119" y="1147"/>
                    <a:pt x="1" y="1501"/>
                    <a:pt x="211" y="1699"/>
                  </a:cubicBezTo>
                  <a:lnTo>
                    <a:pt x="702" y="2181"/>
                  </a:lnTo>
                  <a:cubicBezTo>
                    <a:pt x="784" y="2263"/>
                    <a:pt x="820" y="2374"/>
                    <a:pt x="805" y="2487"/>
                  </a:cubicBezTo>
                  <a:lnTo>
                    <a:pt x="687" y="3167"/>
                  </a:lnTo>
                  <a:cubicBezTo>
                    <a:pt x="646" y="3394"/>
                    <a:pt x="827" y="3576"/>
                    <a:pt x="1030" y="3576"/>
                  </a:cubicBezTo>
                  <a:cubicBezTo>
                    <a:pt x="1084" y="3576"/>
                    <a:pt x="1139" y="3563"/>
                    <a:pt x="1193" y="3535"/>
                  </a:cubicBezTo>
                  <a:lnTo>
                    <a:pt x="1801" y="3214"/>
                  </a:lnTo>
                  <a:cubicBezTo>
                    <a:pt x="1852" y="3188"/>
                    <a:pt x="1909" y="3175"/>
                    <a:pt x="1965" y="3175"/>
                  </a:cubicBezTo>
                  <a:cubicBezTo>
                    <a:pt x="2021" y="3175"/>
                    <a:pt x="2078" y="3188"/>
                    <a:pt x="2129" y="3214"/>
                  </a:cubicBezTo>
                  <a:lnTo>
                    <a:pt x="2738" y="3535"/>
                  </a:lnTo>
                  <a:cubicBezTo>
                    <a:pt x="2791" y="3563"/>
                    <a:pt x="2847" y="3576"/>
                    <a:pt x="2900" y="3576"/>
                  </a:cubicBezTo>
                  <a:cubicBezTo>
                    <a:pt x="3102" y="3576"/>
                    <a:pt x="3280" y="3394"/>
                    <a:pt x="3244" y="3167"/>
                  </a:cubicBezTo>
                  <a:lnTo>
                    <a:pt x="3126" y="2487"/>
                  </a:lnTo>
                  <a:cubicBezTo>
                    <a:pt x="3106" y="2374"/>
                    <a:pt x="3147" y="2263"/>
                    <a:pt x="3229" y="2181"/>
                  </a:cubicBezTo>
                  <a:lnTo>
                    <a:pt x="3720" y="1699"/>
                  </a:lnTo>
                  <a:cubicBezTo>
                    <a:pt x="3928" y="1501"/>
                    <a:pt x="3812" y="1147"/>
                    <a:pt x="3525" y="1102"/>
                  </a:cubicBezTo>
                  <a:lnTo>
                    <a:pt x="2845" y="1005"/>
                  </a:lnTo>
                  <a:cubicBezTo>
                    <a:pt x="2732" y="989"/>
                    <a:pt x="2635" y="918"/>
                    <a:pt x="2585" y="816"/>
                  </a:cubicBezTo>
                  <a:lnTo>
                    <a:pt x="2278" y="196"/>
                  </a:lnTo>
                  <a:cubicBezTo>
                    <a:pt x="2213" y="66"/>
                    <a:pt x="2089" y="1"/>
                    <a:pt x="19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2260757" y="2606681"/>
              <a:ext cx="144099" cy="131347"/>
            </a:xfrm>
            <a:custGeom>
              <a:avLst/>
              <a:gdLst/>
              <a:ahLst/>
              <a:cxnLst/>
              <a:rect l="l" t="t" r="r" b="b"/>
              <a:pathLst>
                <a:path w="3924" h="3577" extrusionOk="0">
                  <a:moveTo>
                    <a:pt x="1960" y="1"/>
                  </a:moveTo>
                  <a:cubicBezTo>
                    <a:pt x="1835" y="1"/>
                    <a:pt x="1711" y="66"/>
                    <a:pt x="1647" y="196"/>
                  </a:cubicBezTo>
                  <a:lnTo>
                    <a:pt x="1340" y="816"/>
                  </a:lnTo>
                  <a:cubicBezTo>
                    <a:pt x="1290" y="918"/>
                    <a:pt x="1193" y="989"/>
                    <a:pt x="1080" y="1005"/>
                  </a:cubicBezTo>
                  <a:lnTo>
                    <a:pt x="400" y="1102"/>
                  </a:lnTo>
                  <a:cubicBezTo>
                    <a:pt x="113" y="1147"/>
                    <a:pt x="1" y="1501"/>
                    <a:pt x="205" y="1699"/>
                  </a:cubicBezTo>
                  <a:lnTo>
                    <a:pt x="696" y="2181"/>
                  </a:lnTo>
                  <a:cubicBezTo>
                    <a:pt x="778" y="2263"/>
                    <a:pt x="818" y="2374"/>
                    <a:pt x="799" y="2487"/>
                  </a:cubicBezTo>
                  <a:lnTo>
                    <a:pt x="681" y="3167"/>
                  </a:lnTo>
                  <a:cubicBezTo>
                    <a:pt x="644" y="3394"/>
                    <a:pt x="822" y="3576"/>
                    <a:pt x="1027" y="3576"/>
                  </a:cubicBezTo>
                  <a:cubicBezTo>
                    <a:pt x="1082" y="3576"/>
                    <a:pt x="1138" y="3563"/>
                    <a:pt x="1193" y="3535"/>
                  </a:cubicBezTo>
                  <a:lnTo>
                    <a:pt x="1795" y="3214"/>
                  </a:lnTo>
                  <a:cubicBezTo>
                    <a:pt x="1847" y="3188"/>
                    <a:pt x="1903" y="3175"/>
                    <a:pt x="1960" y="3175"/>
                  </a:cubicBezTo>
                  <a:cubicBezTo>
                    <a:pt x="2016" y="3175"/>
                    <a:pt x="2072" y="3188"/>
                    <a:pt x="2123" y="3214"/>
                  </a:cubicBezTo>
                  <a:lnTo>
                    <a:pt x="2732" y="3535"/>
                  </a:lnTo>
                  <a:cubicBezTo>
                    <a:pt x="2785" y="3563"/>
                    <a:pt x="2841" y="3576"/>
                    <a:pt x="2894" y="3576"/>
                  </a:cubicBezTo>
                  <a:cubicBezTo>
                    <a:pt x="3098" y="3576"/>
                    <a:pt x="3278" y="3394"/>
                    <a:pt x="3237" y="3167"/>
                  </a:cubicBezTo>
                  <a:lnTo>
                    <a:pt x="3119" y="2487"/>
                  </a:lnTo>
                  <a:cubicBezTo>
                    <a:pt x="3105" y="2374"/>
                    <a:pt x="3140" y="2263"/>
                    <a:pt x="3223" y="2181"/>
                  </a:cubicBezTo>
                  <a:lnTo>
                    <a:pt x="3714" y="1699"/>
                  </a:lnTo>
                  <a:cubicBezTo>
                    <a:pt x="3923" y="1501"/>
                    <a:pt x="3806" y="1147"/>
                    <a:pt x="3518" y="1102"/>
                  </a:cubicBezTo>
                  <a:lnTo>
                    <a:pt x="2838" y="1005"/>
                  </a:lnTo>
                  <a:cubicBezTo>
                    <a:pt x="2727" y="989"/>
                    <a:pt x="2629" y="918"/>
                    <a:pt x="2578" y="816"/>
                  </a:cubicBezTo>
                  <a:lnTo>
                    <a:pt x="2276" y="196"/>
                  </a:lnTo>
                  <a:cubicBezTo>
                    <a:pt x="2210" y="66"/>
                    <a:pt x="2085" y="1"/>
                    <a:pt x="1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6" name="Google Shape;576;p31"/>
          <p:cNvSpPr/>
          <p:nvPr/>
        </p:nvSpPr>
        <p:spPr>
          <a:xfrm>
            <a:off x="6001600" y="1593800"/>
            <a:ext cx="576015" cy="38928"/>
          </a:xfrm>
          <a:custGeom>
            <a:avLst/>
            <a:gdLst/>
            <a:ahLst/>
            <a:cxnLst/>
            <a:rect l="l" t="t" r="r" b="b"/>
            <a:pathLst>
              <a:path w="21856" h="1295" extrusionOk="0">
                <a:moveTo>
                  <a:pt x="647" y="1"/>
                </a:moveTo>
                <a:cubicBezTo>
                  <a:pt x="286" y="1"/>
                  <a:pt x="0" y="286"/>
                  <a:pt x="0" y="648"/>
                </a:cubicBezTo>
                <a:cubicBezTo>
                  <a:pt x="0" y="1002"/>
                  <a:pt x="286" y="1294"/>
                  <a:pt x="647" y="1294"/>
                </a:cubicBezTo>
                <a:lnTo>
                  <a:pt x="21209" y="1294"/>
                </a:lnTo>
                <a:cubicBezTo>
                  <a:pt x="21570" y="1294"/>
                  <a:pt x="21855" y="1002"/>
                  <a:pt x="21855" y="648"/>
                </a:cubicBezTo>
                <a:cubicBezTo>
                  <a:pt x="21855" y="286"/>
                  <a:pt x="21570" y="1"/>
                  <a:pt x="2120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1"/>
          <p:cNvSpPr/>
          <p:nvPr/>
        </p:nvSpPr>
        <p:spPr>
          <a:xfrm>
            <a:off x="6001600" y="1682208"/>
            <a:ext cx="576015" cy="38868"/>
          </a:xfrm>
          <a:custGeom>
            <a:avLst/>
            <a:gdLst/>
            <a:ahLst/>
            <a:cxnLst/>
            <a:rect l="l" t="t" r="r" b="b"/>
            <a:pathLst>
              <a:path w="21856" h="1293" extrusionOk="0">
                <a:moveTo>
                  <a:pt x="647" y="0"/>
                </a:moveTo>
                <a:cubicBezTo>
                  <a:pt x="286" y="0"/>
                  <a:pt x="0" y="291"/>
                  <a:pt x="0" y="646"/>
                </a:cubicBezTo>
                <a:cubicBezTo>
                  <a:pt x="0" y="1007"/>
                  <a:pt x="286" y="1292"/>
                  <a:pt x="647" y="1292"/>
                </a:cubicBezTo>
                <a:lnTo>
                  <a:pt x="21209" y="1292"/>
                </a:lnTo>
                <a:cubicBezTo>
                  <a:pt x="21570" y="1292"/>
                  <a:pt x="21855" y="1007"/>
                  <a:pt x="21855" y="646"/>
                </a:cubicBezTo>
                <a:cubicBezTo>
                  <a:pt x="21855" y="291"/>
                  <a:pt x="21570" y="0"/>
                  <a:pt x="21209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1"/>
          <p:cNvSpPr/>
          <p:nvPr/>
        </p:nvSpPr>
        <p:spPr>
          <a:xfrm>
            <a:off x="6001600" y="1770376"/>
            <a:ext cx="481479" cy="38898"/>
          </a:xfrm>
          <a:custGeom>
            <a:avLst/>
            <a:gdLst/>
            <a:ahLst/>
            <a:cxnLst/>
            <a:rect l="l" t="t" r="r" b="b"/>
            <a:pathLst>
              <a:path w="18269" h="1294" extrusionOk="0">
                <a:moveTo>
                  <a:pt x="647" y="1"/>
                </a:moveTo>
                <a:cubicBezTo>
                  <a:pt x="286" y="1"/>
                  <a:pt x="0" y="293"/>
                  <a:pt x="0" y="647"/>
                </a:cubicBezTo>
                <a:cubicBezTo>
                  <a:pt x="0" y="1007"/>
                  <a:pt x="286" y="1294"/>
                  <a:pt x="647" y="1294"/>
                </a:cubicBezTo>
                <a:lnTo>
                  <a:pt x="17623" y="1294"/>
                </a:lnTo>
                <a:cubicBezTo>
                  <a:pt x="17978" y="1294"/>
                  <a:pt x="18269" y="1007"/>
                  <a:pt x="18269" y="647"/>
                </a:cubicBezTo>
                <a:cubicBezTo>
                  <a:pt x="18269" y="293"/>
                  <a:pt x="17978" y="1"/>
                  <a:pt x="17623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Google Shape;579;p31"/>
          <p:cNvGrpSpPr/>
          <p:nvPr/>
        </p:nvGrpSpPr>
        <p:grpSpPr>
          <a:xfrm>
            <a:off x="6240000" y="2592425"/>
            <a:ext cx="1355700" cy="262500"/>
            <a:chOff x="1884725" y="2724775"/>
            <a:chExt cx="1355700" cy="262500"/>
          </a:xfrm>
        </p:grpSpPr>
        <p:sp>
          <p:nvSpPr>
            <p:cNvPr id="580" name="Google Shape;580;p31"/>
            <p:cNvSpPr/>
            <p:nvPr/>
          </p:nvSpPr>
          <p:spPr>
            <a:xfrm>
              <a:off x="1884725" y="2724775"/>
              <a:ext cx="1355700" cy="262500"/>
            </a:xfrm>
            <a:prstGeom prst="roundRect">
              <a:avLst>
                <a:gd name="adj" fmla="val 236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2176700" y="2836550"/>
              <a:ext cx="964615" cy="38924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solidFill>
              <a:srgbClr val="2928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2176700" y="2836550"/>
              <a:ext cx="463839" cy="38924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1983825" y="2792040"/>
              <a:ext cx="133214" cy="127937"/>
            </a:xfrm>
            <a:custGeom>
              <a:avLst/>
              <a:gdLst/>
              <a:ahLst/>
              <a:cxnLst/>
              <a:rect l="l" t="t" r="r" b="b"/>
              <a:pathLst>
                <a:path w="9517" h="9140" extrusionOk="0">
                  <a:moveTo>
                    <a:pt x="2167" y="1"/>
                  </a:moveTo>
                  <a:lnTo>
                    <a:pt x="2167" y="4844"/>
                  </a:lnTo>
                  <a:lnTo>
                    <a:pt x="0" y="4844"/>
                  </a:lnTo>
                  <a:lnTo>
                    <a:pt x="2167" y="6803"/>
                  </a:lnTo>
                  <a:lnTo>
                    <a:pt x="4761" y="9139"/>
                  </a:lnTo>
                  <a:lnTo>
                    <a:pt x="9517" y="4844"/>
                  </a:lnTo>
                  <a:lnTo>
                    <a:pt x="7348" y="4844"/>
                  </a:lnTo>
                  <a:lnTo>
                    <a:pt x="7348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31"/>
          <p:cNvGrpSpPr/>
          <p:nvPr/>
        </p:nvGrpSpPr>
        <p:grpSpPr>
          <a:xfrm>
            <a:off x="5607195" y="3320193"/>
            <a:ext cx="694832" cy="494692"/>
            <a:chOff x="3336290" y="764021"/>
            <a:chExt cx="810300" cy="576900"/>
          </a:xfrm>
        </p:grpSpPr>
        <p:sp>
          <p:nvSpPr>
            <p:cNvPr id="585" name="Google Shape;585;p3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31"/>
          <p:cNvGrpSpPr/>
          <p:nvPr/>
        </p:nvGrpSpPr>
        <p:grpSpPr>
          <a:xfrm>
            <a:off x="7250277" y="3320194"/>
            <a:ext cx="767672" cy="251306"/>
            <a:chOff x="6394925" y="2541508"/>
            <a:chExt cx="736800" cy="241200"/>
          </a:xfrm>
        </p:grpSpPr>
        <p:sp>
          <p:nvSpPr>
            <p:cNvPr id="589" name="Google Shape;589;p31"/>
            <p:cNvSpPr/>
            <p:nvPr/>
          </p:nvSpPr>
          <p:spPr>
            <a:xfrm rot="-5400000">
              <a:off x="6642725" y="2293708"/>
              <a:ext cx="241200" cy="736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 rot="-5400000">
              <a:off x="6465199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 rot="-5400000">
              <a:off x="6686966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 rot="-5400000">
              <a:off x="6908732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3" name="Google Shape;593;p31"/>
          <p:cNvSpPr/>
          <p:nvPr/>
        </p:nvSpPr>
        <p:spPr>
          <a:xfrm>
            <a:off x="7688574" y="1567202"/>
            <a:ext cx="440861" cy="441047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1"/>
          <p:cNvSpPr/>
          <p:nvPr/>
        </p:nvSpPr>
        <p:spPr>
          <a:xfrm>
            <a:off x="7790667" y="1680026"/>
            <a:ext cx="236675" cy="215400"/>
          </a:xfrm>
          <a:custGeom>
            <a:avLst/>
            <a:gdLst/>
            <a:ahLst/>
            <a:cxnLst/>
            <a:rect l="l" t="t" r="r" b="b"/>
            <a:pathLst>
              <a:path w="9467" h="8616" extrusionOk="0">
                <a:moveTo>
                  <a:pt x="4733" y="1"/>
                </a:moveTo>
                <a:cubicBezTo>
                  <a:pt x="4606" y="1"/>
                  <a:pt x="4480" y="48"/>
                  <a:pt x="4383" y="142"/>
                </a:cubicBezTo>
                <a:lnTo>
                  <a:pt x="210" y="4131"/>
                </a:lnTo>
                <a:cubicBezTo>
                  <a:pt x="10" y="4325"/>
                  <a:pt x="0" y="4648"/>
                  <a:pt x="194" y="4847"/>
                </a:cubicBezTo>
                <a:cubicBezTo>
                  <a:pt x="295" y="4952"/>
                  <a:pt x="429" y="5005"/>
                  <a:pt x="564" y="5005"/>
                </a:cubicBezTo>
                <a:cubicBezTo>
                  <a:pt x="690" y="5005"/>
                  <a:pt x="817" y="4959"/>
                  <a:pt x="916" y="4867"/>
                </a:cubicBezTo>
                <a:lnTo>
                  <a:pt x="4730" y="1211"/>
                </a:lnTo>
                <a:lnTo>
                  <a:pt x="8551" y="4867"/>
                </a:lnTo>
                <a:cubicBezTo>
                  <a:pt x="8648" y="4959"/>
                  <a:pt x="8776" y="5005"/>
                  <a:pt x="8903" y="5005"/>
                </a:cubicBezTo>
                <a:cubicBezTo>
                  <a:pt x="9037" y="5005"/>
                  <a:pt x="9170" y="4955"/>
                  <a:pt x="9271" y="4847"/>
                </a:cubicBezTo>
                <a:cubicBezTo>
                  <a:pt x="9467" y="4648"/>
                  <a:pt x="9456" y="4325"/>
                  <a:pt x="9257" y="4131"/>
                </a:cubicBezTo>
                <a:lnTo>
                  <a:pt x="5084" y="142"/>
                </a:lnTo>
                <a:cubicBezTo>
                  <a:pt x="4986" y="48"/>
                  <a:pt x="4860" y="1"/>
                  <a:pt x="4733" y="1"/>
                </a:cubicBezTo>
                <a:close/>
                <a:moveTo>
                  <a:pt x="4730" y="2203"/>
                </a:moveTo>
                <a:lnTo>
                  <a:pt x="1355" y="5434"/>
                </a:lnTo>
                <a:lnTo>
                  <a:pt x="1355" y="8616"/>
                </a:lnTo>
                <a:lnTo>
                  <a:pt x="3928" y="8616"/>
                </a:lnTo>
                <a:lnTo>
                  <a:pt x="3928" y="6529"/>
                </a:lnTo>
                <a:lnTo>
                  <a:pt x="5539" y="6529"/>
                </a:lnTo>
                <a:lnTo>
                  <a:pt x="5539" y="8616"/>
                </a:lnTo>
                <a:lnTo>
                  <a:pt x="8106" y="8616"/>
                </a:lnTo>
                <a:lnTo>
                  <a:pt x="8106" y="5434"/>
                </a:lnTo>
                <a:lnTo>
                  <a:pt x="4730" y="2203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1"/>
          <p:cNvSpPr/>
          <p:nvPr/>
        </p:nvSpPr>
        <p:spPr>
          <a:xfrm>
            <a:off x="7474158" y="1720775"/>
            <a:ext cx="133828" cy="133884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1"/>
          <p:cNvSpPr/>
          <p:nvPr/>
        </p:nvSpPr>
        <p:spPr>
          <a:xfrm>
            <a:off x="7259749" y="1720775"/>
            <a:ext cx="133828" cy="133884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02" name="Google Shape;602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03" name="Google Shape;603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6" name="Google Shape;606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07" name="Google Shape;607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8" name="Google Shape;608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09" name="Google Shape;609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0" name="Google Shape;610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11" name="Google Shape;611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2" name="Google Shape;612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13" name="Google Shape;613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14" name="Google Shape;614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6" name="Google Shape;616;p32"/>
          <p:cNvSpPr txBox="1">
            <a:spLocks noGrp="1"/>
          </p:cNvSpPr>
          <p:nvPr>
            <p:ph type="title"/>
          </p:nvPr>
        </p:nvSpPr>
        <p:spPr>
          <a:xfrm>
            <a:off x="4699350" y="1207150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/PYTHON</a:t>
            </a:r>
            <a:endParaRPr/>
          </a:p>
        </p:txBody>
      </p:sp>
      <p:sp>
        <p:nvSpPr>
          <p:cNvPr id="617" name="Google Shape;617;p32"/>
          <p:cNvSpPr txBox="1">
            <a:spLocks noGrp="1"/>
          </p:cNvSpPr>
          <p:nvPr>
            <p:ph type="subTitle" idx="1"/>
          </p:nvPr>
        </p:nvSpPr>
        <p:spPr>
          <a:xfrm>
            <a:off x="4699350" y="2094075"/>
            <a:ext cx="3617700" cy="15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el código se debe cambiar: *n_hilos_ls = [1,2,4,8]* para poder indicar la cantidad de hilos a usar. Así pues, el código correra los modelos con cada uno de los elementos en la lista.</a:t>
            </a:r>
            <a:endParaRPr/>
          </a:p>
        </p:txBody>
      </p:sp>
      <p:cxnSp>
        <p:nvCxnSpPr>
          <p:cNvPr id="618" name="Google Shape;618;p32"/>
          <p:cNvCxnSpPr/>
          <p:nvPr/>
        </p:nvCxnSpPr>
        <p:spPr>
          <a:xfrm>
            <a:off x="3558000" y="120713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19" name="Google Shape;619;p3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2"/>
          <p:cNvSpPr txBox="1">
            <a:spLocks noGrp="1"/>
          </p:cNvSpPr>
          <p:nvPr>
            <p:ph type="title"/>
          </p:nvPr>
        </p:nvSpPr>
        <p:spPr>
          <a:xfrm>
            <a:off x="680400" y="1207138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/DOCKER  </a:t>
            </a:r>
            <a:endParaRPr/>
          </a:p>
        </p:txBody>
      </p:sp>
      <p:sp>
        <p:nvSpPr>
          <p:cNvPr id="624" name="Google Shape;624;p32"/>
          <p:cNvSpPr txBox="1">
            <a:spLocks noGrp="1"/>
          </p:cNvSpPr>
          <p:nvPr>
            <p:ph type="subTitle" idx="1"/>
          </p:nvPr>
        </p:nvSpPr>
        <p:spPr>
          <a:xfrm>
            <a:off x="680400" y="2404163"/>
            <a:ext cx="3617700" cy="15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build -t paralelizacion 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run --cpus="4" --memory="1g" -it paralelizacion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argumento de CPUs es utilizado para indicar la cantidad de CPUs a utilizar. Esto depende de la cantidad de cores que se desee utilizar.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5" name="Google Shape;625;p32"/>
          <p:cNvGrpSpPr/>
          <p:nvPr/>
        </p:nvGrpSpPr>
        <p:grpSpPr>
          <a:xfrm>
            <a:off x="3148995" y="1312378"/>
            <a:ext cx="409009" cy="409016"/>
            <a:chOff x="3075107" y="3758147"/>
            <a:chExt cx="409009" cy="409016"/>
          </a:xfrm>
        </p:grpSpPr>
        <p:sp>
          <p:nvSpPr>
            <p:cNvPr id="626" name="Google Shape;626;p32"/>
            <p:cNvSpPr/>
            <p:nvPr/>
          </p:nvSpPr>
          <p:spPr>
            <a:xfrm>
              <a:off x="3262704" y="3888056"/>
              <a:ext cx="91499" cy="146531"/>
            </a:xfrm>
            <a:custGeom>
              <a:avLst/>
              <a:gdLst/>
              <a:ahLst/>
              <a:cxnLst/>
              <a:rect l="l" t="t" r="r" b="b"/>
              <a:pathLst>
                <a:path w="3199" h="5123" extrusionOk="0">
                  <a:moveTo>
                    <a:pt x="579" y="1"/>
                  </a:moveTo>
                  <a:lnTo>
                    <a:pt x="0" y="2619"/>
                  </a:lnTo>
                  <a:lnTo>
                    <a:pt x="579" y="5122"/>
                  </a:lnTo>
                  <a:cubicBezTo>
                    <a:pt x="2040" y="5122"/>
                    <a:pt x="3198" y="4056"/>
                    <a:pt x="3198" y="2619"/>
                  </a:cubicBezTo>
                  <a:cubicBezTo>
                    <a:pt x="3198" y="1159"/>
                    <a:pt x="2040" y="1"/>
                    <a:pt x="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3205015" y="3888056"/>
              <a:ext cx="74281" cy="146531"/>
            </a:xfrm>
            <a:custGeom>
              <a:avLst/>
              <a:gdLst/>
              <a:ahLst/>
              <a:cxnLst/>
              <a:rect l="l" t="t" r="r" b="b"/>
              <a:pathLst>
                <a:path w="2597" h="5123" extrusionOk="0">
                  <a:moveTo>
                    <a:pt x="2596" y="1"/>
                  </a:moveTo>
                  <a:cubicBezTo>
                    <a:pt x="1160" y="1"/>
                    <a:pt x="1" y="1159"/>
                    <a:pt x="1" y="2619"/>
                  </a:cubicBezTo>
                  <a:cubicBezTo>
                    <a:pt x="1" y="4056"/>
                    <a:pt x="1160" y="5122"/>
                    <a:pt x="2596" y="5122"/>
                  </a:cubicBezTo>
                  <a:lnTo>
                    <a:pt x="25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3262704" y="3758147"/>
              <a:ext cx="221412" cy="409016"/>
            </a:xfrm>
            <a:custGeom>
              <a:avLst/>
              <a:gdLst/>
              <a:ahLst/>
              <a:cxnLst/>
              <a:rect l="l" t="t" r="r" b="b"/>
              <a:pathLst>
                <a:path w="7741" h="14300" extrusionOk="0">
                  <a:moveTo>
                    <a:pt x="579" y="0"/>
                  </a:moveTo>
                  <a:lnTo>
                    <a:pt x="0" y="2225"/>
                  </a:lnTo>
                  <a:lnTo>
                    <a:pt x="579" y="3778"/>
                  </a:lnTo>
                  <a:cubicBezTo>
                    <a:pt x="2410" y="3778"/>
                    <a:pt x="3963" y="5215"/>
                    <a:pt x="3963" y="7161"/>
                  </a:cubicBezTo>
                  <a:cubicBezTo>
                    <a:pt x="3963" y="8992"/>
                    <a:pt x="2410" y="10522"/>
                    <a:pt x="579" y="10522"/>
                  </a:cubicBezTo>
                  <a:lnTo>
                    <a:pt x="0" y="11982"/>
                  </a:lnTo>
                  <a:lnTo>
                    <a:pt x="579" y="14299"/>
                  </a:lnTo>
                  <a:lnTo>
                    <a:pt x="1738" y="14299"/>
                  </a:lnTo>
                  <a:lnTo>
                    <a:pt x="2132" y="12955"/>
                  </a:lnTo>
                  <a:cubicBezTo>
                    <a:pt x="2712" y="12839"/>
                    <a:pt x="3198" y="12654"/>
                    <a:pt x="3569" y="12376"/>
                  </a:cubicBezTo>
                  <a:lnTo>
                    <a:pt x="4728" y="13048"/>
                  </a:lnTo>
                  <a:lnTo>
                    <a:pt x="6466" y="11310"/>
                  </a:lnTo>
                  <a:lnTo>
                    <a:pt x="5794" y="10151"/>
                  </a:lnTo>
                  <a:cubicBezTo>
                    <a:pt x="6095" y="9664"/>
                    <a:pt x="6281" y="9178"/>
                    <a:pt x="6373" y="8691"/>
                  </a:cubicBezTo>
                  <a:lnTo>
                    <a:pt x="7741" y="8320"/>
                  </a:lnTo>
                  <a:lnTo>
                    <a:pt x="7741" y="6003"/>
                  </a:lnTo>
                  <a:lnTo>
                    <a:pt x="6373" y="5609"/>
                  </a:lnTo>
                  <a:cubicBezTo>
                    <a:pt x="6281" y="5029"/>
                    <a:pt x="6095" y="4543"/>
                    <a:pt x="5794" y="4149"/>
                  </a:cubicBezTo>
                  <a:lnTo>
                    <a:pt x="6466" y="2990"/>
                  </a:lnTo>
                  <a:lnTo>
                    <a:pt x="4728" y="1252"/>
                  </a:lnTo>
                  <a:lnTo>
                    <a:pt x="3569" y="1947"/>
                  </a:lnTo>
                  <a:cubicBezTo>
                    <a:pt x="3198" y="1646"/>
                    <a:pt x="2712" y="1460"/>
                    <a:pt x="2132" y="1368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3075107" y="3758147"/>
              <a:ext cx="204193" cy="409016"/>
            </a:xfrm>
            <a:custGeom>
              <a:avLst/>
              <a:gdLst/>
              <a:ahLst/>
              <a:cxnLst/>
              <a:rect l="l" t="t" r="r" b="b"/>
              <a:pathLst>
                <a:path w="7139" h="14300" extrusionOk="0">
                  <a:moveTo>
                    <a:pt x="5980" y="0"/>
                  </a:moveTo>
                  <a:lnTo>
                    <a:pt x="5609" y="1368"/>
                  </a:lnTo>
                  <a:cubicBezTo>
                    <a:pt x="5030" y="1460"/>
                    <a:pt x="4636" y="1646"/>
                    <a:pt x="4149" y="1947"/>
                  </a:cubicBezTo>
                  <a:lnTo>
                    <a:pt x="2990" y="1252"/>
                  </a:lnTo>
                  <a:lnTo>
                    <a:pt x="1252" y="2990"/>
                  </a:lnTo>
                  <a:lnTo>
                    <a:pt x="1924" y="4149"/>
                  </a:lnTo>
                  <a:cubicBezTo>
                    <a:pt x="1646" y="4543"/>
                    <a:pt x="1437" y="5029"/>
                    <a:pt x="1345" y="5609"/>
                  </a:cubicBezTo>
                  <a:lnTo>
                    <a:pt x="1" y="6003"/>
                  </a:lnTo>
                  <a:lnTo>
                    <a:pt x="1" y="8320"/>
                  </a:lnTo>
                  <a:lnTo>
                    <a:pt x="1345" y="8691"/>
                  </a:lnTo>
                  <a:cubicBezTo>
                    <a:pt x="1437" y="9178"/>
                    <a:pt x="1646" y="9664"/>
                    <a:pt x="1924" y="10151"/>
                  </a:cubicBezTo>
                  <a:lnTo>
                    <a:pt x="1252" y="11310"/>
                  </a:lnTo>
                  <a:lnTo>
                    <a:pt x="2990" y="13048"/>
                  </a:lnTo>
                  <a:lnTo>
                    <a:pt x="4149" y="12376"/>
                  </a:lnTo>
                  <a:cubicBezTo>
                    <a:pt x="4636" y="12654"/>
                    <a:pt x="5030" y="12839"/>
                    <a:pt x="5609" y="12955"/>
                  </a:cubicBezTo>
                  <a:lnTo>
                    <a:pt x="5980" y="14299"/>
                  </a:lnTo>
                  <a:lnTo>
                    <a:pt x="7138" y="14299"/>
                  </a:lnTo>
                  <a:lnTo>
                    <a:pt x="7138" y="10522"/>
                  </a:lnTo>
                  <a:cubicBezTo>
                    <a:pt x="5308" y="10522"/>
                    <a:pt x="3755" y="8992"/>
                    <a:pt x="3755" y="7161"/>
                  </a:cubicBezTo>
                  <a:cubicBezTo>
                    <a:pt x="3755" y="5215"/>
                    <a:pt x="5308" y="3778"/>
                    <a:pt x="7138" y="3778"/>
                  </a:cubicBez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2"/>
          <p:cNvGrpSpPr/>
          <p:nvPr/>
        </p:nvGrpSpPr>
        <p:grpSpPr>
          <a:xfrm>
            <a:off x="7106841" y="1331602"/>
            <a:ext cx="409009" cy="370569"/>
            <a:chOff x="1351729" y="2565031"/>
            <a:chExt cx="409009" cy="370569"/>
          </a:xfrm>
        </p:grpSpPr>
        <p:sp>
          <p:nvSpPr>
            <p:cNvPr id="631" name="Google Shape;631;p32"/>
            <p:cNvSpPr/>
            <p:nvPr/>
          </p:nvSpPr>
          <p:spPr>
            <a:xfrm>
              <a:off x="1545275" y="2565031"/>
              <a:ext cx="123963" cy="190922"/>
            </a:xfrm>
            <a:custGeom>
              <a:avLst/>
              <a:gdLst/>
              <a:ahLst/>
              <a:cxnLst/>
              <a:rect l="l" t="t" r="r" b="b"/>
              <a:pathLst>
                <a:path w="4334" h="6675" extrusionOk="0">
                  <a:moveTo>
                    <a:pt x="3476" y="0"/>
                  </a:moveTo>
                  <a:lnTo>
                    <a:pt x="3476" y="1159"/>
                  </a:lnTo>
                  <a:cubicBezTo>
                    <a:pt x="3476" y="1947"/>
                    <a:pt x="2897" y="2526"/>
                    <a:pt x="2109" y="2526"/>
                  </a:cubicBezTo>
                  <a:cubicBezTo>
                    <a:pt x="950" y="2526"/>
                    <a:pt x="0" y="3477"/>
                    <a:pt x="0" y="4728"/>
                  </a:cubicBezTo>
                  <a:lnTo>
                    <a:pt x="0" y="6675"/>
                  </a:lnTo>
                  <a:lnTo>
                    <a:pt x="765" y="6675"/>
                  </a:lnTo>
                  <a:lnTo>
                    <a:pt x="765" y="4728"/>
                  </a:lnTo>
                  <a:cubicBezTo>
                    <a:pt x="765" y="3963"/>
                    <a:pt x="1437" y="3384"/>
                    <a:pt x="2109" y="3384"/>
                  </a:cubicBezTo>
                  <a:cubicBezTo>
                    <a:pt x="3361" y="3384"/>
                    <a:pt x="4334" y="2411"/>
                    <a:pt x="4334" y="1159"/>
                  </a:cubicBezTo>
                  <a:lnTo>
                    <a:pt x="43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1539297" y="2730749"/>
              <a:ext cx="221441" cy="204851"/>
            </a:xfrm>
            <a:custGeom>
              <a:avLst/>
              <a:gdLst/>
              <a:ahLst/>
              <a:cxnLst/>
              <a:rect l="l" t="t" r="r" b="b"/>
              <a:pathLst>
                <a:path w="7742" h="7162" extrusionOk="0">
                  <a:moveTo>
                    <a:pt x="580" y="0"/>
                  </a:moveTo>
                  <a:lnTo>
                    <a:pt x="1" y="3569"/>
                  </a:lnTo>
                  <a:lnTo>
                    <a:pt x="580" y="7161"/>
                  </a:lnTo>
                  <a:lnTo>
                    <a:pt x="7741" y="7161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1351729" y="2730749"/>
              <a:ext cx="204165" cy="204851"/>
            </a:xfrm>
            <a:custGeom>
              <a:avLst/>
              <a:gdLst/>
              <a:ahLst/>
              <a:cxnLst/>
              <a:rect l="l" t="t" r="r" b="b"/>
              <a:pathLst>
                <a:path w="7138" h="7162" extrusionOk="0">
                  <a:moveTo>
                    <a:pt x="0" y="0"/>
                  </a:moveTo>
                  <a:lnTo>
                    <a:pt x="0" y="7161"/>
                  </a:lnTo>
                  <a:lnTo>
                    <a:pt x="7138" y="7161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1390169" y="2769848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1442538" y="2769848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1492248" y="2769848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1541957" y="2769848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1594984" y="2769848"/>
              <a:ext cx="24541" cy="24541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58" y="85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1644693" y="2769848"/>
              <a:ext cx="24541" cy="24541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58" y="85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1694402" y="2769848"/>
              <a:ext cx="27201" cy="24541"/>
            </a:xfrm>
            <a:custGeom>
              <a:avLst/>
              <a:gdLst/>
              <a:ahLst/>
              <a:cxnLst/>
              <a:rect l="l" t="t" r="r" b="b"/>
              <a:pathLst>
                <a:path w="951" h="858" extrusionOk="0">
                  <a:moveTo>
                    <a:pt x="1" y="0"/>
                  </a:moveTo>
                  <a:lnTo>
                    <a:pt x="1" y="858"/>
                  </a:lnTo>
                  <a:lnTo>
                    <a:pt x="951" y="85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390169" y="2822217"/>
              <a:ext cx="27859" cy="21910"/>
            </a:xfrm>
            <a:custGeom>
              <a:avLst/>
              <a:gdLst/>
              <a:ahLst/>
              <a:cxnLst/>
              <a:rect l="l" t="t" r="r" b="b"/>
              <a:pathLst>
                <a:path w="974" h="766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1442538" y="2822217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1492248" y="2822217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1541957" y="2822217"/>
              <a:ext cx="27859" cy="21910"/>
            </a:xfrm>
            <a:custGeom>
              <a:avLst/>
              <a:gdLst/>
              <a:ahLst/>
              <a:cxnLst/>
              <a:rect l="l" t="t" r="r" b="b"/>
              <a:pathLst>
                <a:path w="974" h="766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1594984" y="2822217"/>
              <a:ext cx="24541" cy="21910"/>
            </a:xfrm>
            <a:custGeom>
              <a:avLst/>
              <a:gdLst/>
              <a:ahLst/>
              <a:cxnLst/>
              <a:rect l="l" t="t" r="r" b="b"/>
              <a:pathLst>
                <a:path w="858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58" y="76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1644693" y="2822217"/>
              <a:ext cx="24541" cy="21910"/>
            </a:xfrm>
            <a:custGeom>
              <a:avLst/>
              <a:gdLst/>
              <a:ahLst/>
              <a:cxnLst/>
              <a:rect l="l" t="t" r="r" b="b"/>
              <a:pathLst>
                <a:path w="858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58" y="76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1694402" y="2822217"/>
              <a:ext cx="27201" cy="21910"/>
            </a:xfrm>
            <a:custGeom>
              <a:avLst/>
              <a:gdLst/>
              <a:ahLst/>
              <a:cxnLst/>
              <a:rect l="l" t="t" r="r" b="b"/>
              <a:pathLst>
                <a:path w="951" h="766" extrusionOk="0">
                  <a:moveTo>
                    <a:pt x="1" y="0"/>
                  </a:moveTo>
                  <a:lnTo>
                    <a:pt x="1" y="765"/>
                  </a:lnTo>
                  <a:lnTo>
                    <a:pt x="951" y="76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1390169" y="2871927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1442538" y="2871927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1644693" y="2871927"/>
              <a:ext cx="76912" cy="24541"/>
            </a:xfrm>
            <a:custGeom>
              <a:avLst/>
              <a:gdLst/>
              <a:ahLst/>
              <a:cxnLst/>
              <a:rect l="l" t="t" r="r" b="b"/>
              <a:pathLst>
                <a:path w="2689" h="858" extrusionOk="0">
                  <a:moveTo>
                    <a:pt x="0" y="0"/>
                  </a:moveTo>
                  <a:lnTo>
                    <a:pt x="0" y="858"/>
                  </a:lnTo>
                  <a:lnTo>
                    <a:pt x="2689" y="858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1547906" y="2871927"/>
              <a:ext cx="71621" cy="24541"/>
            </a:xfrm>
            <a:custGeom>
              <a:avLst/>
              <a:gdLst/>
              <a:ahLst/>
              <a:cxnLst/>
              <a:rect l="l" t="t" r="r" b="b"/>
              <a:pathLst>
                <a:path w="2504" h="858" extrusionOk="0">
                  <a:moveTo>
                    <a:pt x="279" y="0"/>
                  </a:moveTo>
                  <a:lnTo>
                    <a:pt x="1" y="371"/>
                  </a:lnTo>
                  <a:lnTo>
                    <a:pt x="279" y="858"/>
                  </a:lnTo>
                  <a:lnTo>
                    <a:pt x="2504" y="858"/>
                  </a:lnTo>
                  <a:lnTo>
                    <a:pt x="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1492248" y="2871927"/>
              <a:ext cx="63641" cy="24541"/>
            </a:xfrm>
            <a:custGeom>
              <a:avLst/>
              <a:gdLst/>
              <a:ahLst/>
              <a:cxnLst/>
              <a:rect l="l" t="t" r="r" b="b"/>
              <a:pathLst>
                <a:path w="2225" h="858" extrusionOk="0">
                  <a:moveTo>
                    <a:pt x="0" y="0"/>
                  </a:moveTo>
                  <a:lnTo>
                    <a:pt x="0" y="858"/>
                  </a:lnTo>
                  <a:lnTo>
                    <a:pt x="2225" y="858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58" name="Google Shape;658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59" name="Google Shape;659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2" name="Google Shape;662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63" name="Google Shape;663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4" name="Google Shape;664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65" name="Google Shape;665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66" name="Google Shape;666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67" name="Google Shape;667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8" name="Google Shape;668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69" name="Google Shape;669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70" name="Google Shape;670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2" name="Google Shape;672;p33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/EJECUCIÓN EN TERMINAL</a:t>
            </a:r>
            <a:endParaRPr/>
          </a:p>
        </p:txBody>
      </p:sp>
      <p:sp>
        <p:nvSpPr>
          <p:cNvPr id="673" name="Google Shape;673;p33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674" name="Google Shape;674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5" name="Google Shape;675;p33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76" name="Google Shape;676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9" name="Google Shape;679;p33"/>
          <p:cNvGrpSpPr/>
          <p:nvPr/>
        </p:nvGrpSpPr>
        <p:grpSpPr>
          <a:xfrm rot="5400000">
            <a:off x="5729698" y="1550003"/>
            <a:ext cx="2376289" cy="1933510"/>
            <a:chOff x="6007752" y="1813287"/>
            <a:chExt cx="2279633" cy="1173460"/>
          </a:xfrm>
        </p:grpSpPr>
        <p:sp>
          <p:nvSpPr>
            <p:cNvPr id="680" name="Google Shape;680;p33"/>
            <p:cNvSpPr/>
            <p:nvPr/>
          </p:nvSpPr>
          <p:spPr>
            <a:xfrm>
              <a:off x="6007752" y="1813287"/>
              <a:ext cx="790000" cy="555800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6007752" y="2430831"/>
              <a:ext cx="1641713" cy="555916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6859503" y="1813287"/>
              <a:ext cx="789971" cy="555800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7728138" y="1813287"/>
              <a:ext cx="559247" cy="258120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7728138" y="2131674"/>
              <a:ext cx="559247" cy="855073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33"/>
          <p:cNvSpPr/>
          <p:nvPr/>
        </p:nvSpPr>
        <p:spPr>
          <a:xfrm>
            <a:off x="5395800" y="1448275"/>
            <a:ext cx="1355700" cy="678900"/>
          </a:xfrm>
          <a:prstGeom prst="roundRect">
            <a:avLst>
              <a:gd name="adj" fmla="val 8585"/>
            </a:avLst>
          </a:prstGeom>
          <a:gradFill>
            <a:gsLst>
              <a:gs pos="0">
                <a:srgbClr val="8D90E1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3"/>
          <p:cNvSpPr/>
          <p:nvPr/>
        </p:nvSpPr>
        <p:spPr>
          <a:xfrm>
            <a:off x="5569912" y="1538595"/>
            <a:ext cx="325435" cy="325864"/>
          </a:xfrm>
          <a:custGeom>
            <a:avLst/>
            <a:gdLst/>
            <a:ahLst/>
            <a:cxnLst/>
            <a:rect l="l" t="t" r="r" b="b"/>
            <a:pathLst>
              <a:path w="7589" h="7599" extrusionOk="0">
                <a:moveTo>
                  <a:pt x="3794" y="0"/>
                </a:moveTo>
                <a:cubicBezTo>
                  <a:pt x="1697" y="0"/>
                  <a:pt x="0" y="1703"/>
                  <a:pt x="0" y="3800"/>
                </a:cubicBezTo>
                <a:cubicBezTo>
                  <a:pt x="0" y="4884"/>
                  <a:pt x="449" y="5861"/>
                  <a:pt x="1176" y="6550"/>
                </a:cubicBezTo>
                <a:cubicBezTo>
                  <a:pt x="1861" y="7200"/>
                  <a:pt x="2781" y="7599"/>
                  <a:pt x="3794" y="7599"/>
                </a:cubicBezTo>
                <a:cubicBezTo>
                  <a:pt x="4812" y="7599"/>
                  <a:pt x="5733" y="7200"/>
                  <a:pt x="6413" y="6550"/>
                </a:cubicBezTo>
                <a:cubicBezTo>
                  <a:pt x="7138" y="5856"/>
                  <a:pt x="7589" y="4884"/>
                  <a:pt x="7589" y="3800"/>
                </a:cubicBezTo>
                <a:cubicBezTo>
                  <a:pt x="7589" y="1703"/>
                  <a:pt x="5896" y="0"/>
                  <a:pt x="37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3"/>
          <p:cNvSpPr/>
          <p:nvPr/>
        </p:nvSpPr>
        <p:spPr>
          <a:xfrm>
            <a:off x="5679305" y="1586152"/>
            <a:ext cx="106649" cy="106820"/>
          </a:xfrm>
          <a:custGeom>
            <a:avLst/>
            <a:gdLst/>
            <a:ahLst/>
            <a:cxnLst/>
            <a:rect l="l" t="t" r="r" b="b"/>
            <a:pathLst>
              <a:path w="2487" h="2491" extrusionOk="0">
                <a:moveTo>
                  <a:pt x="1243" y="1"/>
                </a:moveTo>
                <a:cubicBezTo>
                  <a:pt x="558" y="1"/>
                  <a:pt x="1" y="558"/>
                  <a:pt x="1" y="1243"/>
                </a:cubicBezTo>
                <a:cubicBezTo>
                  <a:pt x="1" y="1934"/>
                  <a:pt x="558" y="2491"/>
                  <a:pt x="1243" y="2491"/>
                </a:cubicBezTo>
                <a:cubicBezTo>
                  <a:pt x="1934" y="2491"/>
                  <a:pt x="2486" y="1934"/>
                  <a:pt x="2486" y="1243"/>
                </a:cubicBezTo>
                <a:cubicBezTo>
                  <a:pt x="2486" y="558"/>
                  <a:pt x="1934" y="1"/>
                  <a:pt x="1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3"/>
          <p:cNvSpPr/>
          <p:nvPr/>
        </p:nvSpPr>
        <p:spPr>
          <a:xfrm>
            <a:off x="5620299" y="1733113"/>
            <a:ext cx="224619" cy="131349"/>
          </a:xfrm>
          <a:custGeom>
            <a:avLst/>
            <a:gdLst/>
            <a:ahLst/>
            <a:cxnLst/>
            <a:rect l="l" t="t" r="r" b="b"/>
            <a:pathLst>
              <a:path w="5238" h="3063" extrusionOk="0">
                <a:moveTo>
                  <a:pt x="2619" y="0"/>
                </a:moveTo>
                <a:cubicBezTo>
                  <a:pt x="1367" y="0"/>
                  <a:pt x="308" y="853"/>
                  <a:pt x="1" y="2014"/>
                </a:cubicBezTo>
                <a:cubicBezTo>
                  <a:pt x="686" y="2664"/>
                  <a:pt x="1606" y="3063"/>
                  <a:pt x="2619" y="3063"/>
                </a:cubicBezTo>
                <a:cubicBezTo>
                  <a:pt x="3637" y="3063"/>
                  <a:pt x="4558" y="2664"/>
                  <a:pt x="5238" y="2014"/>
                </a:cubicBezTo>
                <a:cubicBezTo>
                  <a:pt x="4931" y="853"/>
                  <a:pt x="3872" y="0"/>
                  <a:pt x="26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9" name="Google Shape;689;p33"/>
          <p:cNvGrpSpPr/>
          <p:nvPr/>
        </p:nvGrpSpPr>
        <p:grpSpPr>
          <a:xfrm>
            <a:off x="5569908" y="1905331"/>
            <a:ext cx="1007698" cy="131347"/>
            <a:chOff x="1397158" y="2606681"/>
            <a:chExt cx="1007698" cy="131347"/>
          </a:xfrm>
        </p:grpSpPr>
        <p:sp>
          <p:nvSpPr>
            <p:cNvPr id="690" name="Google Shape;690;p33"/>
            <p:cNvSpPr/>
            <p:nvPr/>
          </p:nvSpPr>
          <p:spPr>
            <a:xfrm>
              <a:off x="1397158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2" y="1"/>
                  </a:moveTo>
                  <a:cubicBezTo>
                    <a:pt x="1836" y="1"/>
                    <a:pt x="1711" y="66"/>
                    <a:pt x="1647" y="196"/>
                  </a:cubicBezTo>
                  <a:lnTo>
                    <a:pt x="1345" y="816"/>
                  </a:lnTo>
                  <a:cubicBezTo>
                    <a:pt x="1295" y="918"/>
                    <a:pt x="1192" y="989"/>
                    <a:pt x="1080" y="1005"/>
                  </a:cubicBezTo>
                  <a:lnTo>
                    <a:pt x="399" y="1102"/>
                  </a:lnTo>
                  <a:cubicBezTo>
                    <a:pt x="113" y="1147"/>
                    <a:pt x="0" y="1501"/>
                    <a:pt x="205" y="1699"/>
                  </a:cubicBezTo>
                  <a:lnTo>
                    <a:pt x="696" y="2181"/>
                  </a:lnTo>
                  <a:cubicBezTo>
                    <a:pt x="783" y="2263"/>
                    <a:pt x="819" y="2374"/>
                    <a:pt x="798" y="2487"/>
                  </a:cubicBezTo>
                  <a:lnTo>
                    <a:pt x="681" y="3167"/>
                  </a:lnTo>
                  <a:cubicBezTo>
                    <a:pt x="644" y="3394"/>
                    <a:pt x="822" y="3576"/>
                    <a:pt x="1027" y="3576"/>
                  </a:cubicBezTo>
                  <a:cubicBezTo>
                    <a:pt x="1081" y="3576"/>
                    <a:pt x="1137" y="3563"/>
                    <a:pt x="1192" y="3535"/>
                  </a:cubicBezTo>
                  <a:lnTo>
                    <a:pt x="1801" y="3214"/>
                  </a:lnTo>
                  <a:cubicBezTo>
                    <a:pt x="1849" y="3188"/>
                    <a:pt x="1904" y="3175"/>
                    <a:pt x="1960" y="3175"/>
                  </a:cubicBezTo>
                  <a:cubicBezTo>
                    <a:pt x="2015" y="3175"/>
                    <a:pt x="2072" y="3188"/>
                    <a:pt x="2123" y="3214"/>
                  </a:cubicBezTo>
                  <a:lnTo>
                    <a:pt x="2731" y="3535"/>
                  </a:lnTo>
                  <a:cubicBezTo>
                    <a:pt x="2785" y="3563"/>
                    <a:pt x="2840" y="3576"/>
                    <a:pt x="2894" y="3576"/>
                  </a:cubicBezTo>
                  <a:cubicBezTo>
                    <a:pt x="3098" y="3576"/>
                    <a:pt x="3279" y="3394"/>
                    <a:pt x="3238" y="3167"/>
                  </a:cubicBezTo>
                  <a:lnTo>
                    <a:pt x="3125" y="2487"/>
                  </a:lnTo>
                  <a:cubicBezTo>
                    <a:pt x="3105" y="2374"/>
                    <a:pt x="3141" y="2263"/>
                    <a:pt x="3222" y="2181"/>
                  </a:cubicBezTo>
                  <a:lnTo>
                    <a:pt x="3713" y="1699"/>
                  </a:lnTo>
                  <a:cubicBezTo>
                    <a:pt x="3923" y="1501"/>
                    <a:pt x="3811" y="1147"/>
                    <a:pt x="3519" y="1102"/>
                  </a:cubicBezTo>
                  <a:lnTo>
                    <a:pt x="2844" y="1005"/>
                  </a:lnTo>
                  <a:cubicBezTo>
                    <a:pt x="2726" y="989"/>
                    <a:pt x="2629" y="918"/>
                    <a:pt x="2578" y="816"/>
                  </a:cubicBezTo>
                  <a:lnTo>
                    <a:pt x="2277" y="196"/>
                  </a:lnTo>
                  <a:cubicBezTo>
                    <a:pt x="2212" y="66"/>
                    <a:pt x="2087" y="1"/>
                    <a:pt x="1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1613003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1" y="1"/>
                  </a:moveTo>
                  <a:cubicBezTo>
                    <a:pt x="1836" y="1"/>
                    <a:pt x="1711" y="66"/>
                    <a:pt x="1646" y="196"/>
                  </a:cubicBezTo>
                  <a:lnTo>
                    <a:pt x="1345" y="816"/>
                  </a:lnTo>
                  <a:cubicBezTo>
                    <a:pt x="1294" y="918"/>
                    <a:pt x="1192" y="989"/>
                    <a:pt x="1079" y="1005"/>
                  </a:cubicBezTo>
                  <a:lnTo>
                    <a:pt x="399" y="1102"/>
                  </a:lnTo>
                  <a:cubicBezTo>
                    <a:pt x="112" y="1147"/>
                    <a:pt x="0" y="1501"/>
                    <a:pt x="204" y="1699"/>
                  </a:cubicBezTo>
                  <a:lnTo>
                    <a:pt x="701" y="2181"/>
                  </a:lnTo>
                  <a:cubicBezTo>
                    <a:pt x="782" y="2263"/>
                    <a:pt x="818" y="2374"/>
                    <a:pt x="798" y="2487"/>
                  </a:cubicBezTo>
                  <a:lnTo>
                    <a:pt x="685" y="3167"/>
                  </a:lnTo>
                  <a:cubicBezTo>
                    <a:pt x="644" y="3394"/>
                    <a:pt x="825" y="3576"/>
                    <a:pt x="1029" y="3576"/>
                  </a:cubicBezTo>
                  <a:cubicBezTo>
                    <a:pt x="1083" y="3576"/>
                    <a:pt x="1138" y="3563"/>
                    <a:pt x="1192" y="3535"/>
                  </a:cubicBezTo>
                  <a:lnTo>
                    <a:pt x="1800" y="3214"/>
                  </a:lnTo>
                  <a:cubicBezTo>
                    <a:pt x="1851" y="3188"/>
                    <a:pt x="1906" y="3175"/>
                    <a:pt x="1961" y="3175"/>
                  </a:cubicBezTo>
                  <a:cubicBezTo>
                    <a:pt x="2016" y="3175"/>
                    <a:pt x="2071" y="3188"/>
                    <a:pt x="2122" y="3214"/>
                  </a:cubicBezTo>
                  <a:lnTo>
                    <a:pt x="2731" y="3535"/>
                  </a:lnTo>
                  <a:cubicBezTo>
                    <a:pt x="2784" y="3563"/>
                    <a:pt x="2840" y="3576"/>
                    <a:pt x="2894" y="3576"/>
                  </a:cubicBezTo>
                  <a:cubicBezTo>
                    <a:pt x="3097" y="3576"/>
                    <a:pt x="3277" y="3394"/>
                    <a:pt x="3237" y="3167"/>
                  </a:cubicBezTo>
                  <a:lnTo>
                    <a:pt x="3125" y="2487"/>
                  </a:lnTo>
                  <a:cubicBezTo>
                    <a:pt x="3104" y="2374"/>
                    <a:pt x="3140" y="2263"/>
                    <a:pt x="3222" y="2181"/>
                  </a:cubicBezTo>
                  <a:lnTo>
                    <a:pt x="3718" y="1699"/>
                  </a:lnTo>
                  <a:cubicBezTo>
                    <a:pt x="3923" y="1501"/>
                    <a:pt x="3810" y="1147"/>
                    <a:pt x="3524" y="1102"/>
                  </a:cubicBezTo>
                  <a:lnTo>
                    <a:pt x="2843" y="1005"/>
                  </a:lnTo>
                  <a:cubicBezTo>
                    <a:pt x="2726" y="989"/>
                    <a:pt x="2628" y="918"/>
                    <a:pt x="2578" y="816"/>
                  </a:cubicBezTo>
                  <a:lnTo>
                    <a:pt x="2276" y="196"/>
                  </a:lnTo>
                  <a:cubicBezTo>
                    <a:pt x="2212" y="66"/>
                    <a:pt x="2087" y="1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1828847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3" y="1"/>
                  </a:moveTo>
                  <a:cubicBezTo>
                    <a:pt x="1839" y="1"/>
                    <a:pt x="1713" y="66"/>
                    <a:pt x="1647" y="196"/>
                  </a:cubicBezTo>
                  <a:lnTo>
                    <a:pt x="1345" y="816"/>
                  </a:lnTo>
                  <a:cubicBezTo>
                    <a:pt x="1294" y="918"/>
                    <a:pt x="1197" y="989"/>
                    <a:pt x="1084" y="1005"/>
                  </a:cubicBezTo>
                  <a:lnTo>
                    <a:pt x="404" y="1102"/>
                  </a:lnTo>
                  <a:cubicBezTo>
                    <a:pt x="118" y="1147"/>
                    <a:pt x="0" y="1501"/>
                    <a:pt x="210" y="1699"/>
                  </a:cubicBezTo>
                  <a:lnTo>
                    <a:pt x="701" y="2181"/>
                  </a:lnTo>
                  <a:cubicBezTo>
                    <a:pt x="783" y="2263"/>
                    <a:pt x="819" y="2374"/>
                    <a:pt x="803" y="2487"/>
                  </a:cubicBezTo>
                  <a:lnTo>
                    <a:pt x="685" y="3167"/>
                  </a:lnTo>
                  <a:cubicBezTo>
                    <a:pt x="645" y="3394"/>
                    <a:pt x="826" y="3576"/>
                    <a:pt x="1029" y="3576"/>
                  </a:cubicBezTo>
                  <a:cubicBezTo>
                    <a:pt x="1083" y="3576"/>
                    <a:pt x="1138" y="3563"/>
                    <a:pt x="1192" y="3535"/>
                  </a:cubicBezTo>
                  <a:lnTo>
                    <a:pt x="1801" y="3214"/>
                  </a:lnTo>
                  <a:cubicBezTo>
                    <a:pt x="1852" y="3188"/>
                    <a:pt x="1908" y="3175"/>
                    <a:pt x="1964" y="3175"/>
                  </a:cubicBezTo>
                  <a:cubicBezTo>
                    <a:pt x="2020" y="3175"/>
                    <a:pt x="2076" y="3188"/>
                    <a:pt x="2127" y="3214"/>
                  </a:cubicBezTo>
                  <a:lnTo>
                    <a:pt x="2731" y="3535"/>
                  </a:lnTo>
                  <a:cubicBezTo>
                    <a:pt x="2786" y="3563"/>
                    <a:pt x="2842" y="3576"/>
                    <a:pt x="2896" y="3576"/>
                  </a:cubicBezTo>
                  <a:cubicBezTo>
                    <a:pt x="3101" y="3576"/>
                    <a:pt x="3279" y="3394"/>
                    <a:pt x="3243" y="3167"/>
                  </a:cubicBezTo>
                  <a:lnTo>
                    <a:pt x="3125" y="2487"/>
                  </a:lnTo>
                  <a:cubicBezTo>
                    <a:pt x="3104" y="2374"/>
                    <a:pt x="3146" y="2263"/>
                    <a:pt x="3227" y="2181"/>
                  </a:cubicBezTo>
                  <a:lnTo>
                    <a:pt x="3718" y="1699"/>
                  </a:lnTo>
                  <a:cubicBezTo>
                    <a:pt x="3923" y="1501"/>
                    <a:pt x="3810" y="1147"/>
                    <a:pt x="3524" y="1102"/>
                  </a:cubicBezTo>
                  <a:lnTo>
                    <a:pt x="2844" y="1005"/>
                  </a:lnTo>
                  <a:cubicBezTo>
                    <a:pt x="2731" y="989"/>
                    <a:pt x="2634" y="918"/>
                    <a:pt x="2582" y="816"/>
                  </a:cubicBezTo>
                  <a:lnTo>
                    <a:pt x="2276" y="196"/>
                  </a:lnTo>
                  <a:cubicBezTo>
                    <a:pt x="2212" y="66"/>
                    <a:pt x="2088" y="1"/>
                    <a:pt x="19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2044692" y="2606681"/>
              <a:ext cx="144283" cy="131347"/>
            </a:xfrm>
            <a:custGeom>
              <a:avLst/>
              <a:gdLst/>
              <a:ahLst/>
              <a:cxnLst/>
              <a:rect l="l" t="t" r="r" b="b"/>
              <a:pathLst>
                <a:path w="3929" h="3577" extrusionOk="0">
                  <a:moveTo>
                    <a:pt x="1965" y="1"/>
                  </a:moveTo>
                  <a:cubicBezTo>
                    <a:pt x="1841" y="1"/>
                    <a:pt x="1717" y="66"/>
                    <a:pt x="1653" y="196"/>
                  </a:cubicBezTo>
                  <a:lnTo>
                    <a:pt x="1346" y="816"/>
                  </a:lnTo>
                  <a:cubicBezTo>
                    <a:pt x="1296" y="918"/>
                    <a:pt x="1198" y="989"/>
                    <a:pt x="1086" y="1005"/>
                  </a:cubicBezTo>
                  <a:lnTo>
                    <a:pt x="406" y="1102"/>
                  </a:lnTo>
                  <a:cubicBezTo>
                    <a:pt x="119" y="1147"/>
                    <a:pt x="1" y="1501"/>
                    <a:pt x="211" y="1699"/>
                  </a:cubicBezTo>
                  <a:lnTo>
                    <a:pt x="702" y="2181"/>
                  </a:lnTo>
                  <a:cubicBezTo>
                    <a:pt x="784" y="2263"/>
                    <a:pt x="820" y="2374"/>
                    <a:pt x="805" y="2487"/>
                  </a:cubicBezTo>
                  <a:lnTo>
                    <a:pt x="687" y="3167"/>
                  </a:lnTo>
                  <a:cubicBezTo>
                    <a:pt x="646" y="3394"/>
                    <a:pt x="827" y="3576"/>
                    <a:pt x="1030" y="3576"/>
                  </a:cubicBezTo>
                  <a:cubicBezTo>
                    <a:pt x="1084" y="3576"/>
                    <a:pt x="1139" y="3563"/>
                    <a:pt x="1193" y="3535"/>
                  </a:cubicBezTo>
                  <a:lnTo>
                    <a:pt x="1801" y="3214"/>
                  </a:lnTo>
                  <a:cubicBezTo>
                    <a:pt x="1852" y="3188"/>
                    <a:pt x="1909" y="3175"/>
                    <a:pt x="1965" y="3175"/>
                  </a:cubicBezTo>
                  <a:cubicBezTo>
                    <a:pt x="2021" y="3175"/>
                    <a:pt x="2078" y="3188"/>
                    <a:pt x="2129" y="3214"/>
                  </a:cubicBezTo>
                  <a:lnTo>
                    <a:pt x="2738" y="3535"/>
                  </a:lnTo>
                  <a:cubicBezTo>
                    <a:pt x="2791" y="3563"/>
                    <a:pt x="2847" y="3576"/>
                    <a:pt x="2900" y="3576"/>
                  </a:cubicBezTo>
                  <a:cubicBezTo>
                    <a:pt x="3102" y="3576"/>
                    <a:pt x="3280" y="3394"/>
                    <a:pt x="3244" y="3167"/>
                  </a:cubicBezTo>
                  <a:lnTo>
                    <a:pt x="3126" y="2487"/>
                  </a:lnTo>
                  <a:cubicBezTo>
                    <a:pt x="3106" y="2374"/>
                    <a:pt x="3147" y="2263"/>
                    <a:pt x="3229" y="2181"/>
                  </a:cubicBezTo>
                  <a:lnTo>
                    <a:pt x="3720" y="1699"/>
                  </a:lnTo>
                  <a:cubicBezTo>
                    <a:pt x="3928" y="1501"/>
                    <a:pt x="3812" y="1147"/>
                    <a:pt x="3525" y="1102"/>
                  </a:cubicBezTo>
                  <a:lnTo>
                    <a:pt x="2845" y="1005"/>
                  </a:lnTo>
                  <a:cubicBezTo>
                    <a:pt x="2732" y="989"/>
                    <a:pt x="2635" y="918"/>
                    <a:pt x="2585" y="816"/>
                  </a:cubicBezTo>
                  <a:lnTo>
                    <a:pt x="2278" y="196"/>
                  </a:lnTo>
                  <a:cubicBezTo>
                    <a:pt x="2213" y="66"/>
                    <a:pt x="2089" y="1"/>
                    <a:pt x="19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2260757" y="2606681"/>
              <a:ext cx="144099" cy="131347"/>
            </a:xfrm>
            <a:custGeom>
              <a:avLst/>
              <a:gdLst/>
              <a:ahLst/>
              <a:cxnLst/>
              <a:rect l="l" t="t" r="r" b="b"/>
              <a:pathLst>
                <a:path w="3924" h="3577" extrusionOk="0">
                  <a:moveTo>
                    <a:pt x="1960" y="1"/>
                  </a:moveTo>
                  <a:cubicBezTo>
                    <a:pt x="1835" y="1"/>
                    <a:pt x="1711" y="66"/>
                    <a:pt x="1647" y="196"/>
                  </a:cubicBezTo>
                  <a:lnTo>
                    <a:pt x="1340" y="816"/>
                  </a:lnTo>
                  <a:cubicBezTo>
                    <a:pt x="1290" y="918"/>
                    <a:pt x="1193" y="989"/>
                    <a:pt x="1080" y="1005"/>
                  </a:cubicBezTo>
                  <a:lnTo>
                    <a:pt x="400" y="1102"/>
                  </a:lnTo>
                  <a:cubicBezTo>
                    <a:pt x="113" y="1147"/>
                    <a:pt x="1" y="1501"/>
                    <a:pt x="205" y="1699"/>
                  </a:cubicBezTo>
                  <a:lnTo>
                    <a:pt x="696" y="2181"/>
                  </a:lnTo>
                  <a:cubicBezTo>
                    <a:pt x="778" y="2263"/>
                    <a:pt x="818" y="2374"/>
                    <a:pt x="799" y="2487"/>
                  </a:cubicBezTo>
                  <a:lnTo>
                    <a:pt x="681" y="3167"/>
                  </a:lnTo>
                  <a:cubicBezTo>
                    <a:pt x="644" y="3394"/>
                    <a:pt x="822" y="3576"/>
                    <a:pt x="1027" y="3576"/>
                  </a:cubicBezTo>
                  <a:cubicBezTo>
                    <a:pt x="1082" y="3576"/>
                    <a:pt x="1138" y="3563"/>
                    <a:pt x="1193" y="3535"/>
                  </a:cubicBezTo>
                  <a:lnTo>
                    <a:pt x="1795" y="3214"/>
                  </a:lnTo>
                  <a:cubicBezTo>
                    <a:pt x="1847" y="3188"/>
                    <a:pt x="1903" y="3175"/>
                    <a:pt x="1960" y="3175"/>
                  </a:cubicBezTo>
                  <a:cubicBezTo>
                    <a:pt x="2016" y="3175"/>
                    <a:pt x="2072" y="3188"/>
                    <a:pt x="2123" y="3214"/>
                  </a:cubicBezTo>
                  <a:lnTo>
                    <a:pt x="2732" y="3535"/>
                  </a:lnTo>
                  <a:cubicBezTo>
                    <a:pt x="2785" y="3563"/>
                    <a:pt x="2841" y="3576"/>
                    <a:pt x="2894" y="3576"/>
                  </a:cubicBezTo>
                  <a:cubicBezTo>
                    <a:pt x="3098" y="3576"/>
                    <a:pt x="3278" y="3394"/>
                    <a:pt x="3237" y="3167"/>
                  </a:cubicBezTo>
                  <a:lnTo>
                    <a:pt x="3119" y="2487"/>
                  </a:lnTo>
                  <a:cubicBezTo>
                    <a:pt x="3105" y="2374"/>
                    <a:pt x="3140" y="2263"/>
                    <a:pt x="3223" y="2181"/>
                  </a:cubicBezTo>
                  <a:lnTo>
                    <a:pt x="3714" y="1699"/>
                  </a:lnTo>
                  <a:cubicBezTo>
                    <a:pt x="3923" y="1501"/>
                    <a:pt x="3806" y="1147"/>
                    <a:pt x="3518" y="1102"/>
                  </a:cubicBezTo>
                  <a:lnTo>
                    <a:pt x="2838" y="1005"/>
                  </a:lnTo>
                  <a:cubicBezTo>
                    <a:pt x="2727" y="989"/>
                    <a:pt x="2629" y="918"/>
                    <a:pt x="2578" y="816"/>
                  </a:cubicBezTo>
                  <a:lnTo>
                    <a:pt x="2276" y="196"/>
                  </a:lnTo>
                  <a:cubicBezTo>
                    <a:pt x="2210" y="66"/>
                    <a:pt x="2085" y="1"/>
                    <a:pt x="1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5" name="Google Shape;695;p33"/>
          <p:cNvSpPr/>
          <p:nvPr/>
        </p:nvSpPr>
        <p:spPr>
          <a:xfrm>
            <a:off x="6001600" y="1593800"/>
            <a:ext cx="576015" cy="38928"/>
          </a:xfrm>
          <a:custGeom>
            <a:avLst/>
            <a:gdLst/>
            <a:ahLst/>
            <a:cxnLst/>
            <a:rect l="l" t="t" r="r" b="b"/>
            <a:pathLst>
              <a:path w="21856" h="1295" extrusionOk="0">
                <a:moveTo>
                  <a:pt x="647" y="1"/>
                </a:moveTo>
                <a:cubicBezTo>
                  <a:pt x="286" y="1"/>
                  <a:pt x="0" y="286"/>
                  <a:pt x="0" y="648"/>
                </a:cubicBezTo>
                <a:cubicBezTo>
                  <a:pt x="0" y="1002"/>
                  <a:pt x="286" y="1294"/>
                  <a:pt x="647" y="1294"/>
                </a:cubicBezTo>
                <a:lnTo>
                  <a:pt x="21209" y="1294"/>
                </a:lnTo>
                <a:cubicBezTo>
                  <a:pt x="21570" y="1294"/>
                  <a:pt x="21855" y="1002"/>
                  <a:pt x="21855" y="648"/>
                </a:cubicBezTo>
                <a:cubicBezTo>
                  <a:pt x="21855" y="286"/>
                  <a:pt x="21570" y="1"/>
                  <a:pt x="2120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3"/>
          <p:cNvSpPr/>
          <p:nvPr/>
        </p:nvSpPr>
        <p:spPr>
          <a:xfrm>
            <a:off x="6001600" y="1682208"/>
            <a:ext cx="576015" cy="38868"/>
          </a:xfrm>
          <a:custGeom>
            <a:avLst/>
            <a:gdLst/>
            <a:ahLst/>
            <a:cxnLst/>
            <a:rect l="l" t="t" r="r" b="b"/>
            <a:pathLst>
              <a:path w="21856" h="1293" extrusionOk="0">
                <a:moveTo>
                  <a:pt x="647" y="0"/>
                </a:moveTo>
                <a:cubicBezTo>
                  <a:pt x="286" y="0"/>
                  <a:pt x="0" y="291"/>
                  <a:pt x="0" y="646"/>
                </a:cubicBezTo>
                <a:cubicBezTo>
                  <a:pt x="0" y="1007"/>
                  <a:pt x="286" y="1292"/>
                  <a:pt x="647" y="1292"/>
                </a:cubicBezTo>
                <a:lnTo>
                  <a:pt x="21209" y="1292"/>
                </a:lnTo>
                <a:cubicBezTo>
                  <a:pt x="21570" y="1292"/>
                  <a:pt x="21855" y="1007"/>
                  <a:pt x="21855" y="646"/>
                </a:cubicBezTo>
                <a:cubicBezTo>
                  <a:pt x="21855" y="291"/>
                  <a:pt x="21570" y="0"/>
                  <a:pt x="21209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3"/>
          <p:cNvSpPr/>
          <p:nvPr/>
        </p:nvSpPr>
        <p:spPr>
          <a:xfrm>
            <a:off x="6001600" y="1770376"/>
            <a:ext cx="481479" cy="38898"/>
          </a:xfrm>
          <a:custGeom>
            <a:avLst/>
            <a:gdLst/>
            <a:ahLst/>
            <a:cxnLst/>
            <a:rect l="l" t="t" r="r" b="b"/>
            <a:pathLst>
              <a:path w="18269" h="1294" extrusionOk="0">
                <a:moveTo>
                  <a:pt x="647" y="1"/>
                </a:moveTo>
                <a:cubicBezTo>
                  <a:pt x="286" y="1"/>
                  <a:pt x="0" y="293"/>
                  <a:pt x="0" y="647"/>
                </a:cubicBezTo>
                <a:cubicBezTo>
                  <a:pt x="0" y="1007"/>
                  <a:pt x="286" y="1294"/>
                  <a:pt x="647" y="1294"/>
                </a:cubicBezTo>
                <a:lnTo>
                  <a:pt x="17623" y="1294"/>
                </a:lnTo>
                <a:cubicBezTo>
                  <a:pt x="17978" y="1294"/>
                  <a:pt x="18269" y="1007"/>
                  <a:pt x="18269" y="647"/>
                </a:cubicBezTo>
                <a:cubicBezTo>
                  <a:pt x="18269" y="293"/>
                  <a:pt x="17978" y="1"/>
                  <a:pt x="17623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33"/>
          <p:cNvGrpSpPr/>
          <p:nvPr/>
        </p:nvGrpSpPr>
        <p:grpSpPr>
          <a:xfrm>
            <a:off x="6240000" y="2592425"/>
            <a:ext cx="1355700" cy="262500"/>
            <a:chOff x="1884725" y="2724775"/>
            <a:chExt cx="1355700" cy="262500"/>
          </a:xfrm>
        </p:grpSpPr>
        <p:sp>
          <p:nvSpPr>
            <p:cNvPr id="699" name="Google Shape;699;p33"/>
            <p:cNvSpPr/>
            <p:nvPr/>
          </p:nvSpPr>
          <p:spPr>
            <a:xfrm>
              <a:off x="1884725" y="2724775"/>
              <a:ext cx="1355700" cy="262500"/>
            </a:xfrm>
            <a:prstGeom prst="roundRect">
              <a:avLst>
                <a:gd name="adj" fmla="val 236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2176700" y="2836550"/>
              <a:ext cx="964615" cy="38924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solidFill>
              <a:srgbClr val="2928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2176700" y="2836550"/>
              <a:ext cx="463839" cy="38924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1983825" y="2792040"/>
              <a:ext cx="133214" cy="127937"/>
            </a:xfrm>
            <a:custGeom>
              <a:avLst/>
              <a:gdLst/>
              <a:ahLst/>
              <a:cxnLst/>
              <a:rect l="l" t="t" r="r" b="b"/>
              <a:pathLst>
                <a:path w="9517" h="9140" extrusionOk="0">
                  <a:moveTo>
                    <a:pt x="2167" y="1"/>
                  </a:moveTo>
                  <a:lnTo>
                    <a:pt x="2167" y="4844"/>
                  </a:lnTo>
                  <a:lnTo>
                    <a:pt x="0" y="4844"/>
                  </a:lnTo>
                  <a:lnTo>
                    <a:pt x="2167" y="6803"/>
                  </a:lnTo>
                  <a:lnTo>
                    <a:pt x="4761" y="9139"/>
                  </a:lnTo>
                  <a:lnTo>
                    <a:pt x="9517" y="4844"/>
                  </a:lnTo>
                  <a:lnTo>
                    <a:pt x="7348" y="4844"/>
                  </a:lnTo>
                  <a:lnTo>
                    <a:pt x="7348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33"/>
          <p:cNvGrpSpPr/>
          <p:nvPr/>
        </p:nvGrpSpPr>
        <p:grpSpPr>
          <a:xfrm>
            <a:off x="5607195" y="3320193"/>
            <a:ext cx="694832" cy="494692"/>
            <a:chOff x="3336290" y="764021"/>
            <a:chExt cx="810300" cy="576900"/>
          </a:xfrm>
        </p:grpSpPr>
        <p:sp>
          <p:nvSpPr>
            <p:cNvPr id="704" name="Google Shape;704;p33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33"/>
          <p:cNvGrpSpPr/>
          <p:nvPr/>
        </p:nvGrpSpPr>
        <p:grpSpPr>
          <a:xfrm>
            <a:off x="7250277" y="3320194"/>
            <a:ext cx="767672" cy="251306"/>
            <a:chOff x="6394925" y="2541508"/>
            <a:chExt cx="736800" cy="241200"/>
          </a:xfrm>
        </p:grpSpPr>
        <p:sp>
          <p:nvSpPr>
            <p:cNvPr id="708" name="Google Shape;708;p33"/>
            <p:cNvSpPr/>
            <p:nvPr/>
          </p:nvSpPr>
          <p:spPr>
            <a:xfrm rot="-5400000">
              <a:off x="6642725" y="2293708"/>
              <a:ext cx="241200" cy="736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 rot="-5400000">
              <a:off x="6465199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 rot="-5400000">
              <a:off x="6686966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 rot="-5400000">
              <a:off x="6908732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2" name="Google Shape;712;p33"/>
          <p:cNvSpPr/>
          <p:nvPr/>
        </p:nvSpPr>
        <p:spPr>
          <a:xfrm>
            <a:off x="7688574" y="1567202"/>
            <a:ext cx="440861" cy="441047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3"/>
          <p:cNvSpPr/>
          <p:nvPr/>
        </p:nvSpPr>
        <p:spPr>
          <a:xfrm>
            <a:off x="7790667" y="1680026"/>
            <a:ext cx="236675" cy="215400"/>
          </a:xfrm>
          <a:custGeom>
            <a:avLst/>
            <a:gdLst/>
            <a:ahLst/>
            <a:cxnLst/>
            <a:rect l="l" t="t" r="r" b="b"/>
            <a:pathLst>
              <a:path w="9467" h="8616" extrusionOk="0">
                <a:moveTo>
                  <a:pt x="4733" y="1"/>
                </a:moveTo>
                <a:cubicBezTo>
                  <a:pt x="4606" y="1"/>
                  <a:pt x="4480" y="48"/>
                  <a:pt x="4383" y="142"/>
                </a:cubicBezTo>
                <a:lnTo>
                  <a:pt x="210" y="4131"/>
                </a:lnTo>
                <a:cubicBezTo>
                  <a:pt x="10" y="4325"/>
                  <a:pt x="0" y="4648"/>
                  <a:pt x="194" y="4847"/>
                </a:cubicBezTo>
                <a:cubicBezTo>
                  <a:pt x="295" y="4952"/>
                  <a:pt x="429" y="5005"/>
                  <a:pt x="564" y="5005"/>
                </a:cubicBezTo>
                <a:cubicBezTo>
                  <a:pt x="690" y="5005"/>
                  <a:pt x="817" y="4959"/>
                  <a:pt x="916" y="4867"/>
                </a:cubicBezTo>
                <a:lnTo>
                  <a:pt x="4730" y="1211"/>
                </a:lnTo>
                <a:lnTo>
                  <a:pt x="8551" y="4867"/>
                </a:lnTo>
                <a:cubicBezTo>
                  <a:pt x="8648" y="4959"/>
                  <a:pt x="8776" y="5005"/>
                  <a:pt x="8903" y="5005"/>
                </a:cubicBezTo>
                <a:cubicBezTo>
                  <a:pt x="9037" y="5005"/>
                  <a:pt x="9170" y="4955"/>
                  <a:pt x="9271" y="4847"/>
                </a:cubicBezTo>
                <a:cubicBezTo>
                  <a:pt x="9467" y="4648"/>
                  <a:pt x="9456" y="4325"/>
                  <a:pt x="9257" y="4131"/>
                </a:cubicBezTo>
                <a:lnTo>
                  <a:pt x="5084" y="142"/>
                </a:lnTo>
                <a:cubicBezTo>
                  <a:pt x="4986" y="48"/>
                  <a:pt x="4860" y="1"/>
                  <a:pt x="4733" y="1"/>
                </a:cubicBezTo>
                <a:close/>
                <a:moveTo>
                  <a:pt x="4730" y="2203"/>
                </a:moveTo>
                <a:lnTo>
                  <a:pt x="1355" y="5434"/>
                </a:lnTo>
                <a:lnTo>
                  <a:pt x="1355" y="8616"/>
                </a:lnTo>
                <a:lnTo>
                  <a:pt x="3928" y="8616"/>
                </a:lnTo>
                <a:lnTo>
                  <a:pt x="3928" y="6529"/>
                </a:lnTo>
                <a:lnTo>
                  <a:pt x="5539" y="6529"/>
                </a:lnTo>
                <a:lnTo>
                  <a:pt x="5539" y="8616"/>
                </a:lnTo>
                <a:lnTo>
                  <a:pt x="8106" y="8616"/>
                </a:lnTo>
                <a:lnTo>
                  <a:pt x="8106" y="5434"/>
                </a:lnTo>
                <a:lnTo>
                  <a:pt x="4730" y="2203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3"/>
          <p:cNvSpPr/>
          <p:nvPr/>
        </p:nvSpPr>
        <p:spPr>
          <a:xfrm>
            <a:off x="7474158" y="1720775"/>
            <a:ext cx="133828" cy="133884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3"/>
          <p:cNvSpPr/>
          <p:nvPr/>
        </p:nvSpPr>
        <p:spPr>
          <a:xfrm>
            <a:off x="7259749" y="1720775"/>
            <a:ext cx="133828" cy="133884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3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21" name="Google Shape;721;p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4" name="Google Shape;724;p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25" name="Google Shape;725;p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6" name="Google Shape;726;p3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27" name="Google Shape;727;p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8" name="Google Shape;728;p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29" name="Google Shape;729;p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0" name="Google Shape;730;p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31" name="Google Shape;731;p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32" name="Google Shape;732;p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4" name="Google Shape;734;p34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 EJECUCIÓN EN TERMINAL</a:t>
            </a:r>
            <a:endParaRPr/>
          </a:p>
        </p:txBody>
      </p:sp>
      <p:sp>
        <p:nvSpPr>
          <p:cNvPr id="736" name="Google Shape;736;p34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4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rgbClr val="E2E2E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40" name="Google Shape;74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5425" y="1265100"/>
            <a:ext cx="6815235" cy="33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34"/>
          <p:cNvSpPr txBox="1">
            <a:spLocks noGrp="1"/>
          </p:cNvSpPr>
          <p:nvPr>
            <p:ph type="subTitle" idx="5"/>
          </p:nvPr>
        </p:nvSpPr>
        <p:spPr>
          <a:xfrm>
            <a:off x="432488" y="1265112"/>
            <a:ext cx="49662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CORE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746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7" name="Google Shape;747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0" name="Google Shape;750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1" name="Google Shape;751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2" name="Google Shape;752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3" name="Google Shape;753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4" name="Google Shape;754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5" name="Google Shape;755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57" name="Google Shape;757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8" name="Google Shape;758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60" name="Google Shape;760;p35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 EJECUCIÓN EN TERMINAL</a:t>
            </a:r>
            <a:endParaRPr/>
          </a:p>
        </p:txBody>
      </p:sp>
      <p:sp>
        <p:nvSpPr>
          <p:cNvPr id="762" name="Google Shape;762;p35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5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rgbClr val="E2E2E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6" name="Google Shape;766;p35"/>
          <p:cNvSpPr txBox="1">
            <a:spLocks noGrp="1"/>
          </p:cNvSpPr>
          <p:nvPr>
            <p:ph type="subTitle" idx="5"/>
          </p:nvPr>
        </p:nvSpPr>
        <p:spPr>
          <a:xfrm>
            <a:off x="432488" y="1265112"/>
            <a:ext cx="49662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CORE</a:t>
            </a:r>
            <a:endParaRPr/>
          </a:p>
        </p:txBody>
      </p:sp>
      <p:pic>
        <p:nvPicPr>
          <p:cNvPr id="767" name="Google Shape;76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8650" y="1112698"/>
            <a:ext cx="7048768" cy="34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2" name="Google Shape;772;p3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73" name="Google Shape;773;p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4" name="Google Shape;774;p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5" name="Google Shape;775;p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76" name="Google Shape;776;p3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77" name="Google Shape;777;p3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8" name="Google Shape;778;p3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79" name="Google Shape;779;p3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80" name="Google Shape;780;p3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81" name="Google Shape;781;p3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2" name="Google Shape;782;p3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83" name="Google Shape;783;p3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84" name="Google Shape;784;p3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6" name="Google Shape;786;p36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 EJECUCIÓN EN TERMINAL</a:t>
            </a:r>
            <a:endParaRPr/>
          </a:p>
        </p:txBody>
      </p:sp>
      <p:sp>
        <p:nvSpPr>
          <p:cNvPr id="788" name="Google Shape;788;p36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6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6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rgbClr val="E2E2E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2" name="Google Shape;792;p36"/>
          <p:cNvSpPr txBox="1">
            <a:spLocks noGrp="1"/>
          </p:cNvSpPr>
          <p:nvPr>
            <p:ph type="subTitle" idx="5"/>
          </p:nvPr>
        </p:nvSpPr>
        <p:spPr>
          <a:xfrm>
            <a:off x="432488" y="1265112"/>
            <a:ext cx="49662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CORE</a:t>
            </a:r>
            <a:endParaRPr/>
          </a:p>
        </p:txBody>
      </p:sp>
      <p:pic>
        <p:nvPicPr>
          <p:cNvPr id="793" name="Google Shape;79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6700" y="1265098"/>
            <a:ext cx="7038800" cy="342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Microsoft Office PowerPoint</Application>
  <PresentationFormat>On-screen Show (16:9)</PresentationFormat>
  <Paragraphs>90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Roboto Condensed Light</vt:lpstr>
      <vt:lpstr>Bebas Neue</vt:lpstr>
      <vt:lpstr>Fira Code</vt:lpstr>
      <vt:lpstr>Oswald</vt:lpstr>
      <vt:lpstr>Fira Code Light</vt:lpstr>
      <vt:lpstr>Arial</vt:lpstr>
      <vt:lpstr>Open Sans</vt:lpstr>
      <vt:lpstr>How to Code Workshop by Slidesgo</vt:lpstr>
      <vt:lpstr>/PROCESAMIENTO  PARALELO </vt:lpstr>
      <vt:lpstr>&lt;OBJETIVO&gt;</vt:lpstr>
      <vt:lpstr>/COMANDOS</vt:lpstr>
      <vt:lpstr>/COMANDOS</vt:lpstr>
      <vt:lpstr>/PYTHON</vt:lpstr>
      <vt:lpstr>/EJECUCIÓN EN TERMINAL</vt:lpstr>
      <vt:lpstr>/ EJECUCIÓN EN TERMINAL</vt:lpstr>
      <vt:lpstr>/ EJECUCIÓN EN TERMINAL</vt:lpstr>
      <vt:lpstr>/ EJECUCIÓN EN TERMINAL</vt:lpstr>
      <vt:lpstr>/POR ARCHIVOS</vt:lpstr>
      <vt:lpstr>/POR FUNCIONES</vt:lpstr>
      <vt:lpstr>/POR ARCHIVOS Y FUNCIONES</vt:lpstr>
      <vt:lpstr>/SEQUENTIAL</vt:lpstr>
      <vt:lpstr>/COMPARACIÓN DE TODOS</vt:lpstr>
      <vt:lpstr>/PREGUNTAS</vt:lpstr>
      <vt:lpstr>/¿Cuál es el modelo de paralelismo más rápido en los 6 escenarios?</vt:lpstr>
      <vt:lpstr>/¿Cuál opción modelo de paralelismo tomaría usted y por qué?</vt:lpstr>
      <vt:lpstr>/ ¿Recomendaría paralelizar tanto archivos y funciones al mismo tiempo?</vt:lpstr>
      <vt:lpstr>/¿Cuál es el factor de mejora de pasar de 1 Core a 2 Core para el proceso que paraleliza los archivos?</vt:lpstr>
      <vt:lpstr>/Determine el factor teórico de mejora para el escenario de 2 Core (amdahl's law) al paralelizar por archivo</vt:lpstr>
      <vt:lpstr>/Determine el factor teórico de mejora para el escenario de 2 Core (amdahl's law) por función estadística</vt:lpstr>
      <vt:lpstr>&lt;DEMO&gt;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/PROCESAMIENTO  PARALELO </dc:title>
  <cp:lastModifiedBy>Adriana Mundo</cp:lastModifiedBy>
  <cp:revision>1</cp:revision>
  <dcterms:modified xsi:type="dcterms:W3CDTF">2022-04-28T03:45:14Z</dcterms:modified>
</cp:coreProperties>
</file>