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Fira Code Light"/>
      <p:regular r:id="rId27"/>
      <p:bold r:id="rId28"/>
    </p:embeddedFont>
    <p:embeddedFont>
      <p:font typeface="Bebas Neue"/>
      <p:regular r:id="rId29"/>
    </p:embeddedFont>
    <p:embeddedFont>
      <p:font typeface="Fira Code"/>
      <p:regular r:id="rId30"/>
      <p:bold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FiraCodeLight-bold.fntdata"/><Relationship Id="rId27" Type="http://schemas.openxmlformats.org/officeDocument/2006/relationships/font" Target="fonts/FiraCodeLigh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ebasNeue-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Code-bold.fntdata"/><Relationship Id="rId30" Type="http://schemas.openxmlformats.org/officeDocument/2006/relationships/font" Target="fonts/FiraCode-regular.fntdata"/><Relationship Id="rId11" Type="http://schemas.openxmlformats.org/officeDocument/2006/relationships/slide" Target="slides/slide7.xml"/><Relationship Id="rId33" Type="http://schemas.openxmlformats.org/officeDocument/2006/relationships/font" Target="fonts/Oswald-bold.fntdata"/><Relationship Id="rId10" Type="http://schemas.openxmlformats.org/officeDocument/2006/relationships/slide" Target="slides/slide6.xml"/><Relationship Id="rId32" Type="http://schemas.openxmlformats.org/officeDocument/2006/relationships/font" Target="fonts/Oswald-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f9d68ab4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f9d68ab4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fad8134eea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fad8134eea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122838480a3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122838480a3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122838480a3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122838480a3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122838480a3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122838480a3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122838480a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122838480a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122838480a3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122838480a3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fad8134eea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fad8134eea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122838480a3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122838480a3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12657801c9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12657801c9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122838480a3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122838480a3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fad8134eea_0_2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fad8134eea_0_2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12657801c9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12657801c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12657801c9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12657801c9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f63248dfcf_0_1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f63248dfcf_0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f65840171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f65840171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f65840171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f65840171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f65840171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f65840171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122838480a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122838480a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fb17d5872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fb17d5872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122838480a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122838480a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22838480a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22838480a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926425" y="1317325"/>
            <a:ext cx="4087800" cy="1607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91919"/>
              </a:buClr>
              <a:buSzPts val="5200"/>
              <a:buNone/>
              <a:defRPr b="1" sz="5000">
                <a:solidFill>
                  <a:schemeClr val="dk2"/>
                </a:solidFill>
                <a:latin typeface="Oswald"/>
                <a:ea typeface="Oswald"/>
                <a:cs typeface="Oswald"/>
                <a:sym typeface="Oswal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926425" y="3090600"/>
            <a:ext cx="2966400" cy="4242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2"/>
                </a:solidFill>
                <a:latin typeface="Fira Code Light"/>
                <a:ea typeface="Fira Code Light"/>
                <a:cs typeface="Fira Code Light"/>
                <a:sym typeface="Fira Code Light"/>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2" name="Google Shape;12;p2"/>
          <p:cNvGrpSpPr/>
          <p:nvPr/>
        </p:nvGrpSpPr>
        <p:grpSpPr>
          <a:xfrm>
            <a:off x="8424000" y="209250"/>
            <a:ext cx="433550" cy="78899"/>
            <a:chOff x="8424000" y="285450"/>
            <a:chExt cx="433550" cy="78899"/>
          </a:xfrm>
        </p:grpSpPr>
        <p:cxnSp>
          <p:nvCxnSpPr>
            <p:cNvPr id="13" name="Google Shape;13;p2"/>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4" name="Google Shape;14;p2"/>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a:off x="8785929" y="285450"/>
              <a:ext cx="71621" cy="78899"/>
              <a:chOff x="3621700" y="273825"/>
              <a:chExt cx="100875" cy="111125"/>
            </a:xfrm>
          </p:grpSpPr>
          <p:cxnSp>
            <p:nvCxnSpPr>
              <p:cNvPr id="16" name="Google Shape;16;p2"/>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7" name="Google Shape;17;p2"/>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 name="Shape 99"/>
        <p:cNvGrpSpPr/>
        <p:nvPr/>
      </p:nvGrpSpPr>
      <p:grpSpPr>
        <a:xfrm>
          <a:off x="0" y="0"/>
          <a:ext cx="0" cy="0"/>
          <a:chOff x="0" y="0"/>
          <a:chExt cx="0" cy="0"/>
        </a:xfrm>
      </p:grpSpPr>
      <p:sp>
        <p:nvSpPr>
          <p:cNvPr id="100" name="Google Shape;100;p11"/>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
          <p:cNvSpPr txBox="1"/>
          <p:nvPr>
            <p:ph hasCustomPrompt="1" type="title"/>
          </p:nvPr>
        </p:nvSpPr>
        <p:spPr>
          <a:xfrm>
            <a:off x="1728163" y="1390038"/>
            <a:ext cx="5382000" cy="149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b="1"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02" name="Google Shape;102;p11"/>
          <p:cNvSpPr txBox="1"/>
          <p:nvPr>
            <p:ph idx="1" type="subTitle"/>
          </p:nvPr>
        </p:nvSpPr>
        <p:spPr>
          <a:xfrm>
            <a:off x="2959222" y="2998425"/>
            <a:ext cx="2919900" cy="594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03" name="Google Shape;103;p11"/>
          <p:cNvGrpSpPr/>
          <p:nvPr/>
        </p:nvGrpSpPr>
        <p:grpSpPr>
          <a:xfrm>
            <a:off x="8424000" y="209250"/>
            <a:ext cx="433550" cy="78899"/>
            <a:chOff x="8424000" y="285450"/>
            <a:chExt cx="433550" cy="78899"/>
          </a:xfrm>
        </p:grpSpPr>
        <p:cxnSp>
          <p:nvCxnSpPr>
            <p:cNvPr id="104" name="Google Shape;104;p11"/>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05" name="Google Shape;105;p11"/>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11"/>
            <p:cNvGrpSpPr/>
            <p:nvPr/>
          </p:nvGrpSpPr>
          <p:grpSpPr>
            <a:xfrm>
              <a:off x="8785929" y="285450"/>
              <a:ext cx="71621" cy="78899"/>
              <a:chOff x="3621700" y="273825"/>
              <a:chExt cx="100875" cy="111125"/>
            </a:xfrm>
          </p:grpSpPr>
          <p:cxnSp>
            <p:nvCxnSpPr>
              <p:cNvPr id="107" name="Google Shape;107;p11"/>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08" name="Google Shape;108;p11"/>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9" name="Shape 10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10" name="Shape 110"/>
        <p:cNvGrpSpPr/>
        <p:nvPr/>
      </p:nvGrpSpPr>
      <p:grpSpPr>
        <a:xfrm>
          <a:off x="0" y="0"/>
          <a:ext cx="0" cy="0"/>
          <a:chOff x="0" y="0"/>
          <a:chExt cx="0" cy="0"/>
        </a:xfrm>
      </p:grpSpPr>
      <p:sp>
        <p:nvSpPr>
          <p:cNvPr id="111" name="Google Shape;111;p13"/>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txBox="1"/>
          <p:nvPr>
            <p:ph type="title"/>
          </p:nvPr>
        </p:nvSpPr>
        <p:spPr>
          <a:xfrm>
            <a:off x="2138625" y="1523275"/>
            <a:ext cx="2336400" cy="510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3" name="Google Shape;113;p13"/>
          <p:cNvSpPr txBox="1"/>
          <p:nvPr>
            <p:ph hasCustomPrompt="1" idx="2" type="title"/>
          </p:nvPr>
        </p:nvSpPr>
        <p:spPr>
          <a:xfrm>
            <a:off x="1235625" y="1523263"/>
            <a:ext cx="836400" cy="51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idx="1" type="subTitle"/>
          </p:nvPr>
        </p:nvSpPr>
        <p:spPr>
          <a:xfrm>
            <a:off x="2138625" y="2033600"/>
            <a:ext cx="2336400" cy="68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5" name="Google Shape;115;p13"/>
          <p:cNvSpPr txBox="1"/>
          <p:nvPr>
            <p:ph idx="3" type="title"/>
          </p:nvPr>
        </p:nvSpPr>
        <p:spPr>
          <a:xfrm>
            <a:off x="5571975" y="1523275"/>
            <a:ext cx="2336400" cy="510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6" name="Google Shape;116;p13"/>
          <p:cNvSpPr txBox="1"/>
          <p:nvPr>
            <p:ph hasCustomPrompt="1" idx="4" type="title"/>
          </p:nvPr>
        </p:nvSpPr>
        <p:spPr>
          <a:xfrm>
            <a:off x="4735575" y="1523263"/>
            <a:ext cx="836400" cy="51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p:nvPr>
            <p:ph idx="5" type="subTitle"/>
          </p:nvPr>
        </p:nvSpPr>
        <p:spPr>
          <a:xfrm>
            <a:off x="5571975" y="2033600"/>
            <a:ext cx="2336400" cy="68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8" name="Google Shape;118;p13"/>
          <p:cNvSpPr txBox="1"/>
          <p:nvPr>
            <p:ph idx="6" type="title"/>
          </p:nvPr>
        </p:nvSpPr>
        <p:spPr>
          <a:xfrm>
            <a:off x="2138625" y="3069988"/>
            <a:ext cx="2336400" cy="510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9" name="Google Shape;119;p13"/>
          <p:cNvSpPr txBox="1"/>
          <p:nvPr>
            <p:ph hasCustomPrompt="1" idx="7" type="title"/>
          </p:nvPr>
        </p:nvSpPr>
        <p:spPr>
          <a:xfrm>
            <a:off x="1235625" y="3069975"/>
            <a:ext cx="836400" cy="51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p:nvPr>
            <p:ph idx="8" type="subTitle"/>
          </p:nvPr>
        </p:nvSpPr>
        <p:spPr>
          <a:xfrm>
            <a:off x="2138625" y="3580313"/>
            <a:ext cx="2336400" cy="68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1" name="Google Shape;121;p13"/>
          <p:cNvSpPr txBox="1"/>
          <p:nvPr>
            <p:ph idx="9" type="title"/>
          </p:nvPr>
        </p:nvSpPr>
        <p:spPr>
          <a:xfrm>
            <a:off x="5571975" y="3069988"/>
            <a:ext cx="2336400" cy="510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2" name="Google Shape;122;p13"/>
          <p:cNvSpPr txBox="1"/>
          <p:nvPr>
            <p:ph hasCustomPrompt="1" idx="13" type="title"/>
          </p:nvPr>
        </p:nvSpPr>
        <p:spPr>
          <a:xfrm>
            <a:off x="4735575" y="3069975"/>
            <a:ext cx="836400" cy="51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p:nvPr>
            <p:ph idx="14" type="subTitle"/>
          </p:nvPr>
        </p:nvSpPr>
        <p:spPr>
          <a:xfrm>
            <a:off x="5571975" y="3580313"/>
            <a:ext cx="2336400" cy="68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4" name="Google Shape;124;p13"/>
          <p:cNvSpPr txBox="1"/>
          <p:nvPr>
            <p:ph idx="15"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25" name="Google Shape;125;p13"/>
          <p:cNvGrpSpPr/>
          <p:nvPr/>
        </p:nvGrpSpPr>
        <p:grpSpPr>
          <a:xfrm>
            <a:off x="8424000" y="209250"/>
            <a:ext cx="433550" cy="78899"/>
            <a:chOff x="8424000" y="285450"/>
            <a:chExt cx="433550" cy="78899"/>
          </a:xfrm>
        </p:grpSpPr>
        <p:cxnSp>
          <p:nvCxnSpPr>
            <p:cNvPr id="126" name="Google Shape;126;p13"/>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27" name="Google Shape;127;p13"/>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3"/>
            <p:cNvGrpSpPr/>
            <p:nvPr/>
          </p:nvGrpSpPr>
          <p:grpSpPr>
            <a:xfrm>
              <a:off x="8785929" y="285450"/>
              <a:ext cx="71621" cy="78899"/>
              <a:chOff x="3621700" y="273825"/>
              <a:chExt cx="100875" cy="111125"/>
            </a:xfrm>
          </p:grpSpPr>
          <p:cxnSp>
            <p:nvCxnSpPr>
              <p:cNvPr id="129" name="Google Shape;129;p13"/>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30" name="Google Shape;130;p13"/>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31" name="Shape 131"/>
        <p:cNvGrpSpPr/>
        <p:nvPr/>
      </p:nvGrpSpPr>
      <p:grpSpPr>
        <a:xfrm>
          <a:off x="0" y="0"/>
          <a:ext cx="0" cy="0"/>
          <a:chOff x="0" y="0"/>
          <a:chExt cx="0" cy="0"/>
        </a:xfrm>
      </p:grpSpPr>
      <p:sp>
        <p:nvSpPr>
          <p:cNvPr id="132" name="Google Shape;132;p14"/>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txBox="1"/>
          <p:nvPr>
            <p:ph type="title"/>
          </p:nvPr>
        </p:nvSpPr>
        <p:spPr>
          <a:xfrm>
            <a:off x="2143500" y="3457200"/>
            <a:ext cx="4857000" cy="41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4" name="Google Shape;134;p14"/>
          <p:cNvSpPr txBox="1"/>
          <p:nvPr>
            <p:ph idx="1" type="subTitle"/>
          </p:nvPr>
        </p:nvSpPr>
        <p:spPr>
          <a:xfrm>
            <a:off x="2143500" y="1743588"/>
            <a:ext cx="4857000" cy="1713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20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135" name="Google Shape;135;p14"/>
          <p:cNvGrpSpPr/>
          <p:nvPr/>
        </p:nvGrpSpPr>
        <p:grpSpPr>
          <a:xfrm>
            <a:off x="8424000" y="209250"/>
            <a:ext cx="433550" cy="78899"/>
            <a:chOff x="8424000" y="285450"/>
            <a:chExt cx="433550" cy="78899"/>
          </a:xfrm>
        </p:grpSpPr>
        <p:cxnSp>
          <p:nvCxnSpPr>
            <p:cNvPr id="136" name="Google Shape;136;p14"/>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37" name="Google Shape;137;p14"/>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14"/>
            <p:cNvGrpSpPr/>
            <p:nvPr/>
          </p:nvGrpSpPr>
          <p:grpSpPr>
            <a:xfrm>
              <a:off x="8785929" y="285450"/>
              <a:ext cx="71621" cy="78899"/>
              <a:chOff x="3621700" y="273825"/>
              <a:chExt cx="100875" cy="111125"/>
            </a:xfrm>
          </p:grpSpPr>
          <p:cxnSp>
            <p:nvCxnSpPr>
              <p:cNvPr id="139" name="Google Shape;139;p14"/>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40" name="Google Shape;140;p14"/>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41" name="Shape 141"/>
        <p:cNvGrpSpPr/>
        <p:nvPr/>
      </p:nvGrpSpPr>
      <p:grpSpPr>
        <a:xfrm>
          <a:off x="0" y="0"/>
          <a:ext cx="0" cy="0"/>
          <a:chOff x="0" y="0"/>
          <a:chExt cx="0" cy="0"/>
        </a:xfrm>
      </p:grpSpPr>
      <p:sp>
        <p:nvSpPr>
          <p:cNvPr id="142" name="Google Shape;142;p15"/>
          <p:cNvSpPr/>
          <p:nvPr/>
        </p:nvSpPr>
        <p:spPr>
          <a:xfrm>
            <a:off x="720000" y="558650"/>
            <a:ext cx="7704000" cy="40410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txBox="1"/>
          <p:nvPr>
            <p:ph idx="1" type="subTitle"/>
          </p:nvPr>
        </p:nvSpPr>
        <p:spPr>
          <a:xfrm>
            <a:off x="1308288" y="3356450"/>
            <a:ext cx="3601500" cy="10335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15"/>
          <p:cNvSpPr txBox="1"/>
          <p:nvPr>
            <p:ph type="title"/>
          </p:nvPr>
        </p:nvSpPr>
        <p:spPr>
          <a:xfrm>
            <a:off x="1308288" y="768350"/>
            <a:ext cx="3601500" cy="25881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45" name="Google Shape;145;p15"/>
          <p:cNvGrpSpPr/>
          <p:nvPr/>
        </p:nvGrpSpPr>
        <p:grpSpPr>
          <a:xfrm>
            <a:off x="8424000" y="209250"/>
            <a:ext cx="433550" cy="78899"/>
            <a:chOff x="8424000" y="285450"/>
            <a:chExt cx="433550" cy="78899"/>
          </a:xfrm>
        </p:grpSpPr>
        <p:cxnSp>
          <p:nvCxnSpPr>
            <p:cNvPr id="146" name="Google Shape;146;p15"/>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47" name="Google Shape;147;p15"/>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 name="Google Shape;148;p15"/>
            <p:cNvGrpSpPr/>
            <p:nvPr/>
          </p:nvGrpSpPr>
          <p:grpSpPr>
            <a:xfrm>
              <a:off x="8785929" y="285450"/>
              <a:ext cx="71621" cy="78899"/>
              <a:chOff x="3621700" y="273825"/>
              <a:chExt cx="100875" cy="111125"/>
            </a:xfrm>
          </p:grpSpPr>
          <p:cxnSp>
            <p:nvCxnSpPr>
              <p:cNvPr id="149" name="Google Shape;149;p15"/>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50" name="Google Shape;150;p15"/>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151" name="Shape 151"/>
        <p:cNvGrpSpPr/>
        <p:nvPr/>
      </p:nvGrpSpPr>
      <p:grpSpPr>
        <a:xfrm>
          <a:off x="0" y="0"/>
          <a:ext cx="0" cy="0"/>
          <a:chOff x="0" y="0"/>
          <a:chExt cx="0" cy="0"/>
        </a:xfrm>
      </p:grpSpPr>
      <p:sp>
        <p:nvSpPr>
          <p:cNvPr id="152" name="Google Shape;152;p16"/>
          <p:cNvSpPr/>
          <p:nvPr/>
        </p:nvSpPr>
        <p:spPr>
          <a:xfrm>
            <a:off x="720000" y="551250"/>
            <a:ext cx="7704000" cy="40410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txBox="1"/>
          <p:nvPr>
            <p:ph idx="1" type="subTitle"/>
          </p:nvPr>
        </p:nvSpPr>
        <p:spPr>
          <a:xfrm>
            <a:off x="4512026" y="2815650"/>
            <a:ext cx="3792000" cy="10335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4" name="Google Shape;154;p16"/>
          <p:cNvSpPr txBox="1"/>
          <p:nvPr>
            <p:ph type="title"/>
          </p:nvPr>
        </p:nvSpPr>
        <p:spPr>
          <a:xfrm>
            <a:off x="4512025" y="1294325"/>
            <a:ext cx="3792000" cy="1521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55" name="Google Shape;155;p16"/>
          <p:cNvGrpSpPr/>
          <p:nvPr/>
        </p:nvGrpSpPr>
        <p:grpSpPr>
          <a:xfrm>
            <a:off x="8424000" y="209250"/>
            <a:ext cx="433550" cy="78899"/>
            <a:chOff x="8424000" y="285450"/>
            <a:chExt cx="433550" cy="78899"/>
          </a:xfrm>
        </p:grpSpPr>
        <p:cxnSp>
          <p:nvCxnSpPr>
            <p:cNvPr id="156" name="Google Shape;156;p16"/>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57" name="Google Shape;157;p16"/>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16"/>
            <p:cNvGrpSpPr/>
            <p:nvPr/>
          </p:nvGrpSpPr>
          <p:grpSpPr>
            <a:xfrm>
              <a:off x="8785929" y="285450"/>
              <a:ext cx="71621" cy="78899"/>
              <a:chOff x="3621700" y="273825"/>
              <a:chExt cx="100875" cy="111125"/>
            </a:xfrm>
          </p:grpSpPr>
          <p:cxnSp>
            <p:nvCxnSpPr>
              <p:cNvPr id="159" name="Google Shape;159;p16"/>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60" name="Google Shape;160;p16"/>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161" name="Shape 161"/>
        <p:cNvGrpSpPr/>
        <p:nvPr/>
      </p:nvGrpSpPr>
      <p:grpSpPr>
        <a:xfrm>
          <a:off x="0" y="0"/>
          <a:ext cx="0" cy="0"/>
          <a:chOff x="0" y="0"/>
          <a:chExt cx="0" cy="0"/>
        </a:xfrm>
      </p:grpSpPr>
      <p:sp>
        <p:nvSpPr>
          <p:cNvPr id="162" name="Google Shape;162;p17"/>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txBox="1"/>
          <p:nvPr>
            <p:ph idx="1" type="subTitle"/>
          </p:nvPr>
        </p:nvSpPr>
        <p:spPr>
          <a:xfrm>
            <a:off x="2450700" y="2569350"/>
            <a:ext cx="4242600" cy="891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17"/>
          <p:cNvSpPr txBox="1"/>
          <p:nvPr>
            <p:ph type="title"/>
          </p:nvPr>
        </p:nvSpPr>
        <p:spPr>
          <a:xfrm>
            <a:off x="1796250" y="1266475"/>
            <a:ext cx="5551500" cy="130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9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65" name="Google Shape;165;p17"/>
          <p:cNvGrpSpPr/>
          <p:nvPr/>
        </p:nvGrpSpPr>
        <p:grpSpPr>
          <a:xfrm>
            <a:off x="8424000" y="209250"/>
            <a:ext cx="433550" cy="78899"/>
            <a:chOff x="8424000" y="285450"/>
            <a:chExt cx="433550" cy="78899"/>
          </a:xfrm>
        </p:grpSpPr>
        <p:cxnSp>
          <p:nvCxnSpPr>
            <p:cNvPr id="166" name="Google Shape;166;p17"/>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67" name="Google Shape;167;p17"/>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17"/>
            <p:cNvGrpSpPr/>
            <p:nvPr/>
          </p:nvGrpSpPr>
          <p:grpSpPr>
            <a:xfrm>
              <a:off x="8785929" y="285450"/>
              <a:ext cx="71621" cy="78899"/>
              <a:chOff x="3621700" y="273825"/>
              <a:chExt cx="100875" cy="111125"/>
            </a:xfrm>
          </p:grpSpPr>
          <p:cxnSp>
            <p:nvCxnSpPr>
              <p:cNvPr id="169" name="Google Shape;169;p17"/>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70" name="Google Shape;170;p17"/>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
    <p:spTree>
      <p:nvGrpSpPr>
        <p:cNvPr id="171" name="Shape 171"/>
        <p:cNvGrpSpPr/>
        <p:nvPr/>
      </p:nvGrpSpPr>
      <p:grpSpPr>
        <a:xfrm>
          <a:off x="0" y="0"/>
          <a:ext cx="0" cy="0"/>
          <a:chOff x="0" y="0"/>
          <a:chExt cx="0" cy="0"/>
        </a:xfrm>
      </p:grpSpPr>
      <p:sp>
        <p:nvSpPr>
          <p:cNvPr id="172" name="Google Shape;172;p18"/>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txBox="1"/>
          <p:nvPr>
            <p:ph idx="1" type="subTitle"/>
          </p:nvPr>
        </p:nvSpPr>
        <p:spPr>
          <a:xfrm>
            <a:off x="720000" y="1265088"/>
            <a:ext cx="4966200" cy="6573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4" name="Google Shape;174;p18"/>
          <p:cNvSpPr txBox="1"/>
          <p:nvPr>
            <p:ph type="title"/>
          </p:nvPr>
        </p:nvSpPr>
        <p:spPr>
          <a:xfrm>
            <a:off x="720000" y="540000"/>
            <a:ext cx="57417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5" name="Google Shape;175;p18"/>
          <p:cNvSpPr txBox="1"/>
          <p:nvPr>
            <p:ph idx="2" type="subTitle"/>
          </p:nvPr>
        </p:nvSpPr>
        <p:spPr>
          <a:xfrm>
            <a:off x="720000" y="2080940"/>
            <a:ext cx="4966200" cy="41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6" name="Google Shape;176;p18"/>
          <p:cNvSpPr txBox="1"/>
          <p:nvPr>
            <p:ph idx="3" type="subTitle"/>
          </p:nvPr>
        </p:nvSpPr>
        <p:spPr>
          <a:xfrm>
            <a:off x="719975" y="2497429"/>
            <a:ext cx="4966200" cy="852000"/>
          </a:xfrm>
          <a:prstGeom prst="rect">
            <a:avLst/>
          </a:prstGeom>
          <a:noFill/>
          <a:ln>
            <a:noFill/>
          </a:ln>
        </p:spPr>
        <p:txBody>
          <a:bodyPr anchorCtr="0" anchor="t" bIns="91425" lIns="91425" spcFirstLastPara="1" rIns="91425" wrap="square" tIns="91425">
            <a:noAutofit/>
          </a:bodyPr>
          <a:lstStyle>
            <a:lvl1pPr lvl="0" marR="5080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77" name="Google Shape;177;p18"/>
          <p:cNvSpPr txBox="1"/>
          <p:nvPr>
            <p:ph idx="4" type="subTitle"/>
          </p:nvPr>
        </p:nvSpPr>
        <p:spPr>
          <a:xfrm>
            <a:off x="720000" y="3379388"/>
            <a:ext cx="4966200" cy="41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8" name="Google Shape;178;p18"/>
          <p:cNvSpPr txBox="1"/>
          <p:nvPr>
            <p:ph idx="5" type="subTitle"/>
          </p:nvPr>
        </p:nvSpPr>
        <p:spPr>
          <a:xfrm>
            <a:off x="719963" y="3795862"/>
            <a:ext cx="4966200" cy="608100"/>
          </a:xfrm>
          <a:prstGeom prst="rect">
            <a:avLst/>
          </a:prstGeom>
          <a:noFill/>
          <a:ln>
            <a:noFill/>
          </a:ln>
        </p:spPr>
        <p:txBody>
          <a:bodyPr anchorCtr="0" anchor="t" bIns="91425" lIns="91425" spcFirstLastPara="1" rIns="91425" wrap="square" tIns="91425">
            <a:noAutofit/>
          </a:bodyPr>
          <a:lstStyle>
            <a:lvl1pPr lvl="0" marR="5080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79" name="Google Shape;179;p18"/>
          <p:cNvSpPr txBox="1"/>
          <p:nvPr>
            <p:ph idx="6" type="subTitle"/>
          </p:nvPr>
        </p:nvSpPr>
        <p:spPr>
          <a:xfrm>
            <a:off x="5686250" y="2080938"/>
            <a:ext cx="2738100" cy="41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0" name="Google Shape;180;p18"/>
          <p:cNvSpPr txBox="1"/>
          <p:nvPr>
            <p:ph idx="7" type="subTitle"/>
          </p:nvPr>
        </p:nvSpPr>
        <p:spPr>
          <a:xfrm>
            <a:off x="5686200" y="2497412"/>
            <a:ext cx="2738100" cy="608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grpSp>
        <p:nvGrpSpPr>
          <p:cNvPr id="181" name="Google Shape;181;p18"/>
          <p:cNvGrpSpPr/>
          <p:nvPr/>
        </p:nvGrpSpPr>
        <p:grpSpPr>
          <a:xfrm>
            <a:off x="8424000" y="209250"/>
            <a:ext cx="433550" cy="78899"/>
            <a:chOff x="8424000" y="285450"/>
            <a:chExt cx="433550" cy="78899"/>
          </a:xfrm>
        </p:grpSpPr>
        <p:cxnSp>
          <p:nvCxnSpPr>
            <p:cNvPr id="182" name="Google Shape;182;p18"/>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83" name="Google Shape;183;p18"/>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8"/>
            <p:cNvGrpSpPr/>
            <p:nvPr/>
          </p:nvGrpSpPr>
          <p:grpSpPr>
            <a:xfrm>
              <a:off x="8785929" y="285450"/>
              <a:ext cx="71621" cy="78899"/>
              <a:chOff x="3621700" y="273825"/>
              <a:chExt cx="100875" cy="111125"/>
            </a:xfrm>
          </p:grpSpPr>
          <p:cxnSp>
            <p:nvCxnSpPr>
              <p:cNvPr id="185" name="Google Shape;185;p18"/>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86" name="Google Shape;186;p18"/>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
    <p:spTree>
      <p:nvGrpSpPr>
        <p:cNvPr id="187" name="Shape 187"/>
        <p:cNvGrpSpPr/>
        <p:nvPr/>
      </p:nvGrpSpPr>
      <p:grpSpPr>
        <a:xfrm>
          <a:off x="0" y="0"/>
          <a:ext cx="0" cy="0"/>
          <a:chOff x="0" y="0"/>
          <a:chExt cx="0" cy="0"/>
        </a:xfrm>
      </p:grpSpPr>
      <p:sp>
        <p:nvSpPr>
          <p:cNvPr id="188" name="Google Shape;188;p19"/>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txBox="1"/>
          <p:nvPr>
            <p:ph idx="1" type="subTitle"/>
          </p:nvPr>
        </p:nvSpPr>
        <p:spPr>
          <a:xfrm>
            <a:off x="720000" y="1265100"/>
            <a:ext cx="5147100" cy="6573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0" name="Google Shape;190;p19"/>
          <p:cNvSpPr txBox="1"/>
          <p:nvPr>
            <p:ph type="title"/>
          </p:nvPr>
        </p:nvSpPr>
        <p:spPr>
          <a:xfrm>
            <a:off x="720000" y="540000"/>
            <a:ext cx="57417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1" name="Google Shape;191;p19"/>
          <p:cNvSpPr txBox="1"/>
          <p:nvPr>
            <p:ph idx="2" type="subTitle"/>
          </p:nvPr>
        </p:nvSpPr>
        <p:spPr>
          <a:xfrm>
            <a:off x="720000" y="2080940"/>
            <a:ext cx="4966200" cy="41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2" name="Google Shape;192;p19"/>
          <p:cNvSpPr txBox="1"/>
          <p:nvPr>
            <p:ph idx="3" type="subTitle"/>
          </p:nvPr>
        </p:nvSpPr>
        <p:spPr>
          <a:xfrm>
            <a:off x="719988" y="2497413"/>
            <a:ext cx="4966200" cy="608100"/>
          </a:xfrm>
          <a:prstGeom prst="rect">
            <a:avLst/>
          </a:prstGeom>
          <a:noFill/>
          <a:ln>
            <a:noFill/>
          </a:ln>
        </p:spPr>
        <p:txBody>
          <a:bodyPr anchorCtr="0" anchor="t" bIns="91425" lIns="91425" spcFirstLastPara="1" rIns="91425" wrap="square" tIns="91425">
            <a:noAutofit/>
          </a:bodyPr>
          <a:lstStyle>
            <a:lvl1pPr lvl="0" marR="5080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93" name="Google Shape;193;p19"/>
          <p:cNvSpPr txBox="1"/>
          <p:nvPr>
            <p:ph idx="4" type="subTitle"/>
          </p:nvPr>
        </p:nvSpPr>
        <p:spPr>
          <a:xfrm>
            <a:off x="720000" y="3379388"/>
            <a:ext cx="4966200" cy="41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4" name="Google Shape;194;p19"/>
          <p:cNvSpPr txBox="1"/>
          <p:nvPr>
            <p:ph idx="5" type="subTitle"/>
          </p:nvPr>
        </p:nvSpPr>
        <p:spPr>
          <a:xfrm>
            <a:off x="719988" y="3795862"/>
            <a:ext cx="4966200" cy="608100"/>
          </a:xfrm>
          <a:prstGeom prst="rect">
            <a:avLst/>
          </a:prstGeom>
          <a:noFill/>
          <a:ln>
            <a:noFill/>
          </a:ln>
        </p:spPr>
        <p:txBody>
          <a:bodyPr anchorCtr="0" anchor="t" bIns="91425" lIns="91425" spcFirstLastPara="1" rIns="91425" wrap="square" tIns="91425">
            <a:noAutofit/>
          </a:bodyPr>
          <a:lstStyle>
            <a:lvl1pPr lvl="0" marR="5080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grpSp>
        <p:nvGrpSpPr>
          <p:cNvPr id="195" name="Google Shape;195;p19"/>
          <p:cNvGrpSpPr/>
          <p:nvPr/>
        </p:nvGrpSpPr>
        <p:grpSpPr>
          <a:xfrm>
            <a:off x="8424000" y="209250"/>
            <a:ext cx="433550" cy="78899"/>
            <a:chOff x="8424000" y="285450"/>
            <a:chExt cx="433550" cy="78899"/>
          </a:xfrm>
        </p:grpSpPr>
        <p:cxnSp>
          <p:nvCxnSpPr>
            <p:cNvPr id="196" name="Google Shape;196;p19"/>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97" name="Google Shape;197;p19"/>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19"/>
            <p:cNvGrpSpPr/>
            <p:nvPr/>
          </p:nvGrpSpPr>
          <p:grpSpPr>
            <a:xfrm>
              <a:off x="8785929" y="285450"/>
              <a:ext cx="71621" cy="78899"/>
              <a:chOff x="3621700" y="273825"/>
              <a:chExt cx="100875" cy="111125"/>
            </a:xfrm>
          </p:grpSpPr>
          <p:cxnSp>
            <p:nvCxnSpPr>
              <p:cNvPr id="199" name="Google Shape;199;p19"/>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00" name="Google Shape;200;p19"/>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201" name="Shape 201"/>
        <p:cNvGrpSpPr/>
        <p:nvPr/>
      </p:nvGrpSpPr>
      <p:grpSpPr>
        <a:xfrm>
          <a:off x="0" y="0"/>
          <a:ext cx="0" cy="0"/>
          <a:chOff x="0" y="0"/>
          <a:chExt cx="0" cy="0"/>
        </a:xfrm>
      </p:grpSpPr>
      <p:sp>
        <p:nvSpPr>
          <p:cNvPr id="202" name="Google Shape;202;p20"/>
          <p:cNvSpPr/>
          <p:nvPr/>
        </p:nvSpPr>
        <p:spPr>
          <a:xfrm>
            <a:off x="723675" y="1189200"/>
            <a:ext cx="2504700" cy="3414600"/>
          </a:xfrm>
          <a:prstGeom prst="roundRect">
            <a:avLst>
              <a:gd fmla="val 6193" name="adj"/>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a:off x="3319693" y="1189200"/>
            <a:ext cx="2504700" cy="3414600"/>
          </a:xfrm>
          <a:prstGeom prst="roundRect">
            <a:avLst>
              <a:gd fmla="val 6193" name="adj"/>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p:nvPr/>
        </p:nvSpPr>
        <p:spPr>
          <a:xfrm>
            <a:off x="5915724" y="1189200"/>
            <a:ext cx="2504700" cy="3414600"/>
          </a:xfrm>
          <a:prstGeom prst="roundRect">
            <a:avLst>
              <a:gd fmla="val 6193" name="adj"/>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
          <p:cNvSpPr txBox="1"/>
          <p:nvPr>
            <p:ph type="title"/>
          </p:nvPr>
        </p:nvSpPr>
        <p:spPr>
          <a:xfrm>
            <a:off x="891995" y="2553275"/>
            <a:ext cx="2176200" cy="46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6" name="Google Shape;206;p20"/>
          <p:cNvSpPr txBox="1"/>
          <p:nvPr>
            <p:ph idx="1" type="subTitle"/>
          </p:nvPr>
        </p:nvSpPr>
        <p:spPr>
          <a:xfrm>
            <a:off x="891995" y="3023144"/>
            <a:ext cx="2176200" cy="9951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 name="Google Shape;207;p20"/>
          <p:cNvSpPr txBox="1"/>
          <p:nvPr>
            <p:ph idx="2" type="title"/>
          </p:nvPr>
        </p:nvSpPr>
        <p:spPr>
          <a:xfrm>
            <a:off x="3483900" y="2553275"/>
            <a:ext cx="2176200" cy="46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8" name="Google Shape;208;p20"/>
          <p:cNvSpPr txBox="1"/>
          <p:nvPr>
            <p:ph idx="3" type="subTitle"/>
          </p:nvPr>
        </p:nvSpPr>
        <p:spPr>
          <a:xfrm>
            <a:off x="3483900" y="3023137"/>
            <a:ext cx="2176200" cy="9951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 name="Google Shape;209;p20"/>
          <p:cNvSpPr txBox="1"/>
          <p:nvPr>
            <p:ph idx="4" type="title"/>
          </p:nvPr>
        </p:nvSpPr>
        <p:spPr>
          <a:xfrm>
            <a:off x="6071355" y="2553300"/>
            <a:ext cx="2176200" cy="46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0" name="Google Shape;210;p20"/>
          <p:cNvSpPr txBox="1"/>
          <p:nvPr>
            <p:ph idx="5" type="subTitle"/>
          </p:nvPr>
        </p:nvSpPr>
        <p:spPr>
          <a:xfrm>
            <a:off x="6071355" y="3023162"/>
            <a:ext cx="2176200" cy="9951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20"/>
          <p:cNvSpPr txBox="1"/>
          <p:nvPr>
            <p:ph idx="6" type="title"/>
          </p:nvPr>
        </p:nvSpPr>
        <p:spPr>
          <a:xfrm>
            <a:off x="720000" y="540000"/>
            <a:ext cx="45411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12" name="Google Shape;212;p20"/>
          <p:cNvGrpSpPr/>
          <p:nvPr/>
        </p:nvGrpSpPr>
        <p:grpSpPr>
          <a:xfrm>
            <a:off x="8424000" y="209250"/>
            <a:ext cx="433550" cy="78899"/>
            <a:chOff x="8424000" y="285450"/>
            <a:chExt cx="433550" cy="78899"/>
          </a:xfrm>
        </p:grpSpPr>
        <p:cxnSp>
          <p:nvCxnSpPr>
            <p:cNvPr id="213" name="Google Shape;213;p20"/>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14" name="Google Shape;214;p20"/>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20"/>
            <p:cNvGrpSpPr/>
            <p:nvPr/>
          </p:nvGrpSpPr>
          <p:grpSpPr>
            <a:xfrm>
              <a:off x="8785929" y="285450"/>
              <a:ext cx="71621" cy="78899"/>
              <a:chOff x="3621700" y="273825"/>
              <a:chExt cx="100875" cy="111125"/>
            </a:xfrm>
          </p:grpSpPr>
          <p:cxnSp>
            <p:nvCxnSpPr>
              <p:cNvPr id="216" name="Google Shape;216;p20"/>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17" name="Google Shape;217;p20"/>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ph type="title"/>
          </p:nvPr>
        </p:nvSpPr>
        <p:spPr>
          <a:xfrm>
            <a:off x="948600" y="1893800"/>
            <a:ext cx="3936300" cy="1499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 name="Google Shape;21;p3"/>
          <p:cNvSpPr txBox="1"/>
          <p:nvPr>
            <p:ph hasCustomPrompt="1" idx="2" type="title"/>
          </p:nvPr>
        </p:nvSpPr>
        <p:spPr>
          <a:xfrm>
            <a:off x="948600" y="1052000"/>
            <a:ext cx="1625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5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 name="Google Shape;22;p3"/>
          <p:cNvSpPr txBox="1"/>
          <p:nvPr>
            <p:ph idx="1" type="subTitle"/>
          </p:nvPr>
        </p:nvSpPr>
        <p:spPr>
          <a:xfrm>
            <a:off x="948600" y="3392900"/>
            <a:ext cx="3652200" cy="713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3" name="Google Shape;23;p3"/>
          <p:cNvGrpSpPr/>
          <p:nvPr/>
        </p:nvGrpSpPr>
        <p:grpSpPr>
          <a:xfrm>
            <a:off x="8424000" y="209250"/>
            <a:ext cx="433550" cy="78899"/>
            <a:chOff x="8424000" y="285450"/>
            <a:chExt cx="433550" cy="78899"/>
          </a:xfrm>
        </p:grpSpPr>
        <p:cxnSp>
          <p:nvCxnSpPr>
            <p:cNvPr id="24" name="Google Shape;24;p3"/>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5" name="Google Shape;25;p3"/>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3"/>
            <p:cNvGrpSpPr/>
            <p:nvPr/>
          </p:nvGrpSpPr>
          <p:grpSpPr>
            <a:xfrm>
              <a:off x="8785929" y="285450"/>
              <a:ext cx="71621" cy="78899"/>
              <a:chOff x="3621700" y="273825"/>
              <a:chExt cx="100875" cy="111125"/>
            </a:xfrm>
          </p:grpSpPr>
          <p:cxnSp>
            <p:nvCxnSpPr>
              <p:cNvPr id="27" name="Google Shape;27;p3"/>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8" name="Google Shape;28;p3"/>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218" name="Shape 218"/>
        <p:cNvGrpSpPr/>
        <p:nvPr/>
      </p:nvGrpSpPr>
      <p:grpSpPr>
        <a:xfrm>
          <a:off x="0" y="0"/>
          <a:ext cx="0" cy="0"/>
          <a:chOff x="0" y="0"/>
          <a:chExt cx="0" cy="0"/>
        </a:xfrm>
      </p:grpSpPr>
      <p:sp>
        <p:nvSpPr>
          <p:cNvPr id="219" name="Google Shape;219;p21"/>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
          <p:cNvSpPr txBox="1"/>
          <p:nvPr>
            <p:ph type="title"/>
          </p:nvPr>
        </p:nvSpPr>
        <p:spPr>
          <a:xfrm>
            <a:off x="2027700" y="1671304"/>
            <a:ext cx="25005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1" name="Google Shape;221;p21"/>
          <p:cNvSpPr txBox="1"/>
          <p:nvPr>
            <p:ph idx="1" type="subTitle"/>
          </p:nvPr>
        </p:nvSpPr>
        <p:spPr>
          <a:xfrm>
            <a:off x="2027700" y="2044175"/>
            <a:ext cx="2500500" cy="507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2" name="Google Shape;222;p21"/>
          <p:cNvSpPr txBox="1"/>
          <p:nvPr>
            <p:ph idx="2" type="title"/>
          </p:nvPr>
        </p:nvSpPr>
        <p:spPr>
          <a:xfrm>
            <a:off x="5546300" y="1654912"/>
            <a:ext cx="25005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3" name="Google Shape;223;p21"/>
          <p:cNvSpPr txBox="1"/>
          <p:nvPr>
            <p:ph idx="3" type="subTitle"/>
          </p:nvPr>
        </p:nvSpPr>
        <p:spPr>
          <a:xfrm>
            <a:off x="5546300" y="2044175"/>
            <a:ext cx="2500500" cy="507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4" name="Google Shape;224;p21"/>
          <p:cNvSpPr txBox="1"/>
          <p:nvPr>
            <p:ph idx="4" type="title"/>
          </p:nvPr>
        </p:nvSpPr>
        <p:spPr>
          <a:xfrm>
            <a:off x="2027700" y="3214335"/>
            <a:ext cx="25005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5" name="Google Shape;225;p21"/>
          <p:cNvSpPr txBox="1"/>
          <p:nvPr>
            <p:ph idx="5" type="subTitle"/>
          </p:nvPr>
        </p:nvSpPr>
        <p:spPr>
          <a:xfrm>
            <a:off x="2027700" y="3614714"/>
            <a:ext cx="2500500" cy="507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 name="Google Shape;226;p21"/>
          <p:cNvSpPr txBox="1"/>
          <p:nvPr>
            <p:ph idx="6" type="title"/>
          </p:nvPr>
        </p:nvSpPr>
        <p:spPr>
          <a:xfrm>
            <a:off x="5546300" y="3214347"/>
            <a:ext cx="25005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7" name="Google Shape;227;p21"/>
          <p:cNvSpPr txBox="1"/>
          <p:nvPr>
            <p:ph idx="7" type="subTitle"/>
          </p:nvPr>
        </p:nvSpPr>
        <p:spPr>
          <a:xfrm>
            <a:off x="5546300" y="3614714"/>
            <a:ext cx="2500500" cy="507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8" name="Google Shape;228;p21"/>
          <p:cNvSpPr txBox="1"/>
          <p:nvPr>
            <p:ph idx="8"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29" name="Google Shape;229;p21"/>
          <p:cNvGrpSpPr/>
          <p:nvPr/>
        </p:nvGrpSpPr>
        <p:grpSpPr>
          <a:xfrm>
            <a:off x="8424000" y="209250"/>
            <a:ext cx="433550" cy="78899"/>
            <a:chOff x="8424000" y="285450"/>
            <a:chExt cx="433550" cy="78899"/>
          </a:xfrm>
        </p:grpSpPr>
        <p:cxnSp>
          <p:nvCxnSpPr>
            <p:cNvPr id="230" name="Google Shape;230;p21"/>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31" name="Google Shape;231;p21"/>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21"/>
            <p:cNvGrpSpPr/>
            <p:nvPr/>
          </p:nvGrpSpPr>
          <p:grpSpPr>
            <a:xfrm>
              <a:off x="8785929" y="285450"/>
              <a:ext cx="71621" cy="78899"/>
              <a:chOff x="3621700" y="273825"/>
              <a:chExt cx="100875" cy="111125"/>
            </a:xfrm>
          </p:grpSpPr>
          <p:cxnSp>
            <p:nvCxnSpPr>
              <p:cNvPr id="233" name="Google Shape;233;p21"/>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34" name="Google Shape;234;p21"/>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235" name="Shape 235"/>
        <p:cNvGrpSpPr/>
        <p:nvPr/>
      </p:nvGrpSpPr>
      <p:grpSpPr>
        <a:xfrm>
          <a:off x="0" y="0"/>
          <a:ext cx="0" cy="0"/>
          <a:chOff x="0" y="0"/>
          <a:chExt cx="0" cy="0"/>
        </a:xfrm>
      </p:grpSpPr>
      <p:sp>
        <p:nvSpPr>
          <p:cNvPr id="236" name="Google Shape;236;p22"/>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txBox="1"/>
          <p:nvPr>
            <p:ph type="title"/>
          </p:nvPr>
        </p:nvSpPr>
        <p:spPr>
          <a:xfrm>
            <a:off x="1257538" y="1351338"/>
            <a:ext cx="1830300" cy="612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8" name="Google Shape;238;p22"/>
          <p:cNvSpPr txBox="1"/>
          <p:nvPr>
            <p:ph idx="1" type="subTitle"/>
          </p:nvPr>
        </p:nvSpPr>
        <p:spPr>
          <a:xfrm>
            <a:off x="1257513" y="2022163"/>
            <a:ext cx="1830300" cy="711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 name="Google Shape;239;p22"/>
          <p:cNvSpPr txBox="1"/>
          <p:nvPr>
            <p:ph idx="2" type="title"/>
          </p:nvPr>
        </p:nvSpPr>
        <p:spPr>
          <a:xfrm>
            <a:off x="3755775" y="1351338"/>
            <a:ext cx="1830300" cy="612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0" name="Google Shape;240;p22"/>
          <p:cNvSpPr txBox="1"/>
          <p:nvPr>
            <p:ph idx="3" type="subTitle"/>
          </p:nvPr>
        </p:nvSpPr>
        <p:spPr>
          <a:xfrm>
            <a:off x="3755782" y="2022163"/>
            <a:ext cx="1830300" cy="711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1" name="Google Shape;241;p22"/>
          <p:cNvSpPr txBox="1"/>
          <p:nvPr>
            <p:ph idx="4" type="title"/>
          </p:nvPr>
        </p:nvSpPr>
        <p:spPr>
          <a:xfrm>
            <a:off x="1257538" y="3058625"/>
            <a:ext cx="1830300" cy="612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2" name="Google Shape;242;p22"/>
          <p:cNvSpPr txBox="1"/>
          <p:nvPr>
            <p:ph idx="5" type="subTitle"/>
          </p:nvPr>
        </p:nvSpPr>
        <p:spPr>
          <a:xfrm>
            <a:off x="1257513" y="3729463"/>
            <a:ext cx="1830300" cy="711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3" name="Google Shape;243;p22"/>
          <p:cNvSpPr txBox="1"/>
          <p:nvPr>
            <p:ph idx="6" type="title"/>
          </p:nvPr>
        </p:nvSpPr>
        <p:spPr>
          <a:xfrm>
            <a:off x="3755775" y="3058625"/>
            <a:ext cx="1830300" cy="612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4" name="Google Shape;244;p22"/>
          <p:cNvSpPr txBox="1"/>
          <p:nvPr>
            <p:ph idx="7" type="subTitle"/>
          </p:nvPr>
        </p:nvSpPr>
        <p:spPr>
          <a:xfrm>
            <a:off x="3755741" y="3729463"/>
            <a:ext cx="1830300" cy="711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5" name="Google Shape;245;p22"/>
          <p:cNvSpPr txBox="1"/>
          <p:nvPr>
            <p:ph idx="8" type="title"/>
          </p:nvPr>
        </p:nvSpPr>
        <p:spPr>
          <a:xfrm>
            <a:off x="6254050" y="1351338"/>
            <a:ext cx="1830300" cy="612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6" name="Google Shape;246;p22"/>
          <p:cNvSpPr txBox="1"/>
          <p:nvPr>
            <p:ph idx="9" type="subTitle"/>
          </p:nvPr>
        </p:nvSpPr>
        <p:spPr>
          <a:xfrm>
            <a:off x="6254051" y="2022163"/>
            <a:ext cx="1830300" cy="711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 name="Google Shape;247;p22"/>
          <p:cNvSpPr txBox="1"/>
          <p:nvPr>
            <p:ph idx="13" type="title"/>
          </p:nvPr>
        </p:nvSpPr>
        <p:spPr>
          <a:xfrm>
            <a:off x="6254050" y="3058625"/>
            <a:ext cx="1830300" cy="612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8" name="Google Shape;248;p22"/>
          <p:cNvSpPr txBox="1"/>
          <p:nvPr>
            <p:ph idx="14" type="subTitle"/>
          </p:nvPr>
        </p:nvSpPr>
        <p:spPr>
          <a:xfrm>
            <a:off x="6254006" y="3729463"/>
            <a:ext cx="1830300" cy="711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9" name="Google Shape;249;p22"/>
          <p:cNvSpPr txBox="1"/>
          <p:nvPr>
            <p:ph idx="15"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50" name="Google Shape;250;p22"/>
          <p:cNvGrpSpPr/>
          <p:nvPr/>
        </p:nvGrpSpPr>
        <p:grpSpPr>
          <a:xfrm>
            <a:off x="8424000" y="209250"/>
            <a:ext cx="433550" cy="78899"/>
            <a:chOff x="8424000" y="285450"/>
            <a:chExt cx="433550" cy="78899"/>
          </a:xfrm>
        </p:grpSpPr>
        <p:cxnSp>
          <p:nvCxnSpPr>
            <p:cNvPr id="251" name="Google Shape;251;p22"/>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52" name="Google Shape;252;p22"/>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22"/>
            <p:cNvGrpSpPr/>
            <p:nvPr/>
          </p:nvGrpSpPr>
          <p:grpSpPr>
            <a:xfrm>
              <a:off x="8785929" y="285450"/>
              <a:ext cx="71621" cy="78899"/>
              <a:chOff x="3621700" y="273825"/>
              <a:chExt cx="100875" cy="111125"/>
            </a:xfrm>
          </p:grpSpPr>
          <p:cxnSp>
            <p:nvCxnSpPr>
              <p:cNvPr id="254" name="Google Shape;254;p22"/>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55" name="Google Shape;255;p22"/>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256" name="Shape 256"/>
        <p:cNvGrpSpPr/>
        <p:nvPr/>
      </p:nvGrpSpPr>
      <p:grpSpPr>
        <a:xfrm>
          <a:off x="0" y="0"/>
          <a:ext cx="0" cy="0"/>
          <a:chOff x="0" y="0"/>
          <a:chExt cx="0" cy="0"/>
        </a:xfrm>
      </p:grpSpPr>
      <p:sp>
        <p:nvSpPr>
          <p:cNvPr id="257" name="Google Shape;257;p23"/>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txBox="1"/>
          <p:nvPr>
            <p:ph hasCustomPrompt="1" type="title"/>
          </p:nvPr>
        </p:nvSpPr>
        <p:spPr>
          <a:xfrm>
            <a:off x="1024800" y="976100"/>
            <a:ext cx="4867500" cy="6207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59" name="Google Shape;259;p23"/>
          <p:cNvSpPr txBox="1"/>
          <p:nvPr>
            <p:ph idx="1" type="subTitle"/>
          </p:nvPr>
        </p:nvSpPr>
        <p:spPr>
          <a:xfrm>
            <a:off x="1024800" y="1627026"/>
            <a:ext cx="4867500" cy="277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0" name="Google Shape;260;p23"/>
          <p:cNvSpPr txBox="1"/>
          <p:nvPr>
            <p:ph hasCustomPrompt="1" idx="2" type="title"/>
          </p:nvPr>
        </p:nvSpPr>
        <p:spPr>
          <a:xfrm>
            <a:off x="2138250" y="2114836"/>
            <a:ext cx="4867500" cy="6207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61" name="Google Shape;261;p23"/>
          <p:cNvSpPr txBox="1"/>
          <p:nvPr>
            <p:ph idx="3" type="subTitle"/>
          </p:nvPr>
        </p:nvSpPr>
        <p:spPr>
          <a:xfrm>
            <a:off x="2138250" y="2765660"/>
            <a:ext cx="4867500" cy="277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 name="Google Shape;262;p23"/>
          <p:cNvSpPr txBox="1"/>
          <p:nvPr>
            <p:ph hasCustomPrompt="1" idx="4" type="title"/>
          </p:nvPr>
        </p:nvSpPr>
        <p:spPr>
          <a:xfrm>
            <a:off x="3251700" y="3278901"/>
            <a:ext cx="4867500" cy="6207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63" name="Google Shape;263;p23"/>
          <p:cNvSpPr txBox="1"/>
          <p:nvPr>
            <p:ph idx="5" type="subTitle"/>
          </p:nvPr>
        </p:nvSpPr>
        <p:spPr>
          <a:xfrm>
            <a:off x="3251700" y="3929725"/>
            <a:ext cx="4867500" cy="277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64" name="Google Shape;264;p23"/>
          <p:cNvGrpSpPr/>
          <p:nvPr/>
        </p:nvGrpSpPr>
        <p:grpSpPr>
          <a:xfrm>
            <a:off x="8424000" y="209250"/>
            <a:ext cx="433550" cy="78899"/>
            <a:chOff x="8424000" y="285450"/>
            <a:chExt cx="433550" cy="78899"/>
          </a:xfrm>
        </p:grpSpPr>
        <p:cxnSp>
          <p:nvCxnSpPr>
            <p:cNvPr id="265" name="Google Shape;265;p23"/>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66" name="Google Shape;266;p23"/>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23"/>
            <p:cNvGrpSpPr/>
            <p:nvPr/>
          </p:nvGrpSpPr>
          <p:grpSpPr>
            <a:xfrm>
              <a:off x="8785929" y="285450"/>
              <a:ext cx="71621" cy="78899"/>
              <a:chOff x="3621700" y="273825"/>
              <a:chExt cx="100875" cy="111125"/>
            </a:xfrm>
          </p:grpSpPr>
          <p:cxnSp>
            <p:nvCxnSpPr>
              <p:cNvPr id="268" name="Google Shape;268;p23"/>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69" name="Google Shape;269;p23"/>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270" name="Shape 270"/>
        <p:cNvGrpSpPr/>
        <p:nvPr/>
      </p:nvGrpSpPr>
      <p:grpSpPr>
        <a:xfrm>
          <a:off x="0" y="0"/>
          <a:ext cx="0" cy="0"/>
          <a:chOff x="0" y="0"/>
          <a:chExt cx="0" cy="0"/>
        </a:xfrm>
      </p:grpSpPr>
      <p:sp>
        <p:nvSpPr>
          <p:cNvPr id="271" name="Google Shape;271;p24"/>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txBox="1"/>
          <p:nvPr>
            <p:ph type="ctrTitle"/>
          </p:nvPr>
        </p:nvSpPr>
        <p:spPr>
          <a:xfrm>
            <a:off x="948600" y="947473"/>
            <a:ext cx="4284000" cy="8595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73" name="Google Shape;273;p24"/>
          <p:cNvSpPr txBox="1"/>
          <p:nvPr>
            <p:ph idx="1" type="subTitle"/>
          </p:nvPr>
        </p:nvSpPr>
        <p:spPr>
          <a:xfrm>
            <a:off x="948600" y="1806966"/>
            <a:ext cx="4293900" cy="457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solidFill>
                  <a:schemeClr val="dk2"/>
                </a:solidFill>
                <a:latin typeface="Oswald"/>
                <a:ea typeface="Oswald"/>
                <a:cs typeface="Oswald"/>
                <a:sym typeface="Oswald"/>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74" name="Google Shape;274;p24"/>
          <p:cNvSpPr txBox="1"/>
          <p:nvPr>
            <p:ph idx="2" type="subTitle"/>
          </p:nvPr>
        </p:nvSpPr>
        <p:spPr>
          <a:xfrm>
            <a:off x="948600" y="2264775"/>
            <a:ext cx="2698800" cy="6060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75" name="Google Shape;275;p24"/>
          <p:cNvSpPr txBox="1"/>
          <p:nvPr/>
        </p:nvSpPr>
        <p:spPr>
          <a:xfrm>
            <a:off x="948600" y="3511225"/>
            <a:ext cx="6139500" cy="5541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0"/>
              </a:spcAft>
              <a:buNone/>
            </a:pPr>
            <a:r>
              <a:rPr lang="en" sz="1200">
                <a:solidFill>
                  <a:schemeClr val="dk2"/>
                </a:solidFill>
                <a:latin typeface="Fira Code"/>
                <a:ea typeface="Fira Code"/>
                <a:cs typeface="Fira Code"/>
                <a:sym typeface="Fira Code"/>
              </a:rPr>
              <a:t>CREDITS: This presentation template was created by </a:t>
            </a:r>
            <a:r>
              <a:rPr b="1" lang="en" sz="1200">
                <a:solidFill>
                  <a:schemeClr val="dk2"/>
                </a:solidFill>
                <a:uFill>
                  <a:noFill/>
                </a:uFill>
                <a:latin typeface="Fira Code"/>
                <a:ea typeface="Fira Code"/>
                <a:cs typeface="Fira Code"/>
                <a:sym typeface="Fira Code"/>
                <a:hlinkClick r:id="rId2">
                  <a:extLst>
                    <a:ext uri="{A12FA001-AC4F-418D-AE19-62706E023703}">
                      <ahyp:hlinkClr val="tx"/>
                    </a:ext>
                  </a:extLst>
                </a:hlinkClick>
              </a:rPr>
              <a:t>Slidesgo</a:t>
            </a:r>
            <a:r>
              <a:rPr b="1" lang="en" sz="1200">
                <a:solidFill>
                  <a:schemeClr val="dk2"/>
                </a:solidFill>
                <a:latin typeface="Fira Code"/>
                <a:ea typeface="Fira Code"/>
                <a:cs typeface="Fira Code"/>
                <a:sym typeface="Fira Code"/>
              </a:rPr>
              <a:t>,</a:t>
            </a:r>
            <a:r>
              <a:rPr lang="en" sz="1200">
                <a:solidFill>
                  <a:schemeClr val="dk2"/>
                </a:solidFill>
                <a:latin typeface="Fira Code"/>
                <a:ea typeface="Fira Code"/>
                <a:cs typeface="Fira Code"/>
                <a:sym typeface="Fira Code"/>
              </a:rPr>
              <a:t> including icons by </a:t>
            </a:r>
            <a:r>
              <a:rPr b="1" lang="en" sz="1200">
                <a:solidFill>
                  <a:schemeClr val="dk2"/>
                </a:solidFill>
                <a:uFill>
                  <a:noFill/>
                </a:uFill>
                <a:latin typeface="Fira Code"/>
                <a:ea typeface="Fira Code"/>
                <a:cs typeface="Fira Code"/>
                <a:sym typeface="Fira Code"/>
                <a:hlinkClick r:id="rId3">
                  <a:extLst>
                    <a:ext uri="{A12FA001-AC4F-418D-AE19-62706E023703}">
                      <ahyp:hlinkClr val="tx"/>
                    </a:ext>
                  </a:extLst>
                </a:hlinkClick>
              </a:rPr>
              <a:t>Flaticon</a:t>
            </a:r>
            <a:r>
              <a:rPr b="1" lang="en" sz="1200">
                <a:solidFill>
                  <a:schemeClr val="dk2"/>
                </a:solidFill>
                <a:latin typeface="Fira Code"/>
                <a:ea typeface="Fira Code"/>
                <a:cs typeface="Fira Code"/>
                <a:sym typeface="Fira Code"/>
              </a:rPr>
              <a:t>,</a:t>
            </a:r>
            <a:r>
              <a:rPr lang="en" sz="1200">
                <a:solidFill>
                  <a:schemeClr val="dk2"/>
                </a:solidFill>
                <a:latin typeface="Fira Code"/>
                <a:ea typeface="Fira Code"/>
                <a:cs typeface="Fira Code"/>
                <a:sym typeface="Fira Code"/>
              </a:rPr>
              <a:t> and infographics &amp; images by </a:t>
            </a:r>
            <a:r>
              <a:rPr b="1" lang="en" sz="1200">
                <a:solidFill>
                  <a:schemeClr val="dk2"/>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a:solidFill>
                <a:schemeClr val="dk2"/>
              </a:solidFill>
              <a:latin typeface="Fira Code"/>
              <a:ea typeface="Fira Code"/>
              <a:cs typeface="Fira Code"/>
              <a:sym typeface="Fira Code"/>
            </a:endParaRPr>
          </a:p>
        </p:txBody>
      </p:sp>
      <p:grpSp>
        <p:nvGrpSpPr>
          <p:cNvPr id="276" name="Google Shape;276;p24"/>
          <p:cNvGrpSpPr/>
          <p:nvPr/>
        </p:nvGrpSpPr>
        <p:grpSpPr>
          <a:xfrm>
            <a:off x="8424000" y="209250"/>
            <a:ext cx="433550" cy="78899"/>
            <a:chOff x="8424000" y="285450"/>
            <a:chExt cx="433550" cy="78899"/>
          </a:xfrm>
        </p:grpSpPr>
        <p:cxnSp>
          <p:nvCxnSpPr>
            <p:cNvPr id="277" name="Google Shape;277;p24"/>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78" name="Google Shape;278;p24"/>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24"/>
            <p:cNvGrpSpPr/>
            <p:nvPr/>
          </p:nvGrpSpPr>
          <p:grpSpPr>
            <a:xfrm>
              <a:off x="8785929" y="285450"/>
              <a:ext cx="71621" cy="78899"/>
              <a:chOff x="3621700" y="273825"/>
              <a:chExt cx="100875" cy="111125"/>
            </a:xfrm>
          </p:grpSpPr>
          <p:cxnSp>
            <p:nvCxnSpPr>
              <p:cNvPr id="280" name="Google Shape;280;p24"/>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81" name="Google Shape;281;p24"/>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282" name="Shape 282"/>
        <p:cNvGrpSpPr/>
        <p:nvPr/>
      </p:nvGrpSpPr>
      <p:grpSpPr>
        <a:xfrm>
          <a:off x="0" y="0"/>
          <a:ext cx="0" cy="0"/>
          <a:chOff x="0" y="0"/>
          <a:chExt cx="0" cy="0"/>
        </a:xfrm>
      </p:grpSpPr>
      <p:sp>
        <p:nvSpPr>
          <p:cNvPr id="283" name="Google Shape;283;p25"/>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284" name="Google Shape;284;p25"/>
          <p:cNvGrpSpPr/>
          <p:nvPr/>
        </p:nvGrpSpPr>
        <p:grpSpPr>
          <a:xfrm>
            <a:off x="286625" y="3999999"/>
            <a:ext cx="145867" cy="958251"/>
            <a:chOff x="286625" y="3923799"/>
            <a:chExt cx="145867" cy="958251"/>
          </a:xfrm>
        </p:grpSpPr>
        <p:sp>
          <p:nvSpPr>
            <p:cNvPr id="285" name="Google Shape;285;p2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 name="Google Shape;286;p25"/>
            <p:cNvGrpSpPr/>
            <p:nvPr/>
          </p:nvGrpSpPr>
          <p:grpSpPr>
            <a:xfrm>
              <a:off x="298112" y="4342643"/>
              <a:ext cx="110182" cy="126862"/>
              <a:chOff x="281100" y="2027800"/>
              <a:chExt cx="140700" cy="162000"/>
            </a:xfrm>
          </p:grpSpPr>
          <p:sp>
            <p:nvSpPr>
              <p:cNvPr id="287" name="Google Shape;287;p2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25"/>
              <p:cNvGrpSpPr/>
              <p:nvPr/>
            </p:nvGrpSpPr>
            <p:grpSpPr>
              <a:xfrm>
                <a:off x="308875" y="2088450"/>
                <a:ext cx="85200" cy="40700"/>
                <a:chOff x="308875" y="2087000"/>
                <a:chExt cx="85200" cy="40700"/>
              </a:xfrm>
            </p:grpSpPr>
            <p:cxnSp>
              <p:nvCxnSpPr>
                <p:cNvPr id="289" name="Google Shape;289;p25"/>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25"/>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91" name="Google Shape;291;p25"/>
            <p:cNvGrpSpPr/>
            <p:nvPr/>
          </p:nvGrpSpPr>
          <p:grpSpPr>
            <a:xfrm>
              <a:off x="286625" y="3923799"/>
              <a:ext cx="133200" cy="133200"/>
              <a:chOff x="286625" y="3648899"/>
              <a:chExt cx="133200" cy="133200"/>
            </a:xfrm>
          </p:grpSpPr>
          <p:sp>
            <p:nvSpPr>
              <p:cNvPr id="292" name="Google Shape;292;p2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4" name="Google Shape;294;p25">
            <a:hlinkClick action="ppaction://hlinksldjump" r:id="rId2"/>
          </p:cNvPr>
          <p:cNvSpPr txBox="1"/>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295" name="Google Shape;295;p25"/>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 name="Google Shape;296;p25"/>
          <p:cNvGrpSpPr/>
          <p:nvPr/>
        </p:nvGrpSpPr>
        <p:grpSpPr>
          <a:xfrm>
            <a:off x="8424000" y="209250"/>
            <a:ext cx="433550" cy="78899"/>
            <a:chOff x="8424000" y="285450"/>
            <a:chExt cx="433550" cy="78899"/>
          </a:xfrm>
        </p:grpSpPr>
        <p:cxnSp>
          <p:nvCxnSpPr>
            <p:cNvPr id="297" name="Google Shape;297;p25"/>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98" name="Google Shape;298;p25"/>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25"/>
            <p:cNvGrpSpPr/>
            <p:nvPr/>
          </p:nvGrpSpPr>
          <p:grpSpPr>
            <a:xfrm>
              <a:off x="8785929" y="285450"/>
              <a:ext cx="71621" cy="78899"/>
              <a:chOff x="3621700" y="273825"/>
              <a:chExt cx="100875" cy="111125"/>
            </a:xfrm>
          </p:grpSpPr>
          <p:cxnSp>
            <p:nvCxnSpPr>
              <p:cNvPr id="300" name="Google Shape;300;p25"/>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301" name="Google Shape;301;p25"/>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grpSp>
        <p:nvGrpSpPr>
          <p:cNvPr id="302" name="Google Shape;302;p25"/>
          <p:cNvGrpSpPr/>
          <p:nvPr/>
        </p:nvGrpSpPr>
        <p:grpSpPr>
          <a:xfrm>
            <a:off x="299286" y="189025"/>
            <a:ext cx="133205" cy="119344"/>
            <a:chOff x="222150" y="185025"/>
            <a:chExt cx="170100" cy="152400"/>
          </a:xfrm>
        </p:grpSpPr>
        <p:cxnSp>
          <p:nvCxnSpPr>
            <p:cNvPr id="303" name="Google Shape;303;p25"/>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04" name="Google Shape;304;p25"/>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05" name="Google Shape;305;p25"/>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306" name="Shape 306"/>
        <p:cNvGrpSpPr/>
        <p:nvPr/>
      </p:nvGrpSpPr>
      <p:grpSpPr>
        <a:xfrm>
          <a:off x="0" y="0"/>
          <a:ext cx="0" cy="0"/>
          <a:chOff x="0" y="0"/>
          <a:chExt cx="0" cy="0"/>
        </a:xfrm>
      </p:grpSpPr>
      <p:sp>
        <p:nvSpPr>
          <p:cNvPr id="307" name="Google Shape;307;p26"/>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08" name="Google Shape;308;p26"/>
          <p:cNvGrpSpPr/>
          <p:nvPr/>
        </p:nvGrpSpPr>
        <p:grpSpPr>
          <a:xfrm>
            <a:off x="286625" y="3999999"/>
            <a:ext cx="145867" cy="958251"/>
            <a:chOff x="286625" y="3923799"/>
            <a:chExt cx="145867" cy="958251"/>
          </a:xfrm>
        </p:grpSpPr>
        <p:sp>
          <p:nvSpPr>
            <p:cNvPr id="309" name="Google Shape;309;p26"/>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 name="Google Shape;310;p26"/>
            <p:cNvGrpSpPr/>
            <p:nvPr/>
          </p:nvGrpSpPr>
          <p:grpSpPr>
            <a:xfrm>
              <a:off x="298112" y="4342643"/>
              <a:ext cx="110182" cy="126862"/>
              <a:chOff x="281100" y="2027800"/>
              <a:chExt cx="140700" cy="162000"/>
            </a:xfrm>
          </p:grpSpPr>
          <p:sp>
            <p:nvSpPr>
              <p:cNvPr id="311" name="Google Shape;311;p26"/>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26"/>
              <p:cNvGrpSpPr/>
              <p:nvPr/>
            </p:nvGrpSpPr>
            <p:grpSpPr>
              <a:xfrm>
                <a:off x="308875" y="2088450"/>
                <a:ext cx="85200" cy="40700"/>
                <a:chOff x="308875" y="2087000"/>
                <a:chExt cx="85200" cy="40700"/>
              </a:xfrm>
            </p:grpSpPr>
            <p:cxnSp>
              <p:nvCxnSpPr>
                <p:cNvPr id="313" name="Google Shape;313;p26"/>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14" name="Google Shape;314;p26"/>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15" name="Google Shape;315;p26"/>
            <p:cNvGrpSpPr/>
            <p:nvPr/>
          </p:nvGrpSpPr>
          <p:grpSpPr>
            <a:xfrm>
              <a:off x="286625" y="3923799"/>
              <a:ext cx="133200" cy="133200"/>
              <a:chOff x="286625" y="3648899"/>
              <a:chExt cx="133200" cy="133200"/>
            </a:xfrm>
          </p:grpSpPr>
          <p:sp>
            <p:nvSpPr>
              <p:cNvPr id="316" name="Google Shape;316;p26"/>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6"/>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8" name="Google Shape;318;p26">
            <a:hlinkClick action="ppaction://hlinksldjump" r:id="rId2"/>
          </p:cNvPr>
          <p:cNvSpPr txBox="1"/>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grpSp>
        <p:nvGrpSpPr>
          <p:cNvPr id="319" name="Google Shape;319;p26"/>
          <p:cNvGrpSpPr/>
          <p:nvPr/>
        </p:nvGrpSpPr>
        <p:grpSpPr>
          <a:xfrm>
            <a:off x="8424000" y="209250"/>
            <a:ext cx="433550" cy="78899"/>
            <a:chOff x="8424000" y="285450"/>
            <a:chExt cx="433550" cy="78899"/>
          </a:xfrm>
        </p:grpSpPr>
        <p:cxnSp>
          <p:nvCxnSpPr>
            <p:cNvPr id="320" name="Google Shape;320;p26"/>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321" name="Google Shape;321;p26"/>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26"/>
            <p:cNvGrpSpPr/>
            <p:nvPr/>
          </p:nvGrpSpPr>
          <p:grpSpPr>
            <a:xfrm>
              <a:off x="8785929" y="285450"/>
              <a:ext cx="71621" cy="78899"/>
              <a:chOff x="3621700" y="273825"/>
              <a:chExt cx="100875" cy="111125"/>
            </a:xfrm>
          </p:grpSpPr>
          <p:cxnSp>
            <p:nvCxnSpPr>
              <p:cNvPr id="323" name="Google Shape;323;p26"/>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324" name="Google Shape;324;p26"/>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grpSp>
        <p:nvGrpSpPr>
          <p:cNvPr id="325" name="Google Shape;325;p26"/>
          <p:cNvGrpSpPr/>
          <p:nvPr/>
        </p:nvGrpSpPr>
        <p:grpSpPr>
          <a:xfrm>
            <a:off x="299286" y="189025"/>
            <a:ext cx="133205" cy="119344"/>
            <a:chOff x="222150" y="185025"/>
            <a:chExt cx="170100" cy="152400"/>
          </a:xfrm>
        </p:grpSpPr>
        <p:cxnSp>
          <p:nvCxnSpPr>
            <p:cNvPr id="326" name="Google Shape;326;p26"/>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27" name="Google Shape;327;p26"/>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28" name="Google Shape;328;p26"/>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_1">
    <p:spTree>
      <p:nvGrpSpPr>
        <p:cNvPr id="329" name="Shape 329"/>
        <p:cNvGrpSpPr/>
        <p:nvPr/>
      </p:nvGrpSpPr>
      <p:grpSpPr>
        <a:xfrm>
          <a:off x="0" y="0"/>
          <a:ext cx="0" cy="0"/>
          <a:chOff x="0" y="0"/>
          <a:chExt cx="0" cy="0"/>
        </a:xfrm>
      </p:grpSpPr>
      <p:sp>
        <p:nvSpPr>
          <p:cNvPr id="330" name="Google Shape;330;p27"/>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31" name="Google Shape;331;p27"/>
          <p:cNvGrpSpPr/>
          <p:nvPr/>
        </p:nvGrpSpPr>
        <p:grpSpPr>
          <a:xfrm>
            <a:off x="286625" y="3999999"/>
            <a:ext cx="145867" cy="958251"/>
            <a:chOff x="286625" y="3923799"/>
            <a:chExt cx="145867" cy="958251"/>
          </a:xfrm>
        </p:grpSpPr>
        <p:sp>
          <p:nvSpPr>
            <p:cNvPr id="332" name="Google Shape;332;p27"/>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27"/>
            <p:cNvGrpSpPr/>
            <p:nvPr/>
          </p:nvGrpSpPr>
          <p:grpSpPr>
            <a:xfrm>
              <a:off x="298112" y="4342643"/>
              <a:ext cx="110182" cy="126862"/>
              <a:chOff x="281100" y="2027800"/>
              <a:chExt cx="140700" cy="162000"/>
            </a:xfrm>
          </p:grpSpPr>
          <p:sp>
            <p:nvSpPr>
              <p:cNvPr id="334" name="Google Shape;334;p27"/>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 name="Google Shape;335;p27"/>
              <p:cNvGrpSpPr/>
              <p:nvPr/>
            </p:nvGrpSpPr>
            <p:grpSpPr>
              <a:xfrm>
                <a:off x="308875" y="2088450"/>
                <a:ext cx="85200" cy="40700"/>
                <a:chOff x="308875" y="2087000"/>
                <a:chExt cx="85200" cy="40700"/>
              </a:xfrm>
            </p:grpSpPr>
            <p:cxnSp>
              <p:nvCxnSpPr>
                <p:cNvPr id="336" name="Google Shape;336;p27"/>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37" name="Google Shape;337;p27"/>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38" name="Google Shape;338;p27"/>
            <p:cNvGrpSpPr/>
            <p:nvPr/>
          </p:nvGrpSpPr>
          <p:grpSpPr>
            <a:xfrm>
              <a:off x="286625" y="3923799"/>
              <a:ext cx="133200" cy="133200"/>
              <a:chOff x="286625" y="3648899"/>
              <a:chExt cx="133200" cy="133200"/>
            </a:xfrm>
          </p:grpSpPr>
          <p:sp>
            <p:nvSpPr>
              <p:cNvPr id="339" name="Google Shape;339;p27"/>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1" name="Google Shape;341;p27">
            <a:hlinkClick action="ppaction://hlinksldjump" r:id="rId2"/>
          </p:cNvPr>
          <p:cNvSpPr txBox="1"/>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342" name="Google Shape;342;p27"/>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27"/>
          <p:cNvGrpSpPr/>
          <p:nvPr/>
        </p:nvGrpSpPr>
        <p:grpSpPr>
          <a:xfrm>
            <a:off x="8424000" y="209250"/>
            <a:ext cx="433550" cy="78899"/>
            <a:chOff x="8424000" y="285450"/>
            <a:chExt cx="433550" cy="78899"/>
          </a:xfrm>
        </p:grpSpPr>
        <p:cxnSp>
          <p:nvCxnSpPr>
            <p:cNvPr id="344" name="Google Shape;344;p27"/>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345" name="Google Shape;345;p27"/>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 name="Google Shape;346;p27"/>
            <p:cNvGrpSpPr/>
            <p:nvPr/>
          </p:nvGrpSpPr>
          <p:grpSpPr>
            <a:xfrm>
              <a:off x="8785929" y="285450"/>
              <a:ext cx="71621" cy="78899"/>
              <a:chOff x="3621700" y="273825"/>
              <a:chExt cx="100875" cy="111125"/>
            </a:xfrm>
          </p:grpSpPr>
          <p:cxnSp>
            <p:nvCxnSpPr>
              <p:cNvPr id="347" name="Google Shape;347;p27"/>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348" name="Google Shape;348;p27"/>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grpSp>
        <p:nvGrpSpPr>
          <p:cNvPr id="349" name="Google Shape;349;p27"/>
          <p:cNvGrpSpPr/>
          <p:nvPr/>
        </p:nvGrpSpPr>
        <p:grpSpPr>
          <a:xfrm>
            <a:off x="299286" y="189025"/>
            <a:ext cx="133205" cy="119344"/>
            <a:chOff x="222150" y="185025"/>
            <a:chExt cx="170100" cy="152400"/>
          </a:xfrm>
        </p:grpSpPr>
        <p:cxnSp>
          <p:nvCxnSpPr>
            <p:cNvPr id="350" name="Google Shape;350;p27"/>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51" name="Google Shape;351;p27"/>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52" name="Google Shape;352;p27"/>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53" name="Google Shape;353;p27"/>
          <p:cNvGrpSpPr/>
          <p:nvPr/>
        </p:nvGrpSpPr>
        <p:grpSpPr>
          <a:xfrm>
            <a:off x="1028975" y="1070563"/>
            <a:ext cx="2136214" cy="3002387"/>
            <a:chOff x="5380450" y="1070563"/>
            <a:chExt cx="2136214" cy="3002387"/>
          </a:xfrm>
        </p:grpSpPr>
        <p:sp>
          <p:nvSpPr>
            <p:cNvPr id="354" name="Google Shape;354;p27"/>
            <p:cNvSpPr/>
            <p:nvPr/>
          </p:nvSpPr>
          <p:spPr>
            <a:xfrm>
              <a:off x="6164625" y="1344650"/>
              <a:ext cx="1334100" cy="2405100"/>
            </a:xfrm>
            <a:prstGeom prst="roundRect">
              <a:avLst>
                <a:gd fmla="val 0" name="adj"/>
              </a:avLst>
            </a:prstGeom>
            <a:solidFill>
              <a:schemeClr val="accent3"/>
            </a:soli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7"/>
            <p:cNvSpPr/>
            <p:nvPr/>
          </p:nvSpPr>
          <p:spPr>
            <a:xfrm>
              <a:off x="6298575" y="1546875"/>
              <a:ext cx="1066200" cy="449700"/>
            </a:xfrm>
            <a:prstGeom prst="roundRect">
              <a:avLst>
                <a:gd fmla="val 18711" name="adj"/>
              </a:avLst>
            </a:prstGeom>
            <a:gradFill>
              <a:gsLst>
                <a:gs pos="0">
                  <a:srgbClr val="80DFFF"/>
                </a:gs>
                <a:gs pos="100000">
                  <a:srgbClr val="318FFA">
                    <a:alpha val="71764"/>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p:nvPr/>
          </p:nvSpPr>
          <p:spPr>
            <a:xfrm>
              <a:off x="6298575" y="2078800"/>
              <a:ext cx="1066200" cy="999900"/>
            </a:xfrm>
            <a:prstGeom prst="roundRect">
              <a:avLst>
                <a:gd fmla="val 7939" name="adj"/>
              </a:avLst>
            </a:prstGeom>
            <a:gradFill>
              <a:gsLst>
                <a:gs pos="0">
                  <a:srgbClr val="80DFFF"/>
                </a:gs>
                <a:gs pos="100000">
                  <a:srgbClr val="318FFA">
                    <a:alpha val="71764"/>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7"/>
            <p:cNvSpPr/>
            <p:nvPr/>
          </p:nvSpPr>
          <p:spPr>
            <a:xfrm>
              <a:off x="6298575" y="3140800"/>
              <a:ext cx="1066200" cy="449700"/>
            </a:xfrm>
            <a:prstGeom prst="roundRect">
              <a:avLst>
                <a:gd fmla="val 18711" name="adj"/>
              </a:avLst>
            </a:prstGeom>
            <a:gradFill>
              <a:gsLst>
                <a:gs pos="0">
                  <a:srgbClr val="80DFFF"/>
                </a:gs>
                <a:gs pos="100000">
                  <a:srgbClr val="318FFA">
                    <a:alpha val="71764"/>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7"/>
            <p:cNvSpPr/>
            <p:nvPr/>
          </p:nvSpPr>
          <p:spPr>
            <a:xfrm>
              <a:off x="6146677" y="1070563"/>
              <a:ext cx="1369987" cy="3002387"/>
            </a:xfrm>
            <a:custGeom>
              <a:rect b="b" l="l" r="r" t="t"/>
              <a:pathLst>
                <a:path extrusionOk="0" h="44988" w="20528">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27"/>
            <p:cNvGrpSpPr/>
            <p:nvPr/>
          </p:nvGrpSpPr>
          <p:grpSpPr>
            <a:xfrm>
              <a:off x="5380450" y="1200275"/>
              <a:ext cx="1386600" cy="449700"/>
              <a:chOff x="5270675" y="1411375"/>
              <a:chExt cx="1386600" cy="449700"/>
            </a:xfrm>
          </p:grpSpPr>
          <p:sp>
            <p:nvSpPr>
              <p:cNvPr id="360" name="Google Shape;360;p27"/>
              <p:cNvSpPr/>
              <p:nvPr/>
            </p:nvSpPr>
            <p:spPr>
              <a:xfrm>
                <a:off x="5270675" y="1411375"/>
                <a:ext cx="1386600" cy="449700"/>
              </a:xfrm>
              <a:prstGeom prst="roundRect">
                <a:avLst>
                  <a:gd fmla="val 18711" name="adj"/>
                </a:avLst>
              </a:prstGeom>
              <a:gradFill>
                <a:gsLst>
                  <a:gs pos="0">
                    <a:schemeClr val="lt2"/>
                  </a:gs>
                  <a:gs pos="100000">
                    <a:srgbClr val="E57C85"/>
                  </a:gs>
                </a:gsLst>
                <a:lin ang="5400700"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7"/>
              <p:cNvSpPr/>
              <p:nvPr/>
            </p:nvSpPr>
            <p:spPr>
              <a:xfrm>
                <a:off x="5370729" y="1459698"/>
                <a:ext cx="336576" cy="336718"/>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rotWithShape="0" algn="bl" dir="5400000" dist="19050">
                  <a:schemeClr val="dk1">
                    <a:alpha val="3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p:nvPr/>
            </p:nvSpPr>
            <p:spPr>
              <a:xfrm>
                <a:off x="5433171" y="1520542"/>
                <a:ext cx="211691" cy="215028"/>
              </a:xfrm>
              <a:custGeom>
                <a:rect b="b" l="l" r="r" t="t"/>
                <a:pathLst>
                  <a:path extrusionOk="0" h="21753" w="2141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 name="Google Shape;363;p27"/>
              <p:cNvGrpSpPr/>
              <p:nvPr/>
            </p:nvGrpSpPr>
            <p:grpSpPr>
              <a:xfrm>
                <a:off x="5794626" y="1542600"/>
                <a:ext cx="706512" cy="187247"/>
                <a:chOff x="5784976" y="732725"/>
                <a:chExt cx="706512" cy="187247"/>
              </a:xfrm>
            </p:grpSpPr>
            <p:sp>
              <p:nvSpPr>
                <p:cNvPr id="364" name="Google Shape;364;p27"/>
                <p:cNvSpPr/>
                <p:nvPr/>
              </p:nvSpPr>
              <p:spPr>
                <a:xfrm>
                  <a:off x="5784987" y="732725"/>
                  <a:ext cx="7065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a:off x="5784987" y="805955"/>
                  <a:ext cx="7065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p:nvPr/>
              </p:nvSpPr>
              <p:spPr>
                <a:xfrm>
                  <a:off x="5784976" y="879172"/>
                  <a:ext cx="4653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7" name="Google Shape;367;p27"/>
            <p:cNvGrpSpPr/>
            <p:nvPr/>
          </p:nvGrpSpPr>
          <p:grpSpPr>
            <a:xfrm>
              <a:off x="5573850" y="3355500"/>
              <a:ext cx="381600" cy="356700"/>
              <a:chOff x="1062200" y="3366813"/>
              <a:chExt cx="381600" cy="356700"/>
            </a:xfrm>
          </p:grpSpPr>
          <p:sp>
            <p:nvSpPr>
              <p:cNvPr id="368" name="Google Shape;368;p27"/>
              <p:cNvSpPr/>
              <p:nvPr/>
            </p:nvSpPr>
            <p:spPr>
              <a:xfrm>
                <a:off x="1062200" y="3366813"/>
                <a:ext cx="381600" cy="356700"/>
              </a:xfrm>
              <a:prstGeom prst="roundRect">
                <a:avLst>
                  <a:gd fmla="val 18293" name="adj"/>
                </a:avLst>
              </a:prstGeom>
              <a:gradFill>
                <a:gsLst>
                  <a:gs pos="0">
                    <a:srgbClr val="3DB0FD"/>
                  </a:gs>
                  <a:gs pos="100000">
                    <a:srgbClr val="308EF7"/>
                  </a:gs>
                </a:gsLst>
                <a:lin ang="2698631"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27"/>
              <p:cNvGrpSpPr/>
              <p:nvPr/>
            </p:nvGrpSpPr>
            <p:grpSpPr>
              <a:xfrm>
                <a:off x="1138484" y="3433275"/>
                <a:ext cx="229200" cy="229200"/>
                <a:chOff x="955447" y="3891500"/>
                <a:chExt cx="229200" cy="229200"/>
              </a:xfrm>
            </p:grpSpPr>
            <p:sp>
              <p:nvSpPr>
                <p:cNvPr id="370" name="Google Shape;370;p27"/>
                <p:cNvSpPr/>
                <p:nvPr/>
              </p:nvSpPr>
              <p:spPr>
                <a:xfrm>
                  <a:off x="955447" y="3985700"/>
                  <a:ext cx="2292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7"/>
                <p:cNvSpPr/>
                <p:nvPr/>
              </p:nvSpPr>
              <p:spPr>
                <a:xfrm rot="5400000">
                  <a:off x="955447" y="3985700"/>
                  <a:ext cx="2292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2" name="Google Shape;372;p27"/>
            <p:cNvGrpSpPr/>
            <p:nvPr/>
          </p:nvGrpSpPr>
          <p:grpSpPr>
            <a:xfrm rot="5400000">
              <a:off x="5462261" y="2839775"/>
              <a:ext cx="604800" cy="147600"/>
              <a:chOff x="7688649" y="828750"/>
              <a:chExt cx="604800" cy="147600"/>
            </a:xfrm>
          </p:grpSpPr>
          <p:sp>
            <p:nvSpPr>
              <p:cNvPr id="373" name="Google Shape;373;p27"/>
              <p:cNvSpPr/>
              <p:nvPr/>
            </p:nvSpPr>
            <p:spPr>
              <a:xfrm>
                <a:off x="8145849" y="828750"/>
                <a:ext cx="147600" cy="147600"/>
              </a:xfrm>
              <a:prstGeom prst="ellipse">
                <a:avLst/>
              </a:prstGeom>
              <a:gradFill>
                <a:gsLst>
                  <a:gs pos="0">
                    <a:srgbClr val="E9A984"/>
                  </a:gs>
                  <a:gs pos="100000">
                    <a:srgbClr val="E57C85"/>
                  </a:gs>
                </a:gsLst>
                <a:lin ang="2698631" scaled="0"/>
              </a:gra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
              <p:cNvSpPr/>
              <p:nvPr/>
            </p:nvSpPr>
            <p:spPr>
              <a:xfrm>
                <a:off x="7917249" y="828750"/>
                <a:ext cx="147600" cy="147600"/>
              </a:xfrm>
              <a:prstGeom prst="ellipse">
                <a:avLst/>
              </a:prstGeom>
              <a:gradFill>
                <a:gsLst>
                  <a:gs pos="0">
                    <a:srgbClr val="FFF68E"/>
                  </a:gs>
                  <a:gs pos="100000">
                    <a:srgbClr val="FFD966"/>
                  </a:gs>
                </a:gsLst>
                <a:path path="circle">
                  <a:fillToRect b="50%" l="50%" r="50%" t="50%"/>
                </a:path>
                <a:tileRect/>
              </a:gra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p:nvPr/>
            </p:nvSpPr>
            <p:spPr>
              <a:xfrm>
                <a:off x="7688649" y="828750"/>
                <a:ext cx="147600" cy="147600"/>
              </a:xfrm>
              <a:prstGeom prst="ellipse">
                <a:avLst/>
              </a:prstGeom>
              <a:gradFill>
                <a:gsLst>
                  <a:gs pos="0">
                    <a:srgbClr val="8D90E1"/>
                  </a:gs>
                  <a:gs pos="100000">
                    <a:schemeClr val="accent6"/>
                  </a:gs>
                </a:gsLst>
                <a:lin ang="5400700" scaled="0"/>
              </a:gra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6" name="Google Shape;376;p27"/>
          <p:cNvGrpSpPr/>
          <p:nvPr/>
        </p:nvGrpSpPr>
        <p:grpSpPr>
          <a:xfrm>
            <a:off x="2282900" y="2966425"/>
            <a:ext cx="1710600" cy="263700"/>
            <a:chOff x="2282900" y="800475"/>
            <a:chExt cx="1710600" cy="263700"/>
          </a:xfrm>
        </p:grpSpPr>
        <p:sp>
          <p:nvSpPr>
            <p:cNvPr id="377" name="Google Shape;377;p27"/>
            <p:cNvSpPr/>
            <p:nvPr/>
          </p:nvSpPr>
          <p:spPr>
            <a:xfrm>
              <a:off x="2282900" y="800475"/>
              <a:ext cx="1710600" cy="263700"/>
            </a:xfrm>
            <a:prstGeom prst="roundRect">
              <a:avLst>
                <a:gd fmla="val 28586"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7"/>
            <p:cNvSpPr/>
            <p:nvPr/>
          </p:nvSpPr>
          <p:spPr>
            <a:xfrm>
              <a:off x="2375150" y="844350"/>
              <a:ext cx="177653" cy="175796"/>
            </a:xfrm>
            <a:custGeom>
              <a:rect b="b" l="l" r="r" t="t"/>
              <a:pathLst>
                <a:path extrusionOk="0" h="8234" w="8321">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7"/>
            <p:cNvSpPr/>
            <p:nvPr/>
          </p:nvSpPr>
          <p:spPr>
            <a:xfrm>
              <a:off x="2663000" y="865783"/>
              <a:ext cx="1257000" cy="1329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27"/>
          <p:cNvGrpSpPr/>
          <p:nvPr/>
        </p:nvGrpSpPr>
        <p:grpSpPr>
          <a:xfrm>
            <a:off x="2740505" y="1862116"/>
            <a:ext cx="795391" cy="626114"/>
            <a:chOff x="7760767" y="1176066"/>
            <a:chExt cx="795391" cy="626114"/>
          </a:xfrm>
        </p:grpSpPr>
        <p:sp>
          <p:nvSpPr>
            <p:cNvPr id="381" name="Google Shape;381;p27"/>
            <p:cNvSpPr/>
            <p:nvPr/>
          </p:nvSpPr>
          <p:spPr>
            <a:xfrm>
              <a:off x="7760767" y="1176066"/>
              <a:ext cx="795391" cy="626114"/>
            </a:xfrm>
            <a:custGeom>
              <a:rect b="b" l="l" r="r" t="t"/>
              <a:pathLst>
                <a:path extrusionOk="0" h="23021" w="29245">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27"/>
            <p:cNvGrpSpPr/>
            <p:nvPr/>
          </p:nvGrpSpPr>
          <p:grpSpPr>
            <a:xfrm>
              <a:off x="7815937" y="1292090"/>
              <a:ext cx="594430" cy="276787"/>
              <a:chOff x="7603656" y="1520706"/>
              <a:chExt cx="657046" cy="305943"/>
            </a:xfrm>
          </p:grpSpPr>
          <p:sp>
            <p:nvSpPr>
              <p:cNvPr id="383" name="Google Shape;383;p27"/>
              <p:cNvSpPr/>
              <p:nvPr/>
            </p:nvSpPr>
            <p:spPr>
              <a:xfrm>
                <a:off x="7603656" y="1520706"/>
                <a:ext cx="296446" cy="38931"/>
              </a:xfrm>
              <a:custGeom>
                <a:rect b="b" l="l" r="r" t="t"/>
                <a:pathLst>
                  <a:path extrusionOk="0" h="1295" w="9861">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7"/>
              <p:cNvSpPr/>
              <p:nvPr/>
            </p:nvSpPr>
            <p:spPr>
              <a:xfrm>
                <a:off x="7603656" y="1611163"/>
                <a:ext cx="657046" cy="38931"/>
              </a:xfrm>
              <a:custGeom>
                <a:rect b="b" l="l" r="r" t="t"/>
                <a:pathLst>
                  <a:path extrusionOk="0" h="1295" w="21856">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7"/>
              <p:cNvSpPr/>
              <p:nvPr/>
            </p:nvSpPr>
            <p:spPr>
              <a:xfrm>
                <a:off x="7603656" y="1699576"/>
                <a:ext cx="657046" cy="38871"/>
              </a:xfrm>
              <a:custGeom>
                <a:rect b="b" l="l" r="r" t="t"/>
                <a:pathLst>
                  <a:path extrusionOk="0" h="1293" w="21856">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7"/>
              <p:cNvSpPr/>
              <p:nvPr/>
            </p:nvSpPr>
            <p:spPr>
              <a:xfrm>
                <a:off x="7603656" y="1787748"/>
                <a:ext cx="549212" cy="38901"/>
              </a:xfrm>
              <a:custGeom>
                <a:rect b="b" l="l" r="r" t="t"/>
                <a:pathLst>
                  <a:path extrusionOk="0" h="1294" w="18269">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4"/>
          <p:cNvSpPr txBox="1"/>
          <p:nvPr>
            <p:ph idx="1" type="body"/>
          </p:nvPr>
        </p:nvSpPr>
        <p:spPr>
          <a:xfrm>
            <a:off x="720000" y="1188900"/>
            <a:ext cx="7704000" cy="3380100"/>
          </a:xfrm>
          <a:prstGeom prst="rect">
            <a:avLst/>
          </a:prstGeom>
        </p:spPr>
        <p:txBody>
          <a:bodyPr anchorCtr="0" anchor="ctr" bIns="91425" lIns="91425" spcFirstLastPara="1" rIns="91425" wrap="square" tIns="91425">
            <a:noAutofit/>
          </a:bodyPr>
          <a:lstStyle>
            <a:lvl1pPr indent="-298450" lvl="0" marL="457200" rtl="0">
              <a:lnSpc>
                <a:spcPct val="100000"/>
              </a:lnSpc>
              <a:spcBef>
                <a:spcPts val="0"/>
              </a:spcBef>
              <a:spcAft>
                <a:spcPts val="0"/>
              </a:spcAft>
              <a:buClr>
                <a:schemeClr val="accent1"/>
              </a:buClr>
              <a:buSzPts val="1100"/>
              <a:buAutoNum type="arabicPeriod"/>
              <a:defRPr sz="100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grpSp>
        <p:nvGrpSpPr>
          <p:cNvPr id="33" name="Google Shape;33;p4"/>
          <p:cNvGrpSpPr/>
          <p:nvPr/>
        </p:nvGrpSpPr>
        <p:grpSpPr>
          <a:xfrm>
            <a:off x="8424000" y="209250"/>
            <a:ext cx="433550" cy="78899"/>
            <a:chOff x="8424000" y="285450"/>
            <a:chExt cx="433550" cy="78899"/>
          </a:xfrm>
        </p:grpSpPr>
        <p:cxnSp>
          <p:nvCxnSpPr>
            <p:cNvPr id="34" name="Google Shape;34;p4"/>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35" name="Google Shape;35;p4"/>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4"/>
            <p:cNvGrpSpPr/>
            <p:nvPr/>
          </p:nvGrpSpPr>
          <p:grpSpPr>
            <a:xfrm>
              <a:off x="8785929" y="285450"/>
              <a:ext cx="71621" cy="78899"/>
              <a:chOff x="3621700" y="273825"/>
              <a:chExt cx="100875" cy="111125"/>
            </a:xfrm>
          </p:grpSpPr>
          <p:cxnSp>
            <p:nvCxnSpPr>
              <p:cNvPr id="37" name="Google Shape;37;p4"/>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38" name="Google Shape;38;p4"/>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5"/>
          <p:cNvSpPr/>
          <p:nvPr/>
        </p:nvSpPr>
        <p:spPr>
          <a:xfrm>
            <a:off x="720000" y="1188900"/>
            <a:ext cx="38031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4620900" y="1188900"/>
            <a:ext cx="38031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txBox="1"/>
          <p:nvPr>
            <p:ph idx="1" type="subTitle"/>
          </p:nvPr>
        </p:nvSpPr>
        <p:spPr>
          <a:xfrm>
            <a:off x="1149300" y="2465950"/>
            <a:ext cx="2944500" cy="4620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000">
                <a:solidFill>
                  <a:schemeClr val="dk2"/>
                </a:solidFill>
                <a:latin typeface="Oswald"/>
                <a:ea typeface="Oswald"/>
                <a:cs typeface="Oswald"/>
                <a:sym typeface="Oswa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3" name="Google Shape;43;p5"/>
          <p:cNvSpPr txBox="1"/>
          <p:nvPr>
            <p:ph idx="2" type="subTitle"/>
          </p:nvPr>
        </p:nvSpPr>
        <p:spPr>
          <a:xfrm>
            <a:off x="5126400" y="2558050"/>
            <a:ext cx="2944500" cy="277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000">
                <a:solidFill>
                  <a:schemeClr val="dk2"/>
                </a:solidFill>
                <a:latin typeface="Oswald"/>
                <a:ea typeface="Oswald"/>
                <a:cs typeface="Oswald"/>
                <a:sym typeface="Oswa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4" name="Google Shape;44;p5"/>
          <p:cNvSpPr txBox="1"/>
          <p:nvPr>
            <p:ph idx="3" type="subTitle"/>
          </p:nvPr>
        </p:nvSpPr>
        <p:spPr>
          <a:xfrm>
            <a:off x="1149300" y="2927650"/>
            <a:ext cx="2944500" cy="1278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 name="Google Shape;45;p5"/>
          <p:cNvSpPr txBox="1"/>
          <p:nvPr>
            <p:ph idx="4" type="subTitle"/>
          </p:nvPr>
        </p:nvSpPr>
        <p:spPr>
          <a:xfrm>
            <a:off x="5050200" y="2927650"/>
            <a:ext cx="2944500" cy="1278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 name="Google Shape;46;p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7" name="Google Shape;47;p5"/>
          <p:cNvGrpSpPr/>
          <p:nvPr/>
        </p:nvGrpSpPr>
        <p:grpSpPr>
          <a:xfrm>
            <a:off x="8424000" y="209250"/>
            <a:ext cx="433550" cy="78899"/>
            <a:chOff x="8424000" y="285450"/>
            <a:chExt cx="433550" cy="78899"/>
          </a:xfrm>
        </p:grpSpPr>
        <p:cxnSp>
          <p:nvCxnSpPr>
            <p:cNvPr id="48" name="Google Shape;48;p5"/>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49" name="Google Shape;49;p5"/>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5"/>
            <p:cNvGrpSpPr/>
            <p:nvPr/>
          </p:nvGrpSpPr>
          <p:grpSpPr>
            <a:xfrm>
              <a:off x="8785929" y="285450"/>
              <a:ext cx="71621" cy="78899"/>
              <a:chOff x="3621700" y="273825"/>
              <a:chExt cx="100875" cy="111125"/>
            </a:xfrm>
          </p:grpSpPr>
          <p:cxnSp>
            <p:nvCxnSpPr>
              <p:cNvPr id="51" name="Google Shape;51;p5"/>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52" name="Google Shape;52;p5"/>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6"/>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txBox="1"/>
          <p:nvPr>
            <p:ph type="title"/>
          </p:nvPr>
        </p:nvSpPr>
        <p:spPr>
          <a:xfrm>
            <a:off x="720000" y="540000"/>
            <a:ext cx="72039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6" name="Google Shape;56;p6"/>
          <p:cNvGrpSpPr/>
          <p:nvPr/>
        </p:nvGrpSpPr>
        <p:grpSpPr>
          <a:xfrm>
            <a:off x="8424000" y="209250"/>
            <a:ext cx="433550" cy="78899"/>
            <a:chOff x="8424000" y="285450"/>
            <a:chExt cx="433550" cy="78899"/>
          </a:xfrm>
        </p:grpSpPr>
        <p:cxnSp>
          <p:nvCxnSpPr>
            <p:cNvPr id="57" name="Google Shape;57;p6"/>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58" name="Google Shape;58;p6"/>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785929" y="285450"/>
              <a:ext cx="71621" cy="78899"/>
              <a:chOff x="3621700" y="273825"/>
              <a:chExt cx="100875" cy="111125"/>
            </a:xfrm>
          </p:grpSpPr>
          <p:cxnSp>
            <p:nvCxnSpPr>
              <p:cNvPr id="60" name="Google Shape;60;p6"/>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61" name="Google Shape;61;p6"/>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sp>
        <p:nvSpPr>
          <p:cNvPr id="63" name="Google Shape;63;p7"/>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 name="Google Shape;65;p7"/>
          <p:cNvSpPr txBox="1"/>
          <p:nvPr>
            <p:ph idx="1" type="body"/>
          </p:nvPr>
        </p:nvSpPr>
        <p:spPr>
          <a:xfrm>
            <a:off x="1056600" y="1598400"/>
            <a:ext cx="3492000" cy="2595600"/>
          </a:xfrm>
          <a:prstGeom prst="rect">
            <a:avLst/>
          </a:prstGeom>
        </p:spPr>
        <p:txBody>
          <a:bodyPr anchorCtr="0" anchor="ctr" bIns="91425" lIns="91425" spcFirstLastPara="1" rIns="91425" wrap="square" tIns="91425">
            <a:noAutofit/>
          </a:bodyPr>
          <a:lstStyle>
            <a:lvl1pPr indent="-279400" lvl="0" marL="457200" rtl="0">
              <a:lnSpc>
                <a:spcPct val="100000"/>
              </a:lnSpc>
              <a:spcBef>
                <a:spcPts val="0"/>
              </a:spcBef>
              <a:spcAft>
                <a:spcPts val="0"/>
              </a:spcAft>
              <a:buSzPts val="800"/>
              <a:buFont typeface="Open Sans"/>
              <a:buChar char="●"/>
              <a:defRPr sz="1400"/>
            </a:lvl1pPr>
            <a:lvl2pPr indent="-279400" lvl="1" marL="914400" rtl="0">
              <a:lnSpc>
                <a:spcPct val="115000"/>
              </a:lnSpc>
              <a:spcBef>
                <a:spcPts val="0"/>
              </a:spcBef>
              <a:spcAft>
                <a:spcPts val="0"/>
              </a:spcAft>
              <a:buSzPts val="800"/>
              <a:buFont typeface="Open Sans"/>
              <a:buChar char="○"/>
              <a:defRPr/>
            </a:lvl2pPr>
            <a:lvl3pPr indent="-279400" lvl="2" marL="1371600" rtl="0">
              <a:lnSpc>
                <a:spcPct val="115000"/>
              </a:lnSpc>
              <a:spcBef>
                <a:spcPts val="0"/>
              </a:spcBef>
              <a:spcAft>
                <a:spcPts val="0"/>
              </a:spcAft>
              <a:buSzPts val="800"/>
              <a:buFont typeface="Open Sans"/>
              <a:buChar char="■"/>
              <a:defRPr/>
            </a:lvl3pPr>
            <a:lvl4pPr indent="-279400" lvl="3" marL="1828800" rtl="0">
              <a:lnSpc>
                <a:spcPct val="115000"/>
              </a:lnSpc>
              <a:spcBef>
                <a:spcPts val="0"/>
              </a:spcBef>
              <a:spcAft>
                <a:spcPts val="0"/>
              </a:spcAft>
              <a:buSzPts val="800"/>
              <a:buFont typeface="Open Sans"/>
              <a:buChar char="●"/>
              <a:defRPr/>
            </a:lvl4pPr>
            <a:lvl5pPr indent="-304800" lvl="4" marL="2286000" rtl="0">
              <a:lnSpc>
                <a:spcPct val="115000"/>
              </a:lnSpc>
              <a:spcBef>
                <a:spcPts val="0"/>
              </a:spcBef>
              <a:spcAft>
                <a:spcPts val="0"/>
              </a:spcAft>
              <a:buSzPts val="1200"/>
              <a:buFont typeface="Open Sans"/>
              <a:buChar char="○"/>
              <a:defRPr/>
            </a:lvl5pPr>
            <a:lvl6pPr indent="-304800" lvl="5" marL="2743200" rtl="0">
              <a:lnSpc>
                <a:spcPct val="115000"/>
              </a:lnSpc>
              <a:spcBef>
                <a:spcPts val="0"/>
              </a:spcBef>
              <a:spcAft>
                <a:spcPts val="0"/>
              </a:spcAft>
              <a:buSzPts val="1200"/>
              <a:buFont typeface="Open Sans"/>
              <a:buChar char="■"/>
              <a:defRPr/>
            </a:lvl6pPr>
            <a:lvl7pPr indent="-273050" lvl="6" marL="3200400" rtl="0">
              <a:lnSpc>
                <a:spcPct val="115000"/>
              </a:lnSpc>
              <a:spcBef>
                <a:spcPts val="0"/>
              </a:spcBef>
              <a:spcAft>
                <a:spcPts val="0"/>
              </a:spcAft>
              <a:buSzPts val="700"/>
              <a:buFont typeface="Open Sans"/>
              <a:buChar char="●"/>
              <a:defRPr/>
            </a:lvl7pPr>
            <a:lvl8pPr indent="-273050" lvl="7" marL="3657600" rtl="0">
              <a:lnSpc>
                <a:spcPct val="115000"/>
              </a:lnSpc>
              <a:spcBef>
                <a:spcPts val="0"/>
              </a:spcBef>
              <a:spcAft>
                <a:spcPts val="0"/>
              </a:spcAft>
              <a:buSzPts val="700"/>
              <a:buFont typeface="Open Sans"/>
              <a:buChar char="○"/>
              <a:defRPr/>
            </a:lvl8pPr>
            <a:lvl9pPr indent="-266700" lvl="8" marL="4114800" rtl="0">
              <a:lnSpc>
                <a:spcPct val="115000"/>
              </a:lnSpc>
              <a:spcBef>
                <a:spcPts val="0"/>
              </a:spcBef>
              <a:spcAft>
                <a:spcPts val="0"/>
              </a:spcAft>
              <a:buSzPts val="600"/>
              <a:buFont typeface="Open Sans"/>
              <a:buChar char="■"/>
              <a:defRPr/>
            </a:lvl9pPr>
          </a:lstStyle>
          <a:p/>
        </p:txBody>
      </p:sp>
      <p:grpSp>
        <p:nvGrpSpPr>
          <p:cNvPr id="66" name="Google Shape;66;p7"/>
          <p:cNvGrpSpPr/>
          <p:nvPr/>
        </p:nvGrpSpPr>
        <p:grpSpPr>
          <a:xfrm>
            <a:off x="8424000" y="209250"/>
            <a:ext cx="433550" cy="78899"/>
            <a:chOff x="8424000" y="285450"/>
            <a:chExt cx="433550" cy="78899"/>
          </a:xfrm>
        </p:grpSpPr>
        <p:cxnSp>
          <p:nvCxnSpPr>
            <p:cNvPr id="67" name="Google Shape;67;p7"/>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68" name="Google Shape;68;p7"/>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7"/>
            <p:cNvGrpSpPr/>
            <p:nvPr/>
          </p:nvGrpSpPr>
          <p:grpSpPr>
            <a:xfrm>
              <a:off x="8785929" y="285450"/>
              <a:ext cx="71621" cy="78899"/>
              <a:chOff x="3621700" y="273825"/>
              <a:chExt cx="100875" cy="111125"/>
            </a:xfrm>
          </p:grpSpPr>
          <p:cxnSp>
            <p:nvCxnSpPr>
              <p:cNvPr id="70" name="Google Shape;70;p7"/>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71" name="Google Shape;71;p7"/>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2" name="Shape 72"/>
        <p:cNvGrpSpPr/>
        <p:nvPr/>
      </p:nvGrpSpPr>
      <p:grpSpPr>
        <a:xfrm>
          <a:off x="0" y="0"/>
          <a:ext cx="0" cy="0"/>
          <a:chOff x="0" y="0"/>
          <a:chExt cx="0" cy="0"/>
        </a:xfrm>
      </p:grpSpPr>
      <p:sp>
        <p:nvSpPr>
          <p:cNvPr id="73" name="Google Shape;73;p8"/>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txBox="1"/>
          <p:nvPr>
            <p:ph type="title"/>
          </p:nvPr>
        </p:nvSpPr>
        <p:spPr>
          <a:xfrm>
            <a:off x="948600" y="1214800"/>
            <a:ext cx="5883600" cy="2728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9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75" name="Google Shape;75;p8"/>
          <p:cNvGrpSpPr/>
          <p:nvPr/>
        </p:nvGrpSpPr>
        <p:grpSpPr>
          <a:xfrm>
            <a:off x="8424000" y="209250"/>
            <a:ext cx="433550" cy="78899"/>
            <a:chOff x="8424000" y="285450"/>
            <a:chExt cx="433550" cy="78899"/>
          </a:xfrm>
        </p:grpSpPr>
        <p:cxnSp>
          <p:nvCxnSpPr>
            <p:cNvPr id="76" name="Google Shape;76;p8"/>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77" name="Google Shape;77;p8"/>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8"/>
            <p:cNvGrpSpPr/>
            <p:nvPr/>
          </p:nvGrpSpPr>
          <p:grpSpPr>
            <a:xfrm>
              <a:off x="8785929" y="285450"/>
              <a:ext cx="71621" cy="78899"/>
              <a:chOff x="3621700" y="273825"/>
              <a:chExt cx="100875" cy="111125"/>
            </a:xfrm>
          </p:grpSpPr>
          <p:cxnSp>
            <p:nvCxnSpPr>
              <p:cNvPr id="79" name="Google Shape;79;p8"/>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80" name="Google Shape;80;p8"/>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9"/>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txBox="1"/>
          <p:nvPr>
            <p:ph type="title"/>
          </p:nvPr>
        </p:nvSpPr>
        <p:spPr>
          <a:xfrm>
            <a:off x="4437900" y="1321100"/>
            <a:ext cx="3617700" cy="797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4" name="Google Shape;84;p9"/>
          <p:cNvSpPr txBox="1"/>
          <p:nvPr>
            <p:ph idx="1" type="subTitle"/>
          </p:nvPr>
        </p:nvSpPr>
        <p:spPr>
          <a:xfrm>
            <a:off x="4437900" y="2183600"/>
            <a:ext cx="3617700" cy="15885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5" name="Google Shape;85;p9"/>
          <p:cNvGrpSpPr/>
          <p:nvPr/>
        </p:nvGrpSpPr>
        <p:grpSpPr>
          <a:xfrm>
            <a:off x="8424000" y="209250"/>
            <a:ext cx="433550" cy="78899"/>
            <a:chOff x="8424000" y="285450"/>
            <a:chExt cx="433550" cy="78899"/>
          </a:xfrm>
        </p:grpSpPr>
        <p:cxnSp>
          <p:nvCxnSpPr>
            <p:cNvPr id="86" name="Google Shape;86;p9"/>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87" name="Google Shape;87;p9"/>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9"/>
            <p:cNvGrpSpPr/>
            <p:nvPr/>
          </p:nvGrpSpPr>
          <p:grpSpPr>
            <a:xfrm>
              <a:off x="8785929" y="285450"/>
              <a:ext cx="71621" cy="78899"/>
              <a:chOff x="3621700" y="273825"/>
              <a:chExt cx="100875" cy="111125"/>
            </a:xfrm>
          </p:grpSpPr>
          <p:cxnSp>
            <p:nvCxnSpPr>
              <p:cNvPr id="89" name="Google Shape;89;p9"/>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90" name="Google Shape;90;p9"/>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10"/>
          <p:cNvSpPr txBox="1"/>
          <p:nvPr>
            <p:ph type="title"/>
          </p:nvPr>
        </p:nvSpPr>
        <p:spPr>
          <a:xfrm>
            <a:off x="1342450" y="1242525"/>
            <a:ext cx="2920800" cy="2658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93" name="Google Shape;93;p10"/>
          <p:cNvGrpSpPr/>
          <p:nvPr/>
        </p:nvGrpSpPr>
        <p:grpSpPr>
          <a:xfrm>
            <a:off x="8424000" y="209250"/>
            <a:ext cx="433550" cy="78899"/>
            <a:chOff x="8424000" y="285450"/>
            <a:chExt cx="433550" cy="78899"/>
          </a:xfrm>
        </p:grpSpPr>
        <p:cxnSp>
          <p:nvCxnSpPr>
            <p:cNvPr id="94" name="Google Shape;94;p10"/>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95" name="Google Shape;95;p10"/>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0"/>
            <p:cNvGrpSpPr/>
            <p:nvPr/>
          </p:nvGrpSpPr>
          <p:grpSpPr>
            <a:xfrm>
              <a:off x="8785929" y="285450"/>
              <a:ext cx="71621" cy="78899"/>
              <a:chOff x="3621700" y="273825"/>
              <a:chExt cx="100875" cy="111125"/>
            </a:xfrm>
          </p:grpSpPr>
          <p:cxnSp>
            <p:nvCxnSpPr>
              <p:cNvPr id="97" name="Google Shape;97;p10"/>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98" name="Google Shape;98;p10"/>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616200"/>
            <a:ext cx="77040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rtl="0">
              <a:lnSpc>
                <a:spcPct val="115000"/>
              </a:lnSpc>
              <a:spcBef>
                <a:spcPts val="1600"/>
              </a:spcBef>
              <a:spcAft>
                <a:spcPts val="160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3.xml"/><Relationship Id="rId4" Type="http://schemas.openxmlformats.org/officeDocument/2006/relationships/slide" Target="/ppt/slides/slide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slide" Target="/ppt/slides/slide3.xml"/><Relationship Id="rId4" Type="http://schemas.openxmlformats.org/officeDocument/2006/relationships/slide" Target="/ppt/slid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slide" Target="/ppt/slides/slide3.xml"/><Relationship Id="rId4" Type="http://schemas.openxmlformats.org/officeDocument/2006/relationships/slide" Target="/ppt/slid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slide" Target="/ppt/slides/slide3.xml"/><Relationship Id="rId4" Type="http://schemas.openxmlformats.org/officeDocument/2006/relationships/slide" Target="/ppt/slides/sl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slide" Target="/ppt/slides/slide3.xml"/><Relationship Id="rId4" Type="http://schemas.openxmlformats.org/officeDocument/2006/relationships/slide" Target="/ppt/slid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slide" Target="/ppt/slides/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slide" Target="/ppt/slides/slide3.xml"/><Relationship Id="rId4" Type="http://schemas.openxmlformats.org/officeDocument/2006/relationships/slide" Target="/ppt/slid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slide" Target="/ppt/slides/slide3.xml"/><Relationship Id="rId4" Type="http://schemas.openxmlformats.org/officeDocument/2006/relationships/slide" Target="/ppt/slides/sl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slide" Target="/ppt/slides/slide3.xml"/><Relationship Id="rId4" Type="http://schemas.openxmlformats.org/officeDocument/2006/relationships/slide" Target="/ppt/slid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slide" Target="/ppt/slides/slide3.xml"/><Relationship Id="rId4" Type="http://schemas.openxmlformats.org/officeDocument/2006/relationships/slide" Target="/ppt/slid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slide" Target="/ppt/slides/slide3.xml"/><Relationship Id="rId4" Type="http://schemas.openxmlformats.org/officeDocument/2006/relationships/slide" Target="/ppt/slid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slide" Target="/ppt/slides/slide3.xml"/><Relationship Id="rId4" Type="http://schemas.openxmlformats.org/officeDocument/2006/relationships/slide" Target="/ppt/slid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slide" Target="/ppt/slides/slide3.xml"/><Relationship Id="rId4" Type="http://schemas.openxmlformats.org/officeDocument/2006/relationships/slide" Target="/ppt/slid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2C"/>
        </a:solidFill>
      </p:bgPr>
    </p:bg>
    <p:spTree>
      <p:nvGrpSpPr>
        <p:cNvPr id="390" name="Shape 390"/>
        <p:cNvGrpSpPr/>
        <p:nvPr/>
      </p:nvGrpSpPr>
      <p:grpSpPr>
        <a:xfrm>
          <a:off x="0" y="0"/>
          <a:ext cx="0" cy="0"/>
          <a:chOff x="0" y="0"/>
          <a:chExt cx="0" cy="0"/>
        </a:xfrm>
      </p:grpSpPr>
      <p:sp>
        <p:nvSpPr>
          <p:cNvPr id="391" name="Google Shape;391;p28"/>
          <p:cNvSpPr txBox="1"/>
          <p:nvPr>
            <p:ph idx="1" type="subTitle"/>
          </p:nvPr>
        </p:nvSpPr>
        <p:spPr>
          <a:xfrm>
            <a:off x="926425" y="3090600"/>
            <a:ext cx="2966400" cy="42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Jean Pierre Mejicanos, Adriana Mundo, </a:t>
            </a:r>
            <a:endParaRPr/>
          </a:p>
          <a:p>
            <a:pPr indent="0" lvl="0" marL="0" rtl="0" algn="l">
              <a:spcBef>
                <a:spcPts val="0"/>
              </a:spcBef>
              <a:spcAft>
                <a:spcPts val="0"/>
              </a:spcAft>
              <a:buNone/>
            </a:pPr>
            <a:r>
              <a:rPr lang="en"/>
              <a:t>Pablo Velasquez</a:t>
            </a:r>
            <a:endParaRPr/>
          </a:p>
        </p:txBody>
      </p:sp>
      <p:sp>
        <p:nvSpPr>
          <p:cNvPr id="392" name="Google Shape;392;p28"/>
          <p:cNvSpPr txBox="1"/>
          <p:nvPr>
            <p:ph idx="1" type="subTitle"/>
          </p:nvPr>
        </p:nvSpPr>
        <p:spPr>
          <a:xfrm>
            <a:off x="796200" y="109800"/>
            <a:ext cx="1066200" cy="2778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sp>
        <p:nvSpPr>
          <p:cNvPr id="393" name="Google Shape;393;p28"/>
          <p:cNvSpPr txBox="1"/>
          <p:nvPr>
            <p:ph type="ctrTitle"/>
          </p:nvPr>
        </p:nvSpPr>
        <p:spPr>
          <a:xfrm>
            <a:off x="926425" y="1317325"/>
            <a:ext cx="4967100" cy="16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/PROCESAMIENTO </a:t>
            </a:r>
            <a:endParaRPr/>
          </a:p>
          <a:p>
            <a:pPr indent="0" lvl="0" marL="0" rtl="0" algn="l">
              <a:spcBef>
                <a:spcPts val="0"/>
              </a:spcBef>
              <a:spcAft>
                <a:spcPts val="0"/>
              </a:spcAft>
              <a:buNone/>
            </a:pPr>
            <a:r>
              <a:rPr lang="en"/>
              <a:t>PARALELO </a:t>
            </a:r>
            <a:endParaRPr/>
          </a:p>
        </p:txBody>
      </p:sp>
      <p:grpSp>
        <p:nvGrpSpPr>
          <p:cNvPr id="394" name="Google Shape;394;p28"/>
          <p:cNvGrpSpPr/>
          <p:nvPr/>
        </p:nvGrpSpPr>
        <p:grpSpPr>
          <a:xfrm>
            <a:off x="299286" y="189025"/>
            <a:ext cx="133205" cy="119344"/>
            <a:chOff x="222150" y="185025"/>
            <a:chExt cx="170100" cy="152400"/>
          </a:xfrm>
        </p:grpSpPr>
        <p:cxnSp>
          <p:nvCxnSpPr>
            <p:cNvPr id="395" name="Google Shape;395;p28"/>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96" name="Google Shape;396;p28"/>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97" name="Google Shape;397;p28"/>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98" name="Google Shape;398;p28"/>
          <p:cNvGrpSpPr/>
          <p:nvPr/>
        </p:nvGrpSpPr>
        <p:grpSpPr>
          <a:xfrm>
            <a:off x="5655485" y="1438266"/>
            <a:ext cx="3066617" cy="2266953"/>
            <a:chOff x="5055410" y="1435741"/>
            <a:chExt cx="3066617" cy="2266953"/>
          </a:xfrm>
        </p:grpSpPr>
        <p:grpSp>
          <p:nvGrpSpPr>
            <p:cNvPr id="399" name="Google Shape;399;p28"/>
            <p:cNvGrpSpPr/>
            <p:nvPr/>
          </p:nvGrpSpPr>
          <p:grpSpPr>
            <a:xfrm>
              <a:off x="5375029" y="1818088"/>
              <a:ext cx="2224161" cy="1884607"/>
              <a:chOff x="5375029" y="1818088"/>
              <a:chExt cx="2224161" cy="1884607"/>
            </a:xfrm>
          </p:grpSpPr>
          <p:sp>
            <p:nvSpPr>
              <p:cNvPr id="400" name="Google Shape;400;p28"/>
              <p:cNvSpPr/>
              <p:nvPr/>
            </p:nvSpPr>
            <p:spPr>
              <a:xfrm>
                <a:off x="6273950" y="3298356"/>
                <a:ext cx="426300" cy="396873"/>
              </a:xfrm>
              <a:custGeom>
                <a:rect b="b" l="l" r="r" t="t"/>
                <a:pathLst>
                  <a:path extrusionOk="0" h="15982" w="17167">
                    <a:moveTo>
                      <a:pt x="1" y="0"/>
                    </a:moveTo>
                    <a:lnTo>
                      <a:pt x="1" y="15982"/>
                    </a:lnTo>
                    <a:lnTo>
                      <a:pt x="17167" y="15982"/>
                    </a:lnTo>
                    <a:lnTo>
                      <a:pt x="17167" y="0"/>
                    </a:lnTo>
                    <a:close/>
                  </a:path>
                </a:pathLst>
              </a:custGeom>
              <a:gradFill>
                <a:gsLst>
                  <a:gs pos="0">
                    <a:srgbClr val="E9A984"/>
                  </a:gs>
                  <a:gs pos="100000">
                    <a:srgbClr val="E57C85"/>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6154104" y="3665446"/>
                <a:ext cx="666008" cy="37249"/>
              </a:xfrm>
              <a:custGeom>
                <a:rect b="b" l="l" r="r" t="t"/>
                <a:pathLst>
                  <a:path extrusionOk="0" h="1500" w="26820">
                    <a:moveTo>
                      <a:pt x="938" y="1"/>
                    </a:moveTo>
                    <a:cubicBezTo>
                      <a:pt x="423" y="1"/>
                      <a:pt x="0" y="418"/>
                      <a:pt x="0" y="938"/>
                    </a:cubicBezTo>
                    <a:lnTo>
                      <a:pt x="0" y="1500"/>
                    </a:lnTo>
                    <a:lnTo>
                      <a:pt x="26819" y="1500"/>
                    </a:lnTo>
                    <a:lnTo>
                      <a:pt x="26819" y="938"/>
                    </a:lnTo>
                    <a:cubicBezTo>
                      <a:pt x="26819" y="418"/>
                      <a:pt x="26397" y="1"/>
                      <a:pt x="258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6273950" y="3303326"/>
                <a:ext cx="426300" cy="126596"/>
              </a:xfrm>
              <a:custGeom>
                <a:rect b="b" l="l" r="r" t="t"/>
                <a:pathLst>
                  <a:path extrusionOk="0" h="5098" w="17167">
                    <a:moveTo>
                      <a:pt x="1" y="0"/>
                    </a:moveTo>
                    <a:lnTo>
                      <a:pt x="1" y="1156"/>
                    </a:lnTo>
                    <a:lnTo>
                      <a:pt x="17167" y="5097"/>
                    </a:lnTo>
                    <a:lnTo>
                      <a:pt x="171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5375029" y="3097292"/>
                <a:ext cx="2224098" cy="218476"/>
              </a:xfrm>
              <a:custGeom>
                <a:rect b="b" l="l" r="r" t="t"/>
                <a:pathLst>
                  <a:path extrusionOk="0" h="8798" w="89564">
                    <a:moveTo>
                      <a:pt x="0" y="1"/>
                    </a:moveTo>
                    <a:lnTo>
                      <a:pt x="0" y="6435"/>
                    </a:lnTo>
                    <a:cubicBezTo>
                      <a:pt x="0" y="7739"/>
                      <a:pt x="1057" y="8797"/>
                      <a:pt x="2361" y="8797"/>
                    </a:cubicBezTo>
                    <a:lnTo>
                      <a:pt x="87208" y="8797"/>
                    </a:lnTo>
                    <a:cubicBezTo>
                      <a:pt x="88507" y="8797"/>
                      <a:pt x="89564" y="7739"/>
                      <a:pt x="89564" y="6435"/>
                    </a:cubicBezTo>
                    <a:lnTo>
                      <a:pt x="89564" y="1"/>
                    </a:lnTo>
                    <a:close/>
                  </a:path>
                </a:pathLst>
              </a:custGeom>
              <a:gradFill>
                <a:gsLst>
                  <a:gs pos="0">
                    <a:srgbClr val="E9A984"/>
                  </a:gs>
                  <a:gs pos="100000">
                    <a:srgbClr val="E57C85"/>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5375029" y="1818088"/>
                <a:ext cx="2224161" cy="1289166"/>
              </a:xfrm>
              <a:custGeom>
                <a:rect b="b" l="l" r="r" t="t"/>
                <a:pathLst>
                  <a:path extrusionOk="0" h="51913" w="89564">
                    <a:moveTo>
                      <a:pt x="2361" y="1"/>
                    </a:moveTo>
                    <a:cubicBezTo>
                      <a:pt x="1057" y="1"/>
                      <a:pt x="0" y="1059"/>
                      <a:pt x="0" y="2357"/>
                    </a:cubicBezTo>
                    <a:lnTo>
                      <a:pt x="0" y="51913"/>
                    </a:lnTo>
                    <a:lnTo>
                      <a:pt x="89564" y="51913"/>
                    </a:lnTo>
                    <a:lnTo>
                      <a:pt x="89564" y="2357"/>
                    </a:lnTo>
                    <a:cubicBezTo>
                      <a:pt x="89564" y="1059"/>
                      <a:pt x="88507" y="1"/>
                      <a:pt x="87208" y="1"/>
                    </a:cubicBezTo>
                    <a:close/>
                  </a:path>
                </a:pathLst>
              </a:custGeom>
              <a:gradFill>
                <a:gsLst>
                  <a:gs pos="0">
                    <a:schemeClr val="lt1"/>
                  </a:gs>
                  <a:gs pos="100000">
                    <a:schemeClr val="dk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5434356" y="1871380"/>
                <a:ext cx="2105483" cy="1171978"/>
              </a:xfrm>
              <a:custGeom>
                <a:rect b="b" l="l" r="r" t="t"/>
                <a:pathLst>
                  <a:path extrusionOk="0" h="47194" w="84785">
                    <a:moveTo>
                      <a:pt x="1" y="0"/>
                    </a:moveTo>
                    <a:lnTo>
                      <a:pt x="1" y="47193"/>
                    </a:lnTo>
                    <a:lnTo>
                      <a:pt x="84785" y="47193"/>
                    </a:lnTo>
                    <a:lnTo>
                      <a:pt x="84785" y="0"/>
                    </a:lnTo>
                    <a:close/>
                  </a:path>
                </a:pathLst>
              </a:custGeom>
              <a:gradFill>
                <a:gsLst>
                  <a:gs pos="0">
                    <a:srgbClr val="80DFFF"/>
                  </a:gs>
                  <a:gs pos="100000">
                    <a:srgbClr val="318FFA">
                      <a:alpha val="71764"/>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5527258" y="1968354"/>
                <a:ext cx="677425" cy="476599"/>
              </a:xfrm>
              <a:custGeom>
                <a:rect b="b" l="l" r="r" t="t"/>
                <a:pathLst>
                  <a:path extrusionOk="0" h="19192" w="27279">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3DB0FD"/>
                  </a:gs>
                  <a:gs pos="100000">
                    <a:srgbClr val="308EF7"/>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5527258" y="2497898"/>
                <a:ext cx="1407769" cy="476698"/>
              </a:xfrm>
              <a:custGeom>
                <a:rect b="b" l="l" r="r" t="t"/>
                <a:pathLst>
                  <a:path extrusionOk="0" h="19196" w="56689">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3DB0FD"/>
                  </a:gs>
                  <a:gs pos="100000">
                    <a:srgbClr val="308EF7"/>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6257635" y="1968354"/>
                <a:ext cx="677400" cy="476599"/>
              </a:xfrm>
              <a:custGeom>
                <a:rect b="b" l="l" r="r" t="t"/>
                <a:pathLst>
                  <a:path extrusionOk="0" h="19192" w="27278">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3DB0FD"/>
                  </a:gs>
                  <a:gs pos="100000">
                    <a:srgbClr val="308EF7"/>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a:off x="7002489" y="1968354"/>
                <a:ext cx="479554" cy="221338"/>
              </a:xfrm>
              <a:custGeom>
                <a:rect b="b" l="l" r="r" t="t"/>
                <a:pathLst>
                  <a:path extrusionOk="0" h="8913" w="19311">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3DB0FD"/>
                  </a:gs>
                  <a:gs pos="100000">
                    <a:srgbClr val="308EF7"/>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7002489" y="2241370"/>
                <a:ext cx="479554" cy="733225"/>
              </a:xfrm>
              <a:custGeom>
                <a:rect b="b" l="l" r="r" t="t"/>
                <a:pathLst>
                  <a:path extrusionOk="0" h="29526" w="19311">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3DB0FD"/>
                  </a:gs>
                  <a:gs pos="100000">
                    <a:srgbClr val="308EF7"/>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28"/>
            <p:cNvGrpSpPr/>
            <p:nvPr/>
          </p:nvGrpSpPr>
          <p:grpSpPr>
            <a:xfrm>
              <a:off x="7118242" y="1435741"/>
              <a:ext cx="795392" cy="626115"/>
              <a:chOff x="7542675" y="1392460"/>
              <a:chExt cx="879178" cy="692069"/>
            </a:xfrm>
          </p:grpSpPr>
          <p:sp>
            <p:nvSpPr>
              <p:cNvPr id="412" name="Google Shape;412;p28"/>
              <p:cNvSpPr/>
              <p:nvPr/>
            </p:nvSpPr>
            <p:spPr>
              <a:xfrm>
                <a:off x="7542675" y="1392460"/>
                <a:ext cx="879178" cy="692069"/>
              </a:xfrm>
              <a:custGeom>
                <a:rect b="b" l="l" r="r" t="t"/>
                <a:pathLst>
                  <a:path extrusionOk="0" h="23021" w="29245">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3" name="Google Shape;413;p28"/>
              <p:cNvGrpSpPr/>
              <p:nvPr/>
            </p:nvGrpSpPr>
            <p:grpSpPr>
              <a:xfrm>
                <a:off x="7603656" y="1520706"/>
                <a:ext cx="657046" cy="305943"/>
                <a:chOff x="7603656" y="1520706"/>
                <a:chExt cx="657046" cy="305943"/>
              </a:xfrm>
            </p:grpSpPr>
            <p:sp>
              <p:nvSpPr>
                <p:cNvPr id="414" name="Google Shape;414;p28"/>
                <p:cNvSpPr/>
                <p:nvPr/>
              </p:nvSpPr>
              <p:spPr>
                <a:xfrm>
                  <a:off x="7603656" y="1520706"/>
                  <a:ext cx="296446" cy="38931"/>
                </a:xfrm>
                <a:custGeom>
                  <a:rect b="b" l="l" r="r" t="t"/>
                  <a:pathLst>
                    <a:path extrusionOk="0" h="1295" w="9861">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8"/>
                <p:cNvSpPr/>
                <p:nvPr/>
              </p:nvSpPr>
              <p:spPr>
                <a:xfrm>
                  <a:off x="7603656" y="1611163"/>
                  <a:ext cx="657046" cy="38931"/>
                </a:xfrm>
                <a:custGeom>
                  <a:rect b="b" l="l" r="r" t="t"/>
                  <a:pathLst>
                    <a:path extrusionOk="0" h="1295" w="21856">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a:off x="7603656" y="1699576"/>
                  <a:ext cx="657046" cy="38871"/>
                </a:xfrm>
                <a:custGeom>
                  <a:rect b="b" l="l" r="r" t="t"/>
                  <a:pathLst>
                    <a:path extrusionOk="0" h="1293" w="21856">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a:off x="7603656" y="1787748"/>
                  <a:ext cx="549212" cy="38901"/>
                </a:xfrm>
                <a:custGeom>
                  <a:rect b="b" l="l" r="r" t="t"/>
                  <a:pathLst>
                    <a:path extrusionOk="0" h="1294" w="18269">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8" name="Google Shape;418;p28"/>
            <p:cNvGrpSpPr/>
            <p:nvPr/>
          </p:nvGrpSpPr>
          <p:grpSpPr>
            <a:xfrm>
              <a:off x="5055410" y="2845326"/>
              <a:ext cx="633471" cy="733893"/>
              <a:chOff x="5055410" y="2845326"/>
              <a:chExt cx="633471" cy="733893"/>
            </a:xfrm>
          </p:grpSpPr>
          <p:grpSp>
            <p:nvGrpSpPr>
              <p:cNvPr id="419" name="Google Shape;419;p28"/>
              <p:cNvGrpSpPr/>
              <p:nvPr/>
            </p:nvGrpSpPr>
            <p:grpSpPr>
              <a:xfrm>
                <a:off x="5055410" y="2845326"/>
                <a:ext cx="633471" cy="733893"/>
                <a:chOff x="5418807" y="2497285"/>
                <a:chExt cx="700200" cy="811200"/>
              </a:xfrm>
            </p:grpSpPr>
            <p:sp>
              <p:nvSpPr>
                <p:cNvPr id="420" name="Google Shape;420;p28"/>
                <p:cNvSpPr/>
                <p:nvPr/>
              </p:nvSpPr>
              <p:spPr>
                <a:xfrm>
                  <a:off x="5418807" y="2497285"/>
                  <a:ext cx="700200" cy="811200"/>
                </a:xfrm>
                <a:prstGeom prst="roundRect">
                  <a:avLst>
                    <a:gd fmla="val 18711" name="adj"/>
                  </a:avLst>
                </a:prstGeom>
                <a:gradFill>
                  <a:gsLst>
                    <a:gs pos="0">
                      <a:srgbClr val="FFFFFF">
                        <a:alpha val="85710"/>
                      </a:srgbClr>
                    </a:gs>
                    <a:gs pos="100000">
                      <a:srgbClr val="C5C7F4">
                        <a:alpha val="85710"/>
                      </a:srgbClr>
                    </a:gs>
                  </a:gsLst>
                  <a:lin ang="5400012" scaled="0"/>
                </a:gradFill>
                <a:ln>
                  <a:noFill/>
                </a:ln>
                <a:effectLst>
                  <a:outerShdw blurRad="57150" rotWithShape="0" algn="bl" dir="5400000" dist="19050">
                    <a:schemeClr val="dk1">
                      <a:alpha val="2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1" name="Google Shape;421;p28"/>
                <p:cNvGrpSpPr/>
                <p:nvPr/>
              </p:nvGrpSpPr>
              <p:grpSpPr>
                <a:xfrm>
                  <a:off x="5600579" y="2592573"/>
                  <a:ext cx="336576" cy="344118"/>
                  <a:chOff x="3409000" y="1026975"/>
                  <a:chExt cx="355075" cy="363032"/>
                </a:xfrm>
              </p:grpSpPr>
              <p:sp>
                <p:nvSpPr>
                  <p:cNvPr id="422" name="Google Shape;422;p28"/>
                  <p:cNvSpPr/>
                  <p:nvPr/>
                </p:nvSpPr>
                <p:spPr>
                  <a:xfrm>
                    <a:off x="3409000" y="1026975"/>
                    <a:ext cx="355075" cy="355225"/>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a:off x="3528425" y="1078900"/>
                    <a:ext cx="116400" cy="116250"/>
                  </a:xfrm>
                  <a:custGeom>
                    <a:rect b="b" l="l" r="r" t="t"/>
                    <a:pathLst>
                      <a:path extrusionOk="0" h="4650" w="4656">
                        <a:moveTo>
                          <a:pt x="2327" y="0"/>
                        </a:moveTo>
                        <a:cubicBezTo>
                          <a:pt x="1041" y="0"/>
                          <a:pt x="0" y="1041"/>
                          <a:pt x="0" y="2322"/>
                        </a:cubicBezTo>
                        <a:cubicBezTo>
                          <a:pt x="0" y="3609"/>
                          <a:pt x="1041" y="4650"/>
                          <a:pt x="2327" y="4650"/>
                        </a:cubicBezTo>
                        <a:cubicBezTo>
                          <a:pt x="3609" y="4650"/>
                          <a:pt x="4655" y="3609"/>
                          <a:pt x="4655" y="2322"/>
                        </a:cubicBezTo>
                        <a:cubicBezTo>
                          <a:pt x="4655" y="1041"/>
                          <a:pt x="3609" y="0"/>
                          <a:pt x="23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3464200" y="1246832"/>
                    <a:ext cx="244825" cy="143175"/>
                  </a:xfrm>
                  <a:custGeom>
                    <a:rect b="b" l="l" r="r" t="t"/>
                    <a:pathLst>
                      <a:path extrusionOk="0" h="5727" w="9793">
                        <a:moveTo>
                          <a:pt x="4896" y="1"/>
                        </a:moveTo>
                        <a:cubicBezTo>
                          <a:pt x="2551" y="1"/>
                          <a:pt x="572" y="1597"/>
                          <a:pt x="1" y="3765"/>
                        </a:cubicBezTo>
                        <a:cubicBezTo>
                          <a:pt x="1276" y="4984"/>
                          <a:pt x="3003" y="5726"/>
                          <a:pt x="4896" y="5726"/>
                        </a:cubicBezTo>
                        <a:cubicBezTo>
                          <a:pt x="6790" y="5726"/>
                          <a:pt x="8517" y="4984"/>
                          <a:pt x="9792" y="3765"/>
                        </a:cubicBezTo>
                        <a:cubicBezTo>
                          <a:pt x="9215" y="1597"/>
                          <a:pt x="7236" y="1"/>
                          <a:pt x="48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5" name="Google Shape;425;p28"/>
              <p:cNvGrpSpPr/>
              <p:nvPr/>
            </p:nvGrpSpPr>
            <p:grpSpPr>
              <a:xfrm>
                <a:off x="5195602" y="3311831"/>
                <a:ext cx="352067" cy="169406"/>
                <a:chOff x="5528432" y="2979624"/>
                <a:chExt cx="480900" cy="187251"/>
              </a:xfrm>
            </p:grpSpPr>
            <p:sp>
              <p:nvSpPr>
                <p:cNvPr id="426" name="Google Shape;426;p28"/>
                <p:cNvSpPr/>
                <p:nvPr/>
              </p:nvSpPr>
              <p:spPr>
                <a:xfrm>
                  <a:off x="5528432" y="2979624"/>
                  <a:ext cx="480900" cy="40800"/>
                </a:xfrm>
                <a:prstGeom prst="roundRect">
                  <a:avLst>
                    <a:gd fmla="val 50000" name="adj"/>
                  </a:avLst>
                </a:prstGeom>
                <a:solidFill>
                  <a:srgbClr val="7E3BBE">
                    <a:alpha val="53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5528432" y="3052849"/>
                  <a:ext cx="480900" cy="40800"/>
                </a:xfrm>
                <a:prstGeom prst="roundRect">
                  <a:avLst>
                    <a:gd fmla="val 50000" name="adj"/>
                  </a:avLst>
                </a:prstGeom>
                <a:solidFill>
                  <a:srgbClr val="7E3BBE">
                    <a:alpha val="53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a:off x="5610449" y="3126075"/>
                  <a:ext cx="316800" cy="40800"/>
                </a:xfrm>
                <a:prstGeom prst="roundRect">
                  <a:avLst>
                    <a:gd fmla="val 50000" name="adj"/>
                  </a:avLst>
                </a:prstGeom>
                <a:solidFill>
                  <a:srgbClr val="7E3BBE">
                    <a:alpha val="53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9" name="Google Shape;429;p28"/>
            <p:cNvGrpSpPr/>
            <p:nvPr/>
          </p:nvGrpSpPr>
          <p:grpSpPr>
            <a:xfrm>
              <a:off x="7427195" y="2464693"/>
              <a:ext cx="694832" cy="494692"/>
              <a:chOff x="3336290" y="764021"/>
              <a:chExt cx="810300" cy="576900"/>
            </a:xfrm>
          </p:grpSpPr>
          <p:sp>
            <p:nvSpPr>
              <p:cNvPr id="430" name="Google Shape;430;p28"/>
              <p:cNvSpPr/>
              <p:nvPr/>
            </p:nvSpPr>
            <p:spPr>
              <a:xfrm rot="-5401788">
                <a:off x="3452990" y="647471"/>
                <a:ext cx="576900" cy="810000"/>
              </a:xfrm>
              <a:prstGeom prst="roundRect">
                <a:avLst>
                  <a:gd fmla="val 7267" name="adj"/>
                </a:avLst>
              </a:prstGeom>
              <a:gradFill>
                <a:gsLst>
                  <a:gs pos="0">
                    <a:srgbClr val="FFFFFF"/>
                  </a:gs>
                  <a:gs pos="100000">
                    <a:srgbClr val="C5C7F4"/>
                  </a:gs>
                </a:gsLst>
                <a:lin ang="5400012"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3414726" y="1013671"/>
                <a:ext cx="653730" cy="281110"/>
              </a:xfrm>
              <a:custGeom>
                <a:rect b="b" l="l" r="r" t="t"/>
                <a:pathLst>
                  <a:path extrusionOk="0" h="14176" w="28015">
                    <a:moveTo>
                      <a:pt x="7411" y="1"/>
                    </a:moveTo>
                    <a:cubicBezTo>
                      <a:pt x="6941" y="1"/>
                      <a:pt x="6471" y="194"/>
                      <a:pt x="6132" y="580"/>
                    </a:cubicBezTo>
                    <a:lnTo>
                      <a:pt x="429" y="7037"/>
                    </a:lnTo>
                    <a:cubicBezTo>
                      <a:pt x="154" y="7353"/>
                      <a:pt x="0" y="7752"/>
                      <a:pt x="0" y="8170"/>
                    </a:cubicBezTo>
                    <a:lnTo>
                      <a:pt x="0" y="12472"/>
                    </a:lnTo>
                    <a:cubicBezTo>
                      <a:pt x="0" y="13409"/>
                      <a:pt x="766" y="14175"/>
                      <a:pt x="1711" y="14175"/>
                    </a:cubicBezTo>
                    <a:lnTo>
                      <a:pt x="26304" y="14175"/>
                    </a:lnTo>
                    <a:cubicBezTo>
                      <a:pt x="27249" y="14175"/>
                      <a:pt x="28015" y="13409"/>
                      <a:pt x="28015" y="12472"/>
                    </a:cubicBezTo>
                    <a:lnTo>
                      <a:pt x="28015" y="8742"/>
                    </a:lnTo>
                    <a:cubicBezTo>
                      <a:pt x="28015" y="8245"/>
                      <a:pt x="27798" y="7776"/>
                      <a:pt x="27420" y="7449"/>
                    </a:cubicBezTo>
                    <a:lnTo>
                      <a:pt x="22816" y="3486"/>
                    </a:lnTo>
                    <a:cubicBezTo>
                      <a:pt x="22496" y="3210"/>
                      <a:pt x="22100" y="3072"/>
                      <a:pt x="21705" y="3072"/>
                    </a:cubicBezTo>
                    <a:cubicBezTo>
                      <a:pt x="21289" y="3072"/>
                      <a:pt x="20874" y="3224"/>
                      <a:pt x="20546" y="3526"/>
                    </a:cubicBezTo>
                    <a:lnTo>
                      <a:pt x="16959" y="6826"/>
                    </a:lnTo>
                    <a:cubicBezTo>
                      <a:pt x="16631" y="7127"/>
                      <a:pt x="16216" y="7277"/>
                      <a:pt x="15803" y="7277"/>
                    </a:cubicBezTo>
                    <a:cubicBezTo>
                      <a:pt x="15352" y="7277"/>
                      <a:pt x="14902" y="7099"/>
                      <a:pt x="14568" y="6746"/>
                    </a:cubicBezTo>
                    <a:lnTo>
                      <a:pt x="8648" y="529"/>
                    </a:lnTo>
                    <a:cubicBezTo>
                      <a:pt x="8310" y="177"/>
                      <a:pt x="7860" y="1"/>
                      <a:pt x="7411" y="1"/>
                    </a:cubicBezTo>
                    <a:close/>
                  </a:path>
                </a:pathLst>
              </a:custGeom>
              <a:gradFill>
                <a:gsLst>
                  <a:gs pos="0">
                    <a:srgbClr val="8D90E1"/>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3848871" y="832785"/>
                <a:ext cx="144823" cy="144867"/>
              </a:xfrm>
              <a:custGeom>
                <a:rect b="b" l="l" r="r" t="t"/>
                <a:pathLst>
                  <a:path extrusionOk="0" h="4417" w="4416">
                    <a:moveTo>
                      <a:pt x="2208" y="1"/>
                    </a:moveTo>
                    <a:cubicBezTo>
                      <a:pt x="991" y="1"/>
                      <a:pt x="1" y="990"/>
                      <a:pt x="1" y="2209"/>
                    </a:cubicBezTo>
                    <a:cubicBezTo>
                      <a:pt x="1" y="3427"/>
                      <a:pt x="991" y="4417"/>
                      <a:pt x="2208" y="4417"/>
                    </a:cubicBezTo>
                    <a:cubicBezTo>
                      <a:pt x="3427" y="4417"/>
                      <a:pt x="4416" y="3427"/>
                      <a:pt x="4416" y="2209"/>
                    </a:cubicBezTo>
                    <a:cubicBezTo>
                      <a:pt x="4416" y="990"/>
                      <a:pt x="3427" y="1"/>
                      <a:pt x="2208" y="1"/>
                    </a:cubicBezTo>
                    <a:close/>
                  </a:path>
                </a:pathLst>
              </a:custGeom>
              <a:gradFill>
                <a:gsLst>
                  <a:gs pos="0">
                    <a:srgbClr val="FFF68E"/>
                  </a:gs>
                  <a:gs pos="100000">
                    <a:srgbClr val="FFD966"/>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 name="Google Shape;433;p28"/>
            <p:cNvGrpSpPr/>
            <p:nvPr/>
          </p:nvGrpSpPr>
          <p:grpSpPr>
            <a:xfrm>
              <a:off x="5159411" y="1731360"/>
              <a:ext cx="999286" cy="251306"/>
              <a:chOff x="6394932" y="2541500"/>
              <a:chExt cx="959100" cy="241200"/>
            </a:xfrm>
          </p:grpSpPr>
          <p:sp>
            <p:nvSpPr>
              <p:cNvPr id="434" name="Google Shape;434;p28"/>
              <p:cNvSpPr/>
              <p:nvPr/>
            </p:nvSpPr>
            <p:spPr>
              <a:xfrm rot="-5400000">
                <a:off x="6753882" y="2182550"/>
                <a:ext cx="241200" cy="959100"/>
              </a:xfrm>
              <a:prstGeom prst="roundRect">
                <a:avLst>
                  <a:gd fmla="val 7267" name="adj"/>
                </a:avLst>
              </a:prstGeom>
              <a:gradFill>
                <a:gsLst>
                  <a:gs pos="0">
                    <a:srgbClr val="FFFFFF"/>
                  </a:gs>
                  <a:gs pos="100000">
                    <a:srgbClr val="C5C7F4"/>
                  </a:gs>
                </a:gsLst>
                <a:lin ang="5400012"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rot="-5400000">
                <a:off x="6465475" y="2584700"/>
                <a:ext cx="152700" cy="154800"/>
              </a:xfrm>
              <a:prstGeom prst="roundRect">
                <a:avLst>
                  <a:gd fmla="val 7267" name="adj"/>
                </a:avLst>
              </a:prstGeom>
              <a:gradFill>
                <a:gsLst>
                  <a:gs pos="0">
                    <a:srgbClr val="E9A984"/>
                  </a:gs>
                  <a:gs pos="100000">
                    <a:srgbClr val="E57C85"/>
                  </a:gs>
                </a:gsLst>
                <a:lin ang="2700006"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rot="-5400000">
                <a:off x="6687242" y="2584700"/>
                <a:ext cx="152700" cy="154800"/>
              </a:xfrm>
              <a:prstGeom prst="roundRect">
                <a:avLst>
                  <a:gd fmla="val 7267" name="adj"/>
                </a:avLst>
              </a:prstGeom>
              <a:gradFill>
                <a:gsLst>
                  <a:gs pos="0">
                    <a:srgbClr val="3DB0FD"/>
                  </a:gs>
                  <a:gs pos="100000">
                    <a:srgbClr val="308EF7"/>
                  </a:gs>
                </a:gsLst>
                <a:lin ang="2700006"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rot="-5400000">
                <a:off x="6909008" y="2584700"/>
                <a:ext cx="152700" cy="154800"/>
              </a:xfrm>
              <a:prstGeom prst="roundRect">
                <a:avLst>
                  <a:gd fmla="val 7267" name="adj"/>
                </a:avLst>
              </a:prstGeom>
              <a:gradFill>
                <a:gsLst>
                  <a:gs pos="0">
                    <a:srgbClr val="E57C85"/>
                  </a:gs>
                  <a:gs pos="100000">
                    <a:schemeClr val="accent6"/>
                  </a:gs>
                </a:gsLst>
                <a:lin ang="5400012"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rot="-5400000">
                <a:off x="7130775" y="2584700"/>
                <a:ext cx="152700" cy="154800"/>
              </a:xfrm>
              <a:prstGeom prst="roundRect">
                <a:avLst>
                  <a:gd fmla="val 7267" name="adj"/>
                </a:avLst>
              </a:prstGeom>
              <a:gradFill>
                <a:gsLst>
                  <a:gs pos="0">
                    <a:schemeClr val="lt2"/>
                  </a:gs>
                  <a:gs pos="100000">
                    <a:srgbClr val="E57C85"/>
                  </a:gs>
                </a:gsLst>
                <a:lin ang="5400012"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9" name="Google Shape;439;p28"/>
          <p:cNvGrpSpPr/>
          <p:nvPr/>
        </p:nvGrpSpPr>
        <p:grpSpPr>
          <a:xfrm>
            <a:off x="286617" y="3999999"/>
            <a:ext cx="145867" cy="958251"/>
            <a:chOff x="286625" y="3923799"/>
            <a:chExt cx="145867" cy="958251"/>
          </a:xfrm>
        </p:grpSpPr>
        <p:sp>
          <p:nvSpPr>
            <p:cNvPr id="440" name="Google Shape;440;p28"/>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28"/>
            <p:cNvGrpSpPr/>
            <p:nvPr/>
          </p:nvGrpSpPr>
          <p:grpSpPr>
            <a:xfrm>
              <a:off x="298112" y="4342643"/>
              <a:ext cx="110182" cy="126862"/>
              <a:chOff x="281100" y="2027800"/>
              <a:chExt cx="140700" cy="162000"/>
            </a:xfrm>
          </p:grpSpPr>
          <p:sp>
            <p:nvSpPr>
              <p:cNvPr id="442" name="Google Shape;442;p28"/>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28"/>
              <p:cNvGrpSpPr/>
              <p:nvPr/>
            </p:nvGrpSpPr>
            <p:grpSpPr>
              <a:xfrm>
                <a:off x="308875" y="2088450"/>
                <a:ext cx="85200" cy="40700"/>
                <a:chOff x="308875" y="2087000"/>
                <a:chExt cx="85200" cy="40700"/>
              </a:xfrm>
            </p:grpSpPr>
            <p:cxnSp>
              <p:nvCxnSpPr>
                <p:cNvPr id="444" name="Google Shape;444;p28"/>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45" name="Google Shape;445;p28"/>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46" name="Google Shape;446;p28"/>
            <p:cNvGrpSpPr/>
            <p:nvPr/>
          </p:nvGrpSpPr>
          <p:grpSpPr>
            <a:xfrm>
              <a:off x="286625" y="3923799"/>
              <a:ext cx="133200" cy="133200"/>
              <a:chOff x="286625" y="3648899"/>
              <a:chExt cx="133200" cy="133200"/>
            </a:xfrm>
          </p:grpSpPr>
          <p:sp>
            <p:nvSpPr>
              <p:cNvPr id="447" name="Google Shape;447;p28"/>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449" name="Google Shape;449;p28">
            <a:hlinkClick action="ppaction://hlinkshowjump?jump=nextslide"/>
          </p:cNvPr>
          <p:cNvCxnSpPr/>
          <p:nvPr/>
        </p:nvCxnSpPr>
        <p:spPr>
          <a:xfrm>
            <a:off x="1046100" y="4007188"/>
            <a:ext cx="740100" cy="0"/>
          </a:xfrm>
          <a:prstGeom prst="straightConnector1">
            <a:avLst/>
          </a:prstGeom>
          <a:noFill/>
          <a:ln cap="flat" cmpd="sng" w="9525">
            <a:solidFill>
              <a:schemeClr val="dk2"/>
            </a:solidFill>
            <a:prstDash val="solid"/>
            <a:round/>
            <a:headEnd len="med" w="med" type="none"/>
            <a:tailEnd len="med" w="med" type="stealth"/>
          </a:ln>
        </p:spPr>
      </p:cxnSp>
      <p:sp>
        <p:nvSpPr>
          <p:cNvPr id="450" name="Google Shape;450;p28">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8">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8">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37"/>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799" name="Google Shape;799;p37"/>
          <p:cNvGrpSpPr/>
          <p:nvPr/>
        </p:nvGrpSpPr>
        <p:grpSpPr>
          <a:xfrm>
            <a:off x="299286" y="189025"/>
            <a:ext cx="133205" cy="119344"/>
            <a:chOff x="222150" y="185025"/>
            <a:chExt cx="170100" cy="152400"/>
          </a:xfrm>
        </p:grpSpPr>
        <p:cxnSp>
          <p:nvCxnSpPr>
            <p:cNvPr id="800" name="Google Shape;800;p37"/>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801" name="Google Shape;801;p37"/>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802" name="Google Shape;802;p37"/>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803" name="Google Shape;803;p37"/>
          <p:cNvGrpSpPr/>
          <p:nvPr/>
        </p:nvGrpSpPr>
        <p:grpSpPr>
          <a:xfrm>
            <a:off x="286625" y="3999999"/>
            <a:ext cx="145867" cy="958251"/>
            <a:chOff x="286625" y="3923799"/>
            <a:chExt cx="145867" cy="958251"/>
          </a:xfrm>
        </p:grpSpPr>
        <p:sp>
          <p:nvSpPr>
            <p:cNvPr id="804" name="Google Shape;804;p37"/>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5" name="Google Shape;805;p37"/>
            <p:cNvGrpSpPr/>
            <p:nvPr/>
          </p:nvGrpSpPr>
          <p:grpSpPr>
            <a:xfrm>
              <a:off x="298112" y="4342643"/>
              <a:ext cx="110182" cy="126862"/>
              <a:chOff x="281100" y="2027800"/>
              <a:chExt cx="140700" cy="162000"/>
            </a:xfrm>
          </p:grpSpPr>
          <p:sp>
            <p:nvSpPr>
              <p:cNvPr id="806" name="Google Shape;806;p37"/>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7" name="Google Shape;807;p37"/>
              <p:cNvGrpSpPr/>
              <p:nvPr/>
            </p:nvGrpSpPr>
            <p:grpSpPr>
              <a:xfrm>
                <a:off x="308875" y="2088450"/>
                <a:ext cx="85200" cy="40700"/>
                <a:chOff x="308875" y="2087000"/>
                <a:chExt cx="85200" cy="40700"/>
              </a:xfrm>
            </p:grpSpPr>
            <p:cxnSp>
              <p:nvCxnSpPr>
                <p:cNvPr id="808" name="Google Shape;808;p37"/>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809" name="Google Shape;809;p37"/>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810" name="Google Shape;810;p37"/>
            <p:cNvGrpSpPr/>
            <p:nvPr/>
          </p:nvGrpSpPr>
          <p:grpSpPr>
            <a:xfrm>
              <a:off x="286625" y="3923799"/>
              <a:ext cx="133200" cy="133200"/>
              <a:chOff x="286625" y="3648899"/>
              <a:chExt cx="133200" cy="133200"/>
            </a:xfrm>
          </p:grpSpPr>
          <p:sp>
            <p:nvSpPr>
              <p:cNvPr id="811" name="Google Shape;811;p37"/>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7"/>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13" name="Google Shape;813;p37">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7">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7">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7">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7" name="Google Shape;817;p37"/>
          <p:cNvPicPr preferRelativeResize="0"/>
          <p:nvPr/>
        </p:nvPicPr>
        <p:blipFill>
          <a:blip r:embed="rId5">
            <a:alphaModFix/>
          </a:blip>
          <a:stretch>
            <a:fillRect/>
          </a:stretch>
        </p:blipFill>
        <p:spPr>
          <a:xfrm>
            <a:off x="0" y="1926475"/>
            <a:ext cx="9144001" cy="1659673"/>
          </a:xfrm>
          <a:prstGeom prst="rect">
            <a:avLst/>
          </a:prstGeom>
          <a:noFill/>
          <a:ln>
            <a:noFill/>
          </a:ln>
        </p:spPr>
      </p:pic>
      <p:sp>
        <p:nvSpPr>
          <p:cNvPr id="818" name="Google Shape;818;p37"/>
          <p:cNvSpPr txBox="1"/>
          <p:nvPr>
            <p:ph type="title"/>
          </p:nvPr>
        </p:nvSpPr>
        <p:spPr>
          <a:xfrm>
            <a:off x="720000" y="540000"/>
            <a:ext cx="45411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/POR ARCHIVOS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38"/>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824" name="Google Shape;824;p38"/>
          <p:cNvGrpSpPr/>
          <p:nvPr/>
        </p:nvGrpSpPr>
        <p:grpSpPr>
          <a:xfrm>
            <a:off x="299286" y="189025"/>
            <a:ext cx="133205" cy="119344"/>
            <a:chOff x="222150" y="185025"/>
            <a:chExt cx="170100" cy="152400"/>
          </a:xfrm>
        </p:grpSpPr>
        <p:cxnSp>
          <p:nvCxnSpPr>
            <p:cNvPr id="825" name="Google Shape;825;p38"/>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826" name="Google Shape;826;p38"/>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827" name="Google Shape;827;p38"/>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828" name="Google Shape;828;p38"/>
          <p:cNvGrpSpPr/>
          <p:nvPr/>
        </p:nvGrpSpPr>
        <p:grpSpPr>
          <a:xfrm>
            <a:off x="286625" y="3999999"/>
            <a:ext cx="145867" cy="958251"/>
            <a:chOff x="286625" y="3923799"/>
            <a:chExt cx="145867" cy="958251"/>
          </a:xfrm>
        </p:grpSpPr>
        <p:sp>
          <p:nvSpPr>
            <p:cNvPr id="829" name="Google Shape;829;p38"/>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0" name="Google Shape;830;p38"/>
            <p:cNvGrpSpPr/>
            <p:nvPr/>
          </p:nvGrpSpPr>
          <p:grpSpPr>
            <a:xfrm>
              <a:off x="298112" y="4342643"/>
              <a:ext cx="110182" cy="126862"/>
              <a:chOff x="281100" y="2027800"/>
              <a:chExt cx="140700" cy="162000"/>
            </a:xfrm>
          </p:grpSpPr>
          <p:sp>
            <p:nvSpPr>
              <p:cNvPr id="831" name="Google Shape;831;p38"/>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38"/>
              <p:cNvGrpSpPr/>
              <p:nvPr/>
            </p:nvGrpSpPr>
            <p:grpSpPr>
              <a:xfrm>
                <a:off x="308875" y="2088450"/>
                <a:ext cx="85200" cy="40700"/>
                <a:chOff x="308875" y="2087000"/>
                <a:chExt cx="85200" cy="40700"/>
              </a:xfrm>
            </p:grpSpPr>
            <p:cxnSp>
              <p:nvCxnSpPr>
                <p:cNvPr id="833" name="Google Shape;833;p38"/>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834" name="Google Shape;834;p38"/>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835" name="Google Shape;835;p38"/>
            <p:cNvGrpSpPr/>
            <p:nvPr/>
          </p:nvGrpSpPr>
          <p:grpSpPr>
            <a:xfrm>
              <a:off x="286625" y="3923799"/>
              <a:ext cx="133200" cy="133200"/>
              <a:chOff x="286625" y="3648899"/>
              <a:chExt cx="133200" cy="133200"/>
            </a:xfrm>
          </p:grpSpPr>
          <p:sp>
            <p:nvSpPr>
              <p:cNvPr id="836" name="Google Shape;836;p38"/>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8"/>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38" name="Google Shape;838;p38">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8">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8">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8">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8"/>
          <p:cNvSpPr txBox="1"/>
          <p:nvPr>
            <p:ph type="title"/>
          </p:nvPr>
        </p:nvSpPr>
        <p:spPr>
          <a:xfrm>
            <a:off x="720000" y="540000"/>
            <a:ext cx="45411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/POR FUNCIONES</a:t>
            </a:r>
            <a:endParaRPr/>
          </a:p>
        </p:txBody>
      </p:sp>
      <p:pic>
        <p:nvPicPr>
          <p:cNvPr id="843" name="Google Shape;843;p38"/>
          <p:cNvPicPr preferRelativeResize="0"/>
          <p:nvPr/>
        </p:nvPicPr>
        <p:blipFill>
          <a:blip r:embed="rId5">
            <a:alphaModFix/>
          </a:blip>
          <a:stretch>
            <a:fillRect/>
          </a:stretch>
        </p:blipFill>
        <p:spPr>
          <a:xfrm>
            <a:off x="0" y="1588220"/>
            <a:ext cx="9143998" cy="19670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39"/>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849" name="Google Shape;849;p39"/>
          <p:cNvGrpSpPr/>
          <p:nvPr/>
        </p:nvGrpSpPr>
        <p:grpSpPr>
          <a:xfrm>
            <a:off x="299286" y="189025"/>
            <a:ext cx="133205" cy="119344"/>
            <a:chOff x="222150" y="185025"/>
            <a:chExt cx="170100" cy="152400"/>
          </a:xfrm>
        </p:grpSpPr>
        <p:cxnSp>
          <p:nvCxnSpPr>
            <p:cNvPr id="850" name="Google Shape;850;p39"/>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851" name="Google Shape;851;p39"/>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852" name="Google Shape;852;p39"/>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853" name="Google Shape;853;p39"/>
          <p:cNvGrpSpPr/>
          <p:nvPr/>
        </p:nvGrpSpPr>
        <p:grpSpPr>
          <a:xfrm>
            <a:off x="286625" y="3999999"/>
            <a:ext cx="145867" cy="958251"/>
            <a:chOff x="286625" y="3923799"/>
            <a:chExt cx="145867" cy="958251"/>
          </a:xfrm>
        </p:grpSpPr>
        <p:sp>
          <p:nvSpPr>
            <p:cNvPr id="854" name="Google Shape;854;p39"/>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5" name="Google Shape;855;p39"/>
            <p:cNvGrpSpPr/>
            <p:nvPr/>
          </p:nvGrpSpPr>
          <p:grpSpPr>
            <a:xfrm>
              <a:off x="298112" y="4342643"/>
              <a:ext cx="110182" cy="126862"/>
              <a:chOff x="281100" y="2027800"/>
              <a:chExt cx="140700" cy="162000"/>
            </a:xfrm>
          </p:grpSpPr>
          <p:sp>
            <p:nvSpPr>
              <p:cNvPr id="856" name="Google Shape;856;p39"/>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7" name="Google Shape;857;p39"/>
              <p:cNvGrpSpPr/>
              <p:nvPr/>
            </p:nvGrpSpPr>
            <p:grpSpPr>
              <a:xfrm>
                <a:off x="308875" y="2088450"/>
                <a:ext cx="85200" cy="40700"/>
                <a:chOff x="308875" y="2087000"/>
                <a:chExt cx="85200" cy="40700"/>
              </a:xfrm>
            </p:grpSpPr>
            <p:cxnSp>
              <p:nvCxnSpPr>
                <p:cNvPr id="858" name="Google Shape;858;p39"/>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859" name="Google Shape;859;p39"/>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860" name="Google Shape;860;p39"/>
            <p:cNvGrpSpPr/>
            <p:nvPr/>
          </p:nvGrpSpPr>
          <p:grpSpPr>
            <a:xfrm>
              <a:off x="286625" y="3923799"/>
              <a:ext cx="133200" cy="133200"/>
              <a:chOff x="286625" y="3648899"/>
              <a:chExt cx="133200" cy="133200"/>
            </a:xfrm>
          </p:grpSpPr>
          <p:sp>
            <p:nvSpPr>
              <p:cNvPr id="861" name="Google Shape;861;p39"/>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9"/>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3" name="Google Shape;863;p39">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9">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9">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9">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9"/>
          <p:cNvSpPr txBox="1"/>
          <p:nvPr>
            <p:ph type="title"/>
          </p:nvPr>
        </p:nvSpPr>
        <p:spPr>
          <a:xfrm>
            <a:off x="720000" y="540000"/>
            <a:ext cx="45411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/POR ARCHIVOS Y FUNCIONES</a:t>
            </a:r>
            <a:endParaRPr/>
          </a:p>
        </p:txBody>
      </p:sp>
      <p:pic>
        <p:nvPicPr>
          <p:cNvPr id="868" name="Google Shape;868;p39"/>
          <p:cNvPicPr preferRelativeResize="0"/>
          <p:nvPr/>
        </p:nvPicPr>
        <p:blipFill>
          <a:blip r:embed="rId5">
            <a:alphaModFix/>
          </a:blip>
          <a:stretch>
            <a:fillRect/>
          </a:stretch>
        </p:blipFill>
        <p:spPr>
          <a:xfrm>
            <a:off x="0" y="1706177"/>
            <a:ext cx="9144000" cy="17311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40"/>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874" name="Google Shape;874;p40"/>
          <p:cNvGrpSpPr/>
          <p:nvPr/>
        </p:nvGrpSpPr>
        <p:grpSpPr>
          <a:xfrm>
            <a:off x="299286" y="189025"/>
            <a:ext cx="133205" cy="119344"/>
            <a:chOff x="222150" y="185025"/>
            <a:chExt cx="170100" cy="152400"/>
          </a:xfrm>
        </p:grpSpPr>
        <p:cxnSp>
          <p:nvCxnSpPr>
            <p:cNvPr id="875" name="Google Shape;875;p40"/>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876" name="Google Shape;876;p40"/>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877" name="Google Shape;877;p40"/>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878" name="Google Shape;878;p40"/>
          <p:cNvGrpSpPr/>
          <p:nvPr/>
        </p:nvGrpSpPr>
        <p:grpSpPr>
          <a:xfrm>
            <a:off x="286625" y="3999999"/>
            <a:ext cx="145867" cy="958251"/>
            <a:chOff x="286625" y="3923799"/>
            <a:chExt cx="145867" cy="958251"/>
          </a:xfrm>
        </p:grpSpPr>
        <p:sp>
          <p:nvSpPr>
            <p:cNvPr id="879" name="Google Shape;879;p40"/>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0" name="Google Shape;880;p40"/>
            <p:cNvGrpSpPr/>
            <p:nvPr/>
          </p:nvGrpSpPr>
          <p:grpSpPr>
            <a:xfrm>
              <a:off x="298112" y="4342643"/>
              <a:ext cx="110182" cy="126862"/>
              <a:chOff x="281100" y="2027800"/>
              <a:chExt cx="140700" cy="162000"/>
            </a:xfrm>
          </p:grpSpPr>
          <p:sp>
            <p:nvSpPr>
              <p:cNvPr id="881" name="Google Shape;881;p40"/>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2" name="Google Shape;882;p40"/>
              <p:cNvGrpSpPr/>
              <p:nvPr/>
            </p:nvGrpSpPr>
            <p:grpSpPr>
              <a:xfrm>
                <a:off x="308875" y="2088450"/>
                <a:ext cx="85200" cy="40700"/>
                <a:chOff x="308875" y="2087000"/>
                <a:chExt cx="85200" cy="40700"/>
              </a:xfrm>
            </p:grpSpPr>
            <p:cxnSp>
              <p:nvCxnSpPr>
                <p:cNvPr id="883" name="Google Shape;883;p40"/>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884" name="Google Shape;884;p40"/>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885" name="Google Shape;885;p40"/>
            <p:cNvGrpSpPr/>
            <p:nvPr/>
          </p:nvGrpSpPr>
          <p:grpSpPr>
            <a:xfrm>
              <a:off x="286625" y="3923799"/>
              <a:ext cx="133200" cy="133200"/>
              <a:chOff x="286625" y="3648899"/>
              <a:chExt cx="133200" cy="133200"/>
            </a:xfrm>
          </p:grpSpPr>
          <p:sp>
            <p:nvSpPr>
              <p:cNvPr id="886" name="Google Shape;886;p40"/>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0"/>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88" name="Google Shape;888;p40">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0">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0">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0">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0"/>
          <p:cNvSpPr txBox="1"/>
          <p:nvPr>
            <p:ph type="title"/>
          </p:nvPr>
        </p:nvSpPr>
        <p:spPr>
          <a:xfrm>
            <a:off x="720000" y="540000"/>
            <a:ext cx="45411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/SEQUENTIAL</a:t>
            </a:r>
            <a:endParaRPr/>
          </a:p>
        </p:txBody>
      </p:sp>
      <p:pic>
        <p:nvPicPr>
          <p:cNvPr id="893" name="Google Shape;893;p40"/>
          <p:cNvPicPr preferRelativeResize="0"/>
          <p:nvPr/>
        </p:nvPicPr>
        <p:blipFill>
          <a:blip r:embed="rId5">
            <a:alphaModFix/>
          </a:blip>
          <a:stretch>
            <a:fillRect/>
          </a:stretch>
        </p:blipFill>
        <p:spPr>
          <a:xfrm>
            <a:off x="0" y="1655454"/>
            <a:ext cx="9144002" cy="183259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41"/>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899" name="Google Shape;899;p41"/>
          <p:cNvGrpSpPr/>
          <p:nvPr/>
        </p:nvGrpSpPr>
        <p:grpSpPr>
          <a:xfrm>
            <a:off x="299286" y="189025"/>
            <a:ext cx="133205" cy="119344"/>
            <a:chOff x="222150" y="185025"/>
            <a:chExt cx="170100" cy="152400"/>
          </a:xfrm>
        </p:grpSpPr>
        <p:cxnSp>
          <p:nvCxnSpPr>
            <p:cNvPr id="900" name="Google Shape;900;p41"/>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901" name="Google Shape;901;p41"/>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902" name="Google Shape;902;p41"/>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903" name="Google Shape;903;p41"/>
          <p:cNvGrpSpPr/>
          <p:nvPr/>
        </p:nvGrpSpPr>
        <p:grpSpPr>
          <a:xfrm>
            <a:off x="286625" y="3999999"/>
            <a:ext cx="145867" cy="958251"/>
            <a:chOff x="286625" y="3923799"/>
            <a:chExt cx="145867" cy="958251"/>
          </a:xfrm>
        </p:grpSpPr>
        <p:sp>
          <p:nvSpPr>
            <p:cNvPr id="904" name="Google Shape;904;p41"/>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5" name="Google Shape;905;p41"/>
            <p:cNvGrpSpPr/>
            <p:nvPr/>
          </p:nvGrpSpPr>
          <p:grpSpPr>
            <a:xfrm>
              <a:off x="298112" y="4342643"/>
              <a:ext cx="110182" cy="126862"/>
              <a:chOff x="281100" y="2027800"/>
              <a:chExt cx="140700" cy="162000"/>
            </a:xfrm>
          </p:grpSpPr>
          <p:sp>
            <p:nvSpPr>
              <p:cNvPr id="906" name="Google Shape;906;p41"/>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7" name="Google Shape;907;p41"/>
              <p:cNvGrpSpPr/>
              <p:nvPr/>
            </p:nvGrpSpPr>
            <p:grpSpPr>
              <a:xfrm>
                <a:off x="308875" y="2088450"/>
                <a:ext cx="85200" cy="40700"/>
                <a:chOff x="308875" y="2087000"/>
                <a:chExt cx="85200" cy="40700"/>
              </a:xfrm>
            </p:grpSpPr>
            <p:cxnSp>
              <p:nvCxnSpPr>
                <p:cNvPr id="908" name="Google Shape;908;p41"/>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909" name="Google Shape;909;p41"/>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910" name="Google Shape;910;p41"/>
            <p:cNvGrpSpPr/>
            <p:nvPr/>
          </p:nvGrpSpPr>
          <p:grpSpPr>
            <a:xfrm>
              <a:off x="286625" y="3923799"/>
              <a:ext cx="133200" cy="133200"/>
              <a:chOff x="286625" y="3648899"/>
              <a:chExt cx="133200" cy="133200"/>
            </a:xfrm>
          </p:grpSpPr>
          <p:sp>
            <p:nvSpPr>
              <p:cNvPr id="911" name="Google Shape;911;p41"/>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1"/>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3" name="Google Shape;913;p41">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1">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1">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1">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1"/>
          <p:cNvSpPr txBox="1"/>
          <p:nvPr>
            <p:ph type="title"/>
          </p:nvPr>
        </p:nvSpPr>
        <p:spPr>
          <a:xfrm>
            <a:off x="720000" y="540000"/>
            <a:ext cx="45411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/COMPARACIÓN DE TODOS</a:t>
            </a:r>
            <a:endParaRPr/>
          </a:p>
        </p:txBody>
      </p:sp>
      <p:pic>
        <p:nvPicPr>
          <p:cNvPr id="918" name="Google Shape;918;p41"/>
          <p:cNvPicPr preferRelativeResize="0"/>
          <p:nvPr/>
        </p:nvPicPr>
        <p:blipFill>
          <a:blip r:embed="rId5">
            <a:alphaModFix/>
          </a:blip>
          <a:stretch>
            <a:fillRect/>
          </a:stretch>
        </p:blipFill>
        <p:spPr>
          <a:xfrm>
            <a:off x="0" y="1778071"/>
            <a:ext cx="9143998" cy="158735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42"/>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924" name="Google Shape;924;p42"/>
          <p:cNvGrpSpPr/>
          <p:nvPr/>
        </p:nvGrpSpPr>
        <p:grpSpPr>
          <a:xfrm>
            <a:off x="299286" y="189025"/>
            <a:ext cx="133205" cy="119344"/>
            <a:chOff x="222150" y="185025"/>
            <a:chExt cx="170100" cy="152400"/>
          </a:xfrm>
        </p:grpSpPr>
        <p:cxnSp>
          <p:nvCxnSpPr>
            <p:cNvPr id="925" name="Google Shape;925;p42"/>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926" name="Google Shape;926;p42"/>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927" name="Google Shape;927;p42"/>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928" name="Google Shape;928;p42"/>
          <p:cNvGrpSpPr/>
          <p:nvPr/>
        </p:nvGrpSpPr>
        <p:grpSpPr>
          <a:xfrm>
            <a:off x="286625" y="3999999"/>
            <a:ext cx="145867" cy="958251"/>
            <a:chOff x="286625" y="3923799"/>
            <a:chExt cx="145867" cy="958251"/>
          </a:xfrm>
        </p:grpSpPr>
        <p:sp>
          <p:nvSpPr>
            <p:cNvPr id="929" name="Google Shape;929;p42"/>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0" name="Google Shape;930;p42"/>
            <p:cNvGrpSpPr/>
            <p:nvPr/>
          </p:nvGrpSpPr>
          <p:grpSpPr>
            <a:xfrm>
              <a:off x="298112" y="4342643"/>
              <a:ext cx="110182" cy="126862"/>
              <a:chOff x="281100" y="2027800"/>
              <a:chExt cx="140700" cy="162000"/>
            </a:xfrm>
          </p:grpSpPr>
          <p:sp>
            <p:nvSpPr>
              <p:cNvPr id="931" name="Google Shape;931;p42"/>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2" name="Google Shape;932;p42"/>
              <p:cNvGrpSpPr/>
              <p:nvPr/>
            </p:nvGrpSpPr>
            <p:grpSpPr>
              <a:xfrm>
                <a:off x="308875" y="2088450"/>
                <a:ext cx="85200" cy="40700"/>
                <a:chOff x="308875" y="2087000"/>
                <a:chExt cx="85200" cy="40700"/>
              </a:xfrm>
            </p:grpSpPr>
            <p:cxnSp>
              <p:nvCxnSpPr>
                <p:cNvPr id="933" name="Google Shape;933;p42"/>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934" name="Google Shape;934;p42"/>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935" name="Google Shape;935;p42"/>
            <p:cNvGrpSpPr/>
            <p:nvPr/>
          </p:nvGrpSpPr>
          <p:grpSpPr>
            <a:xfrm>
              <a:off x="286625" y="3923799"/>
              <a:ext cx="133200" cy="133200"/>
              <a:chOff x="286625" y="3648899"/>
              <a:chExt cx="133200" cy="133200"/>
            </a:xfrm>
          </p:grpSpPr>
          <p:sp>
            <p:nvSpPr>
              <p:cNvPr id="936" name="Google Shape;936;p42"/>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2"/>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38" name="Google Shape;938;p42"/>
          <p:cNvSpPr txBox="1"/>
          <p:nvPr>
            <p:ph type="title"/>
          </p:nvPr>
        </p:nvSpPr>
        <p:spPr>
          <a:xfrm>
            <a:off x="948600" y="1893800"/>
            <a:ext cx="3936300" cy="149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/PREGUNTAS</a:t>
            </a:r>
            <a:endParaRPr/>
          </a:p>
        </p:txBody>
      </p:sp>
      <p:sp>
        <p:nvSpPr>
          <p:cNvPr id="939" name="Google Shape;939;p42"/>
          <p:cNvSpPr txBox="1"/>
          <p:nvPr>
            <p:ph idx="2" type="title"/>
          </p:nvPr>
        </p:nvSpPr>
        <p:spPr>
          <a:xfrm>
            <a:off x="948600" y="1052000"/>
            <a:ext cx="16254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940" name="Google Shape;940;p42">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1" name="Google Shape;941;p42"/>
          <p:cNvCxnSpPr/>
          <p:nvPr/>
        </p:nvCxnSpPr>
        <p:spPr>
          <a:xfrm>
            <a:off x="4285625" y="3749588"/>
            <a:ext cx="792600" cy="0"/>
          </a:xfrm>
          <a:prstGeom prst="straightConnector1">
            <a:avLst/>
          </a:prstGeom>
          <a:noFill/>
          <a:ln cap="flat" cmpd="sng" w="9525">
            <a:solidFill>
              <a:schemeClr val="dk2"/>
            </a:solidFill>
            <a:prstDash val="solid"/>
            <a:round/>
            <a:headEnd len="med" w="med" type="none"/>
            <a:tailEnd len="med" w="med" type="stealth"/>
          </a:ln>
        </p:spPr>
      </p:cxnSp>
      <p:sp>
        <p:nvSpPr>
          <p:cNvPr id="942" name="Google Shape;942;p42">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2">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2">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5" name="Google Shape;945;p42"/>
          <p:cNvGrpSpPr/>
          <p:nvPr/>
        </p:nvGrpSpPr>
        <p:grpSpPr>
          <a:xfrm rot="5400000">
            <a:off x="5729698" y="1550003"/>
            <a:ext cx="2376289" cy="1933510"/>
            <a:chOff x="6007752" y="1813287"/>
            <a:chExt cx="2279633" cy="1173460"/>
          </a:xfrm>
        </p:grpSpPr>
        <p:sp>
          <p:nvSpPr>
            <p:cNvPr id="946" name="Google Shape;946;p42"/>
            <p:cNvSpPr/>
            <p:nvPr/>
          </p:nvSpPr>
          <p:spPr>
            <a:xfrm>
              <a:off x="6007752" y="1813287"/>
              <a:ext cx="790000" cy="555800"/>
            </a:xfrm>
            <a:custGeom>
              <a:rect b="b" l="l" r="r" t="t"/>
              <a:pathLst>
                <a:path extrusionOk="0" h="19192" w="27279">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80DFFF"/>
                </a:gs>
                <a:gs pos="100000">
                  <a:srgbClr val="318FFA">
                    <a:alpha val="71764"/>
                  </a:srgbClr>
                </a:gs>
              </a:gsLst>
              <a:lin ang="2698631" scaled="0"/>
            </a:gradFill>
            <a:ln>
              <a:noFill/>
            </a:ln>
            <a:effectLst>
              <a:outerShdw blurRad="57150" rotWithShape="0" algn="bl" dir="5400000" dist="19050">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2"/>
            <p:cNvSpPr/>
            <p:nvPr/>
          </p:nvSpPr>
          <p:spPr>
            <a:xfrm>
              <a:off x="6007752" y="2430831"/>
              <a:ext cx="1641713" cy="555916"/>
            </a:xfrm>
            <a:custGeom>
              <a:rect b="b" l="l" r="r" t="t"/>
              <a:pathLst>
                <a:path extrusionOk="0" h="19196" w="56689">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80DFFF"/>
                </a:gs>
                <a:gs pos="100000">
                  <a:srgbClr val="318FFA">
                    <a:alpha val="71764"/>
                  </a:srgbClr>
                </a:gs>
              </a:gsLst>
              <a:lin ang="2698631" scaled="0"/>
            </a:gradFill>
            <a:ln>
              <a:noFill/>
            </a:ln>
            <a:effectLst>
              <a:outerShdw blurRad="57150" rotWithShape="0" algn="bl" dir="5400000" dist="19050">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2"/>
            <p:cNvSpPr/>
            <p:nvPr/>
          </p:nvSpPr>
          <p:spPr>
            <a:xfrm>
              <a:off x="6859503" y="1813287"/>
              <a:ext cx="789971" cy="555800"/>
            </a:xfrm>
            <a:custGeom>
              <a:rect b="b" l="l" r="r" t="t"/>
              <a:pathLst>
                <a:path extrusionOk="0" h="19192" w="27278">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80DFFF"/>
                </a:gs>
                <a:gs pos="100000">
                  <a:srgbClr val="318FFA">
                    <a:alpha val="71764"/>
                  </a:srgbClr>
                </a:gs>
              </a:gsLst>
              <a:lin ang="2698631" scaled="0"/>
            </a:gradFill>
            <a:ln>
              <a:noFill/>
            </a:ln>
            <a:effectLst>
              <a:outerShdw blurRad="57150" rotWithShape="0" algn="bl" dir="5400000" dist="19050">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2"/>
            <p:cNvSpPr/>
            <p:nvPr/>
          </p:nvSpPr>
          <p:spPr>
            <a:xfrm>
              <a:off x="7728138" y="1813287"/>
              <a:ext cx="559247" cy="258120"/>
            </a:xfrm>
            <a:custGeom>
              <a:rect b="b" l="l" r="r" t="t"/>
              <a:pathLst>
                <a:path extrusionOk="0" h="8913" w="19311">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80DFFF"/>
                </a:gs>
                <a:gs pos="100000">
                  <a:srgbClr val="318FFA">
                    <a:alpha val="71764"/>
                  </a:srgbClr>
                </a:gs>
              </a:gsLst>
              <a:lin ang="2698631" scaled="0"/>
            </a:gradFill>
            <a:ln>
              <a:noFill/>
            </a:ln>
            <a:effectLst>
              <a:outerShdw blurRad="57150" rotWithShape="0" algn="bl" dir="5400000" dist="19050">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2"/>
            <p:cNvSpPr/>
            <p:nvPr/>
          </p:nvSpPr>
          <p:spPr>
            <a:xfrm>
              <a:off x="7728138" y="2131674"/>
              <a:ext cx="559247" cy="855073"/>
            </a:xfrm>
            <a:custGeom>
              <a:rect b="b" l="l" r="r" t="t"/>
              <a:pathLst>
                <a:path extrusionOk="0" h="29526" w="19311">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80DFFF"/>
                </a:gs>
                <a:gs pos="100000">
                  <a:srgbClr val="318FFA">
                    <a:alpha val="71764"/>
                  </a:srgbClr>
                </a:gs>
              </a:gsLst>
              <a:lin ang="2698631" scaled="0"/>
            </a:gradFill>
            <a:ln>
              <a:noFill/>
            </a:ln>
            <a:effectLst>
              <a:outerShdw blurRad="57150" rotWithShape="0" algn="bl" dir="5400000" dist="19050">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1" name="Google Shape;951;p42"/>
          <p:cNvSpPr/>
          <p:nvPr/>
        </p:nvSpPr>
        <p:spPr>
          <a:xfrm>
            <a:off x="5395800" y="1448275"/>
            <a:ext cx="1355700" cy="678900"/>
          </a:xfrm>
          <a:prstGeom prst="roundRect">
            <a:avLst>
              <a:gd fmla="val 8585" name="adj"/>
            </a:avLst>
          </a:prstGeom>
          <a:gradFill>
            <a:gsLst>
              <a:gs pos="0">
                <a:srgbClr val="8D90E1"/>
              </a:gs>
              <a:gs pos="100000">
                <a:schemeClr val="accent6"/>
              </a:gs>
            </a:gsLst>
            <a:lin ang="5400700" scaled="0"/>
          </a:gra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2"/>
          <p:cNvSpPr/>
          <p:nvPr/>
        </p:nvSpPr>
        <p:spPr>
          <a:xfrm>
            <a:off x="5569912" y="1538595"/>
            <a:ext cx="325435" cy="325864"/>
          </a:xfrm>
          <a:custGeom>
            <a:rect b="b" l="l" r="r" t="t"/>
            <a:pathLst>
              <a:path extrusionOk="0" h="7599" w="7589">
                <a:moveTo>
                  <a:pt x="3794" y="0"/>
                </a:moveTo>
                <a:cubicBezTo>
                  <a:pt x="1697" y="0"/>
                  <a:pt x="0" y="1703"/>
                  <a:pt x="0" y="3800"/>
                </a:cubicBezTo>
                <a:cubicBezTo>
                  <a:pt x="0" y="4884"/>
                  <a:pt x="449" y="5861"/>
                  <a:pt x="1176" y="6550"/>
                </a:cubicBezTo>
                <a:cubicBezTo>
                  <a:pt x="1861" y="7200"/>
                  <a:pt x="2781" y="7599"/>
                  <a:pt x="3794" y="7599"/>
                </a:cubicBezTo>
                <a:cubicBezTo>
                  <a:pt x="4812" y="7599"/>
                  <a:pt x="5733" y="7200"/>
                  <a:pt x="6413" y="6550"/>
                </a:cubicBezTo>
                <a:cubicBezTo>
                  <a:pt x="7138" y="5856"/>
                  <a:pt x="7589" y="4884"/>
                  <a:pt x="7589" y="3800"/>
                </a:cubicBezTo>
                <a:cubicBezTo>
                  <a:pt x="7589" y="1703"/>
                  <a:pt x="5896" y="0"/>
                  <a:pt x="3794"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2"/>
          <p:cNvSpPr/>
          <p:nvPr/>
        </p:nvSpPr>
        <p:spPr>
          <a:xfrm>
            <a:off x="5679305" y="1586152"/>
            <a:ext cx="106649" cy="106820"/>
          </a:xfrm>
          <a:custGeom>
            <a:rect b="b" l="l" r="r" t="t"/>
            <a:pathLst>
              <a:path extrusionOk="0" h="2491" w="2487">
                <a:moveTo>
                  <a:pt x="1243" y="1"/>
                </a:moveTo>
                <a:cubicBezTo>
                  <a:pt x="558" y="1"/>
                  <a:pt x="1" y="558"/>
                  <a:pt x="1" y="1243"/>
                </a:cubicBezTo>
                <a:cubicBezTo>
                  <a:pt x="1" y="1934"/>
                  <a:pt x="558" y="2491"/>
                  <a:pt x="1243" y="2491"/>
                </a:cubicBezTo>
                <a:cubicBezTo>
                  <a:pt x="1934" y="2491"/>
                  <a:pt x="2486" y="1934"/>
                  <a:pt x="2486" y="1243"/>
                </a:cubicBezTo>
                <a:cubicBezTo>
                  <a:pt x="2486" y="558"/>
                  <a:pt x="1934" y="1"/>
                  <a:pt x="12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2"/>
          <p:cNvSpPr/>
          <p:nvPr/>
        </p:nvSpPr>
        <p:spPr>
          <a:xfrm>
            <a:off x="5620299" y="1733113"/>
            <a:ext cx="224619" cy="131349"/>
          </a:xfrm>
          <a:custGeom>
            <a:rect b="b" l="l" r="r" t="t"/>
            <a:pathLst>
              <a:path extrusionOk="0" h="3063" w="5238">
                <a:moveTo>
                  <a:pt x="2619" y="0"/>
                </a:moveTo>
                <a:cubicBezTo>
                  <a:pt x="1367" y="0"/>
                  <a:pt x="308" y="853"/>
                  <a:pt x="1" y="2014"/>
                </a:cubicBezTo>
                <a:cubicBezTo>
                  <a:pt x="686" y="2664"/>
                  <a:pt x="1606" y="3063"/>
                  <a:pt x="2619" y="3063"/>
                </a:cubicBezTo>
                <a:cubicBezTo>
                  <a:pt x="3637" y="3063"/>
                  <a:pt x="4558" y="2664"/>
                  <a:pt x="5238" y="2014"/>
                </a:cubicBezTo>
                <a:cubicBezTo>
                  <a:pt x="4931" y="853"/>
                  <a:pt x="3872" y="0"/>
                  <a:pt x="26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5" name="Google Shape;955;p42"/>
          <p:cNvGrpSpPr/>
          <p:nvPr/>
        </p:nvGrpSpPr>
        <p:grpSpPr>
          <a:xfrm>
            <a:off x="5569908" y="1905331"/>
            <a:ext cx="1007698" cy="131347"/>
            <a:chOff x="1397158" y="2606681"/>
            <a:chExt cx="1007698" cy="131347"/>
          </a:xfrm>
        </p:grpSpPr>
        <p:sp>
          <p:nvSpPr>
            <p:cNvPr id="956" name="Google Shape;956;p42"/>
            <p:cNvSpPr/>
            <p:nvPr/>
          </p:nvSpPr>
          <p:spPr>
            <a:xfrm>
              <a:off x="1397158" y="2606681"/>
              <a:ext cx="144062" cy="131347"/>
            </a:xfrm>
            <a:custGeom>
              <a:rect b="b" l="l" r="r" t="t"/>
              <a:pathLst>
                <a:path extrusionOk="0" h="3577" w="3923">
                  <a:moveTo>
                    <a:pt x="1962" y="1"/>
                  </a:moveTo>
                  <a:cubicBezTo>
                    <a:pt x="1836" y="1"/>
                    <a:pt x="1711" y="66"/>
                    <a:pt x="1647" y="196"/>
                  </a:cubicBezTo>
                  <a:lnTo>
                    <a:pt x="1345" y="816"/>
                  </a:lnTo>
                  <a:cubicBezTo>
                    <a:pt x="1295" y="918"/>
                    <a:pt x="1192" y="989"/>
                    <a:pt x="1080" y="1005"/>
                  </a:cubicBezTo>
                  <a:lnTo>
                    <a:pt x="399" y="1102"/>
                  </a:lnTo>
                  <a:cubicBezTo>
                    <a:pt x="113" y="1147"/>
                    <a:pt x="0" y="1501"/>
                    <a:pt x="205" y="1699"/>
                  </a:cubicBezTo>
                  <a:lnTo>
                    <a:pt x="696" y="2181"/>
                  </a:lnTo>
                  <a:cubicBezTo>
                    <a:pt x="783" y="2263"/>
                    <a:pt x="819" y="2374"/>
                    <a:pt x="798" y="2487"/>
                  </a:cubicBezTo>
                  <a:lnTo>
                    <a:pt x="681" y="3167"/>
                  </a:lnTo>
                  <a:cubicBezTo>
                    <a:pt x="644" y="3394"/>
                    <a:pt x="822" y="3576"/>
                    <a:pt x="1027" y="3576"/>
                  </a:cubicBezTo>
                  <a:cubicBezTo>
                    <a:pt x="1081" y="3576"/>
                    <a:pt x="1137" y="3563"/>
                    <a:pt x="1192" y="3535"/>
                  </a:cubicBezTo>
                  <a:lnTo>
                    <a:pt x="1801" y="3214"/>
                  </a:lnTo>
                  <a:cubicBezTo>
                    <a:pt x="1849" y="3188"/>
                    <a:pt x="1904" y="3175"/>
                    <a:pt x="1960" y="3175"/>
                  </a:cubicBezTo>
                  <a:cubicBezTo>
                    <a:pt x="2015" y="3175"/>
                    <a:pt x="2072" y="3188"/>
                    <a:pt x="2123" y="3214"/>
                  </a:cubicBezTo>
                  <a:lnTo>
                    <a:pt x="2731" y="3535"/>
                  </a:lnTo>
                  <a:cubicBezTo>
                    <a:pt x="2785" y="3563"/>
                    <a:pt x="2840" y="3576"/>
                    <a:pt x="2894" y="3576"/>
                  </a:cubicBezTo>
                  <a:cubicBezTo>
                    <a:pt x="3098" y="3576"/>
                    <a:pt x="3279" y="3394"/>
                    <a:pt x="3238" y="3167"/>
                  </a:cubicBezTo>
                  <a:lnTo>
                    <a:pt x="3125" y="2487"/>
                  </a:lnTo>
                  <a:cubicBezTo>
                    <a:pt x="3105" y="2374"/>
                    <a:pt x="3141" y="2263"/>
                    <a:pt x="3222" y="2181"/>
                  </a:cubicBezTo>
                  <a:lnTo>
                    <a:pt x="3713" y="1699"/>
                  </a:lnTo>
                  <a:cubicBezTo>
                    <a:pt x="3923" y="1501"/>
                    <a:pt x="3811" y="1147"/>
                    <a:pt x="3519" y="1102"/>
                  </a:cubicBezTo>
                  <a:lnTo>
                    <a:pt x="2844" y="1005"/>
                  </a:lnTo>
                  <a:cubicBezTo>
                    <a:pt x="2726" y="989"/>
                    <a:pt x="2629" y="918"/>
                    <a:pt x="2578" y="816"/>
                  </a:cubicBezTo>
                  <a:lnTo>
                    <a:pt x="2277" y="196"/>
                  </a:lnTo>
                  <a:cubicBezTo>
                    <a:pt x="2212" y="66"/>
                    <a:pt x="2087" y="1"/>
                    <a:pt x="19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2"/>
            <p:cNvSpPr/>
            <p:nvPr/>
          </p:nvSpPr>
          <p:spPr>
            <a:xfrm>
              <a:off x="1613003" y="2606681"/>
              <a:ext cx="144062" cy="131347"/>
            </a:xfrm>
            <a:custGeom>
              <a:rect b="b" l="l" r="r" t="t"/>
              <a:pathLst>
                <a:path extrusionOk="0" h="3577" w="3923">
                  <a:moveTo>
                    <a:pt x="1961" y="1"/>
                  </a:moveTo>
                  <a:cubicBezTo>
                    <a:pt x="1836" y="1"/>
                    <a:pt x="1711" y="66"/>
                    <a:pt x="1646" y="196"/>
                  </a:cubicBezTo>
                  <a:lnTo>
                    <a:pt x="1345" y="816"/>
                  </a:lnTo>
                  <a:cubicBezTo>
                    <a:pt x="1294" y="918"/>
                    <a:pt x="1192" y="989"/>
                    <a:pt x="1079" y="1005"/>
                  </a:cubicBezTo>
                  <a:lnTo>
                    <a:pt x="399" y="1102"/>
                  </a:lnTo>
                  <a:cubicBezTo>
                    <a:pt x="112" y="1147"/>
                    <a:pt x="0" y="1501"/>
                    <a:pt x="204" y="1699"/>
                  </a:cubicBezTo>
                  <a:lnTo>
                    <a:pt x="701" y="2181"/>
                  </a:lnTo>
                  <a:cubicBezTo>
                    <a:pt x="782" y="2263"/>
                    <a:pt x="818" y="2374"/>
                    <a:pt x="798" y="2487"/>
                  </a:cubicBezTo>
                  <a:lnTo>
                    <a:pt x="685" y="3167"/>
                  </a:lnTo>
                  <a:cubicBezTo>
                    <a:pt x="644" y="3394"/>
                    <a:pt x="825" y="3576"/>
                    <a:pt x="1029" y="3576"/>
                  </a:cubicBezTo>
                  <a:cubicBezTo>
                    <a:pt x="1083" y="3576"/>
                    <a:pt x="1138" y="3563"/>
                    <a:pt x="1192" y="3535"/>
                  </a:cubicBezTo>
                  <a:lnTo>
                    <a:pt x="1800" y="3214"/>
                  </a:lnTo>
                  <a:cubicBezTo>
                    <a:pt x="1851" y="3188"/>
                    <a:pt x="1906" y="3175"/>
                    <a:pt x="1961" y="3175"/>
                  </a:cubicBezTo>
                  <a:cubicBezTo>
                    <a:pt x="2016" y="3175"/>
                    <a:pt x="2071" y="3188"/>
                    <a:pt x="2122" y="3214"/>
                  </a:cubicBezTo>
                  <a:lnTo>
                    <a:pt x="2731" y="3535"/>
                  </a:lnTo>
                  <a:cubicBezTo>
                    <a:pt x="2784" y="3563"/>
                    <a:pt x="2840" y="3576"/>
                    <a:pt x="2894" y="3576"/>
                  </a:cubicBezTo>
                  <a:cubicBezTo>
                    <a:pt x="3097" y="3576"/>
                    <a:pt x="3277" y="3394"/>
                    <a:pt x="3237" y="3167"/>
                  </a:cubicBezTo>
                  <a:lnTo>
                    <a:pt x="3125" y="2487"/>
                  </a:lnTo>
                  <a:cubicBezTo>
                    <a:pt x="3104" y="2374"/>
                    <a:pt x="3140" y="2263"/>
                    <a:pt x="3222" y="2181"/>
                  </a:cubicBezTo>
                  <a:lnTo>
                    <a:pt x="3718" y="1699"/>
                  </a:lnTo>
                  <a:cubicBezTo>
                    <a:pt x="3923" y="1501"/>
                    <a:pt x="3810" y="1147"/>
                    <a:pt x="3524" y="1102"/>
                  </a:cubicBezTo>
                  <a:lnTo>
                    <a:pt x="2843" y="1005"/>
                  </a:lnTo>
                  <a:cubicBezTo>
                    <a:pt x="2726" y="989"/>
                    <a:pt x="2628" y="918"/>
                    <a:pt x="2578" y="816"/>
                  </a:cubicBezTo>
                  <a:lnTo>
                    <a:pt x="2276" y="196"/>
                  </a:lnTo>
                  <a:cubicBezTo>
                    <a:pt x="2212" y="66"/>
                    <a:pt x="2087" y="1"/>
                    <a:pt x="19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2"/>
            <p:cNvSpPr/>
            <p:nvPr/>
          </p:nvSpPr>
          <p:spPr>
            <a:xfrm>
              <a:off x="1828847" y="2606681"/>
              <a:ext cx="144062" cy="131347"/>
            </a:xfrm>
            <a:custGeom>
              <a:rect b="b" l="l" r="r" t="t"/>
              <a:pathLst>
                <a:path extrusionOk="0" h="3577" w="3923">
                  <a:moveTo>
                    <a:pt x="1963" y="1"/>
                  </a:moveTo>
                  <a:cubicBezTo>
                    <a:pt x="1839" y="1"/>
                    <a:pt x="1713" y="66"/>
                    <a:pt x="1647" y="196"/>
                  </a:cubicBezTo>
                  <a:lnTo>
                    <a:pt x="1345" y="816"/>
                  </a:lnTo>
                  <a:cubicBezTo>
                    <a:pt x="1294" y="918"/>
                    <a:pt x="1197" y="989"/>
                    <a:pt x="1084" y="1005"/>
                  </a:cubicBezTo>
                  <a:lnTo>
                    <a:pt x="404" y="1102"/>
                  </a:lnTo>
                  <a:cubicBezTo>
                    <a:pt x="118" y="1147"/>
                    <a:pt x="0" y="1501"/>
                    <a:pt x="210" y="1699"/>
                  </a:cubicBezTo>
                  <a:lnTo>
                    <a:pt x="701" y="2181"/>
                  </a:lnTo>
                  <a:cubicBezTo>
                    <a:pt x="783" y="2263"/>
                    <a:pt x="819" y="2374"/>
                    <a:pt x="803" y="2487"/>
                  </a:cubicBezTo>
                  <a:lnTo>
                    <a:pt x="685" y="3167"/>
                  </a:lnTo>
                  <a:cubicBezTo>
                    <a:pt x="645" y="3394"/>
                    <a:pt x="826" y="3576"/>
                    <a:pt x="1029" y="3576"/>
                  </a:cubicBezTo>
                  <a:cubicBezTo>
                    <a:pt x="1083" y="3576"/>
                    <a:pt x="1138" y="3563"/>
                    <a:pt x="1192" y="3535"/>
                  </a:cubicBezTo>
                  <a:lnTo>
                    <a:pt x="1801" y="3214"/>
                  </a:lnTo>
                  <a:cubicBezTo>
                    <a:pt x="1852" y="3188"/>
                    <a:pt x="1908" y="3175"/>
                    <a:pt x="1964" y="3175"/>
                  </a:cubicBezTo>
                  <a:cubicBezTo>
                    <a:pt x="2020" y="3175"/>
                    <a:pt x="2076" y="3188"/>
                    <a:pt x="2127" y="3214"/>
                  </a:cubicBezTo>
                  <a:lnTo>
                    <a:pt x="2731" y="3535"/>
                  </a:lnTo>
                  <a:cubicBezTo>
                    <a:pt x="2786" y="3563"/>
                    <a:pt x="2842" y="3576"/>
                    <a:pt x="2896" y="3576"/>
                  </a:cubicBezTo>
                  <a:cubicBezTo>
                    <a:pt x="3101" y="3576"/>
                    <a:pt x="3279" y="3394"/>
                    <a:pt x="3243" y="3167"/>
                  </a:cubicBezTo>
                  <a:lnTo>
                    <a:pt x="3125" y="2487"/>
                  </a:lnTo>
                  <a:cubicBezTo>
                    <a:pt x="3104" y="2374"/>
                    <a:pt x="3146" y="2263"/>
                    <a:pt x="3227" y="2181"/>
                  </a:cubicBezTo>
                  <a:lnTo>
                    <a:pt x="3718" y="1699"/>
                  </a:lnTo>
                  <a:cubicBezTo>
                    <a:pt x="3923" y="1501"/>
                    <a:pt x="3810" y="1147"/>
                    <a:pt x="3524" y="1102"/>
                  </a:cubicBezTo>
                  <a:lnTo>
                    <a:pt x="2844" y="1005"/>
                  </a:lnTo>
                  <a:cubicBezTo>
                    <a:pt x="2731" y="989"/>
                    <a:pt x="2634" y="918"/>
                    <a:pt x="2582" y="816"/>
                  </a:cubicBezTo>
                  <a:lnTo>
                    <a:pt x="2276" y="196"/>
                  </a:lnTo>
                  <a:cubicBezTo>
                    <a:pt x="2212" y="66"/>
                    <a:pt x="2088" y="1"/>
                    <a:pt x="19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2"/>
            <p:cNvSpPr/>
            <p:nvPr/>
          </p:nvSpPr>
          <p:spPr>
            <a:xfrm>
              <a:off x="2044692" y="2606681"/>
              <a:ext cx="144283" cy="131347"/>
            </a:xfrm>
            <a:custGeom>
              <a:rect b="b" l="l" r="r" t="t"/>
              <a:pathLst>
                <a:path extrusionOk="0" h="3577" w="3929">
                  <a:moveTo>
                    <a:pt x="1965" y="1"/>
                  </a:moveTo>
                  <a:cubicBezTo>
                    <a:pt x="1841" y="1"/>
                    <a:pt x="1717" y="66"/>
                    <a:pt x="1653" y="196"/>
                  </a:cubicBezTo>
                  <a:lnTo>
                    <a:pt x="1346" y="816"/>
                  </a:lnTo>
                  <a:cubicBezTo>
                    <a:pt x="1296" y="918"/>
                    <a:pt x="1198" y="989"/>
                    <a:pt x="1086" y="1005"/>
                  </a:cubicBezTo>
                  <a:lnTo>
                    <a:pt x="406" y="1102"/>
                  </a:lnTo>
                  <a:cubicBezTo>
                    <a:pt x="119" y="1147"/>
                    <a:pt x="1" y="1501"/>
                    <a:pt x="211" y="1699"/>
                  </a:cubicBezTo>
                  <a:lnTo>
                    <a:pt x="702" y="2181"/>
                  </a:lnTo>
                  <a:cubicBezTo>
                    <a:pt x="784" y="2263"/>
                    <a:pt x="820" y="2374"/>
                    <a:pt x="805" y="2487"/>
                  </a:cubicBezTo>
                  <a:lnTo>
                    <a:pt x="687" y="3167"/>
                  </a:lnTo>
                  <a:cubicBezTo>
                    <a:pt x="646" y="3394"/>
                    <a:pt x="827" y="3576"/>
                    <a:pt x="1030" y="3576"/>
                  </a:cubicBezTo>
                  <a:cubicBezTo>
                    <a:pt x="1084" y="3576"/>
                    <a:pt x="1139" y="3563"/>
                    <a:pt x="1193" y="3535"/>
                  </a:cubicBezTo>
                  <a:lnTo>
                    <a:pt x="1801" y="3214"/>
                  </a:lnTo>
                  <a:cubicBezTo>
                    <a:pt x="1852" y="3188"/>
                    <a:pt x="1909" y="3175"/>
                    <a:pt x="1965" y="3175"/>
                  </a:cubicBezTo>
                  <a:cubicBezTo>
                    <a:pt x="2021" y="3175"/>
                    <a:pt x="2078" y="3188"/>
                    <a:pt x="2129" y="3214"/>
                  </a:cubicBezTo>
                  <a:lnTo>
                    <a:pt x="2738" y="3535"/>
                  </a:lnTo>
                  <a:cubicBezTo>
                    <a:pt x="2791" y="3563"/>
                    <a:pt x="2847" y="3576"/>
                    <a:pt x="2900" y="3576"/>
                  </a:cubicBezTo>
                  <a:cubicBezTo>
                    <a:pt x="3102" y="3576"/>
                    <a:pt x="3280" y="3394"/>
                    <a:pt x="3244" y="3167"/>
                  </a:cubicBezTo>
                  <a:lnTo>
                    <a:pt x="3126" y="2487"/>
                  </a:lnTo>
                  <a:cubicBezTo>
                    <a:pt x="3106" y="2374"/>
                    <a:pt x="3147" y="2263"/>
                    <a:pt x="3229" y="2181"/>
                  </a:cubicBezTo>
                  <a:lnTo>
                    <a:pt x="3720" y="1699"/>
                  </a:lnTo>
                  <a:cubicBezTo>
                    <a:pt x="3928" y="1501"/>
                    <a:pt x="3812" y="1147"/>
                    <a:pt x="3525" y="1102"/>
                  </a:cubicBezTo>
                  <a:lnTo>
                    <a:pt x="2845" y="1005"/>
                  </a:lnTo>
                  <a:cubicBezTo>
                    <a:pt x="2732" y="989"/>
                    <a:pt x="2635" y="918"/>
                    <a:pt x="2585" y="816"/>
                  </a:cubicBezTo>
                  <a:lnTo>
                    <a:pt x="2278" y="196"/>
                  </a:lnTo>
                  <a:cubicBezTo>
                    <a:pt x="2213" y="66"/>
                    <a:pt x="2089" y="1"/>
                    <a:pt x="19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2"/>
            <p:cNvSpPr/>
            <p:nvPr/>
          </p:nvSpPr>
          <p:spPr>
            <a:xfrm>
              <a:off x="2260757" y="2606681"/>
              <a:ext cx="144099" cy="131347"/>
            </a:xfrm>
            <a:custGeom>
              <a:rect b="b" l="l" r="r" t="t"/>
              <a:pathLst>
                <a:path extrusionOk="0" h="3577" w="3924">
                  <a:moveTo>
                    <a:pt x="1960" y="1"/>
                  </a:moveTo>
                  <a:cubicBezTo>
                    <a:pt x="1835" y="1"/>
                    <a:pt x="1711" y="66"/>
                    <a:pt x="1647" y="196"/>
                  </a:cubicBezTo>
                  <a:lnTo>
                    <a:pt x="1340" y="816"/>
                  </a:lnTo>
                  <a:cubicBezTo>
                    <a:pt x="1290" y="918"/>
                    <a:pt x="1193" y="989"/>
                    <a:pt x="1080" y="1005"/>
                  </a:cubicBezTo>
                  <a:lnTo>
                    <a:pt x="400" y="1102"/>
                  </a:lnTo>
                  <a:cubicBezTo>
                    <a:pt x="113" y="1147"/>
                    <a:pt x="1" y="1501"/>
                    <a:pt x="205" y="1699"/>
                  </a:cubicBezTo>
                  <a:lnTo>
                    <a:pt x="696" y="2181"/>
                  </a:lnTo>
                  <a:cubicBezTo>
                    <a:pt x="778" y="2263"/>
                    <a:pt x="818" y="2374"/>
                    <a:pt x="799" y="2487"/>
                  </a:cubicBezTo>
                  <a:lnTo>
                    <a:pt x="681" y="3167"/>
                  </a:lnTo>
                  <a:cubicBezTo>
                    <a:pt x="644" y="3394"/>
                    <a:pt x="822" y="3576"/>
                    <a:pt x="1027" y="3576"/>
                  </a:cubicBezTo>
                  <a:cubicBezTo>
                    <a:pt x="1082" y="3576"/>
                    <a:pt x="1138" y="3563"/>
                    <a:pt x="1193" y="3535"/>
                  </a:cubicBezTo>
                  <a:lnTo>
                    <a:pt x="1795" y="3214"/>
                  </a:lnTo>
                  <a:cubicBezTo>
                    <a:pt x="1847" y="3188"/>
                    <a:pt x="1903" y="3175"/>
                    <a:pt x="1960" y="3175"/>
                  </a:cubicBezTo>
                  <a:cubicBezTo>
                    <a:pt x="2016" y="3175"/>
                    <a:pt x="2072" y="3188"/>
                    <a:pt x="2123" y="3214"/>
                  </a:cubicBezTo>
                  <a:lnTo>
                    <a:pt x="2732" y="3535"/>
                  </a:lnTo>
                  <a:cubicBezTo>
                    <a:pt x="2785" y="3563"/>
                    <a:pt x="2841" y="3576"/>
                    <a:pt x="2894" y="3576"/>
                  </a:cubicBezTo>
                  <a:cubicBezTo>
                    <a:pt x="3098" y="3576"/>
                    <a:pt x="3278" y="3394"/>
                    <a:pt x="3237" y="3167"/>
                  </a:cubicBezTo>
                  <a:lnTo>
                    <a:pt x="3119" y="2487"/>
                  </a:lnTo>
                  <a:cubicBezTo>
                    <a:pt x="3105" y="2374"/>
                    <a:pt x="3140" y="2263"/>
                    <a:pt x="3223" y="2181"/>
                  </a:cubicBezTo>
                  <a:lnTo>
                    <a:pt x="3714" y="1699"/>
                  </a:lnTo>
                  <a:cubicBezTo>
                    <a:pt x="3923" y="1501"/>
                    <a:pt x="3806" y="1147"/>
                    <a:pt x="3518" y="1102"/>
                  </a:cubicBezTo>
                  <a:lnTo>
                    <a:pt x="2838" y="1005"/>
                  </a:lnTo>
                  <a:cubicBezTo>
                    <a:pt x="2727" y="989"/>
                    <a:pt x="2629" y="918"/>
                    <a:pt x="2578" y="816"/>
                  </a:cubicBezTo>
                  <a:lnTo>
                    <a:pt x="2276" y="196"/>
                  </a:lnTo>
                  <a:cubicBezTo>
                    <a:pt x="2210" y="66"/>
                    <a:pt x="2085" y="1"/>
                    <a:pt x="19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1" name="Google Shape;961;p42"/>
          <p:cNvSpPr/>
          <p:nvPr/>
        </p:nvSpPr>
        <p:spPr>
          <a:xfrm>
            <a:off x="6001600" y="1593800"/>
            <a:ext cx="576015" cy="38928"/>
          </a:xfrm>
          <a:custGeom>
            <a:rect b="b" l="l" r="r" t="t"/>
            <a:pathLst>
              <a:path extrusionOk="0" h="1295" w="21856">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2"/>
          <p:cNvSpPr/>
          <p:nvPr/>
        </p:nvSpPr>
        <p:spPr>
          <a:xfrm>
            <a:off x="6001600" y="1682208"/>
            <a:ext cx="576015" cy="38868"/>
          </a:xfrm>
          <a:custGeom>
            <a:rect b="b" l="l" r="r" t="t"/>
            <a:pathLst>
              <a:path extrusionOk="0" h="1293" w="21856">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2"/>
          <p:cNvSpPr/>
          <p:nvPr/>
        </p:nvSpPr>
        <p:spPr>
          <a:xfrm>
            <a:off x="6001600" y="1770376"/>
            <a:ext cx="481479" cy="38898"/>
          </a:xfrm>
          <a:custGeom>
            <a:rect b="b" l="l" r="r" t="t"/>
            <a:pathLst>
              <a:path extrusionOk="0" h="1294" w="18269">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4" name="Google Shape;964;p42"/>
          <p:cNvGrpSpPr/>
          <p:nvPr/>
        </p:nvGrpSpPr>
        <p:grpSpPr>
          <a:xfrm>
            <a:off x="6240000" y="2592425"/>
            <a:ext cx="1355700" cy="262500"/>
            <a:chOff x="1884725" y="2724775"/>
            <a:chExt cx="1355700" cy="262500"/>
          </a:xfrm>
        </p:grpSpPr>
        <p:sp>
          <p:nvSpPr>
            <p:cNvPr id="965" name="Google Shape;965;p42"/>
            <p:cNvSpPr/>
            <p:nvPr/>
          </p:nvSpPr>
          <p:spPr>
            <a:xfrm>
              <a:off x="1884725" y="2724775"/>
              <a:ext cx="1355700" cy="262500"/>
            </a:xfrm>
            <a:prstGeom prst="roundRect">
              <a:avLst>
                <a:gd fmla="val 23686" name="adj"/>
              </a:avLst>
            </a:prstGeom>
            <a:gradFill>
              <a:gsLst>
                <a:gs pos="0">
                  <a:schemeClr val="lt1"/>
                </a:gs>
                <a:gs pos="100000">
                  <a:schemeClr val="dk2"/>
                </a:gs>
              </a:gsLst>
              <a:lin ang="2698631" scaled="0"/>
            </a:gra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2"/>
            <p:cNvSpPr/>
            <p:nvPr/>
          </p:nvSpPr>
          <p:spPr>
            <a:xfrm>
              <a:off x="2176700" y="2836550"/>
              <a:ext cx="964615" cy="38924"/>
            </a:xfrm>
            <a:custGeom>
              <a:rect b="b" l="l" r="r" t="t"/>
              <a:pathLst>
                <a:path extrusionOk="0" h="1295" w="21856">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2"/>
            <p:cNvSpPr/>
            <p:nvPr/>
          </p:nvSpPr>
          <p:spPr>
            <a:xfrm>
              <a:off x="2176700" y="2836550"/>
              <a:ext cx="463839" cy="38924"/>
            </a:xfrm>
            <a:custGeom>
              <a:rect b="b" l="l" r="r" t="t"/>
              <a:pathLst>
                <a:path extrusionOk="0" h="1295" w="21856">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gradFill>
              <a:gsLst>
                <a:gs pos="0">
                  <a:srgbClr val="E9A984"/>
                </a:gs>
                <a:gs pos="100000">
                  <a:srgbClr val="E57C85"/>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2"/>
            <p:cNvSpPr/>
            <p:nvPr/>
          </p:nvSpPr>
          <p:spPr>
            <a:xfrm>
              <a:off x="1983825" y="2792040"/>
              <a:ext cx="133214" cy="127937"/>
            </a:xfrm>
            <a:custGeom>
              <a:rect b="b" l="l" r="r" t="t"/>
              <a:pathLst>
                <a:path extrusionOk="0" h="9140" w="9517">
                  <a:moveTo>
                    <a:pt x="2167" y="1"/>
                  </a:moveTo>
                  <a:lnTo>
                    <a:pt x="2167" y="4844"/>
                  </a:lnTo>
                  <a:lnTo>
                    <a:pt x="0" y="4844"/>
                  </a:lnTo>
                  <a:lnTo>
                    <a:pt x="2167" y="6803"/>
                  </a:lnTo>
                  <a:lnTo>
                    <a:pt x="4761" y="9139"/>
                  </a:lnTo>
                  <a:lnTo>
                    <a:pt x="9517" y="4844"/>
                  </a:lnTo>
                  <a:lnTo>
                    <a:pt x="7348" y="4844"/>
                  </a:lnTo>
                  <a:lnTo>
                    <a:pt x="7348" y="1"/>
                  </a:lnTo>
                  <a:close/>
                </a:path>
              </a:pathLst>
            </a:custGeom>
            <a:gradFill>
              <a:gsLst>
                <a:gs pos="0">
                  <a:srgbClr val="E9A984"/>
                </a:gs>
                <a:gs pos="100000">
                  <a:srgbClr val="E57C85"/>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9" name="Google Shape;969;p42"/>
          <p:cNvGrpSpPr/>
          <p:nvPr/>
        </p:nvGrpSpPr>
        <p:grpSpPr>
          <a:xfrm>
            <a:off x="5607195" y="3320193"/>
            <a:ext cx="694832" cy="494692"/>
            <a:chOff x="3336290" y="764021"/>
            <a:chExt cx="810300" cy="576900"/>
          </a:xfrm>
        </p:grpSpPr>
        <p:sp>
          <p:nvSpPr>
            <p:cNvPr id="970" name="Google Shape;970;p42"/>
            <p:cNvSpPr/>
            <p:nvPr/>
          </p:nvSpPr>
          <p:spPr>
            <a:xfrm rot="-5401788">
              <a:off x="3452990" y="647471"/>
              <a:ext cx="576900" cy="810000"/>
            </a:xfrm>
            <a:prstGeom prst="roundRect">
              <a:avLst>
                <a:gd fmla="val 7267" name="adj"/>
              </a:avLst>
            </a:prstGeom>
            <a:gradFill>
              <a:gsLst>
                <a:gs pos="0">
                  <a:srgbClr val="FFFFFF"/>
                </a:gs>
                <a:gs pos="100000">
                  <a:srgbClr val="C5C7F4"/>
                </a:gs>
              </a:gsLst>
              <a:lin ang="5400012"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2"/>
            <p:cNvSpPr/>
            <p:nvPr/>
          </p:nvSpPr>
          <p:spPr>
            <a:xfrm>
              <a:off x="3414726" y="1013671"/>
              <a:ext cx="653730" cy="281110"/>
            </a:xfrm>
            <a:custGeom>
              <a:rect b="b" l="l" r="r" t="t"/>
              <a:pathLst>
                <a:path extrusionOk="0" h="14176" w="28015">
                  <a:moveTo>
                    <a:pt x="7411" y="1"/>
                  </a:moveTo>
                  <a:cubicBezTo>
                    <a:pt x="6941" y="1"/>
                    <a:pt x="6471" y="194"/>
                    <a:pt x="6132" y="580"/>
                  </a:cubicBezTo>
                  <a:lnTo>
                    <a:pt x="429" y="7037"/>
                  </a:lnTo>
                  <a:cubicBezTo>
                    <a:pt x="154" y="7353"/>
                    <a:pt x="0" y="7752"/>
                    <a:pt x="0" y="8170"/>
                  </a:cubicBezTo>
                  <a:lnTo>
                    <a:pt x="0" y="12472"/>
                  </a:lnTo>
                  <a:cubicBezTo>
                    <a:pt x="0" y="13409"/>
                    <a:pt x="766" y="14175"/>
                    <a:pt x="1711" y="14175"/>
                  </a:cubicBezTo>
                  <a:lnTo>
                    <a:pt x="26304" y="14175"/>
                  </a:lnTo>
                  <a:cubicBezTo>
                    <a:pt x="27249" y="14175"/>
                    <a:pt x="28015" y="13409"/>
                    <a:pt x="28015" y="12472"/>
                  </a:cubicBezTo>
                  <a:lnTo>
                    <a:pt x="28015" y="8742"/>
                  </a:lnTo>
                  <a:cubicBezTo>
                    <a:pt x="28015" y="8245"/>
                    <a:pt x="27798" y="7776"/>
                    <a:pt x="27420" y="7449"/>
                  </a:cubicBezTo>
                  <a:lnTo>
                    <a:pt x="22816" y="3486"/>
                  </a:lnTo>
                  <a:cubicBezTo>
                    <a:pt x="22496" y="3210"/>
                    <a:pt x="22100" y="3072"/>
                    <a:pt x="21705" y="3072"/>
                  </a:cubicBezTo>
                  <a:cubicBezTo>
                    <a:pt x="21289" y="3072"/>
                    <a:pt x="20874" y="3224"/>
                    <a:pt x="20546" y="3526"/>
                  </a:cubicBezTo>
                  <a:lnTo>
                    <a:pt x="16959" y="6826"/>
                  </a:lnTo>
                  <a:cubicBezTo>
                    <a:pt x="16631" y="7127"/>
                    <a:pt x="16216" y="7277"/>
                    <a:pt x="15803" y="7277"/>
                  </a:cubicBezTo>
                  <a:cubicBezTo>
                    <a:pt x="15352" y="7277"/>
                    <a:pt x="14902" y="7099"/>
                    <a:pt x="14568" y="6746"/>
                  </a:cubicBezTo>
                  <a:lnTo>
                    <a:pt x="8648" y="529"/>
                  </a:lnTo>
                  <a:cubicBezTo>
                    <a:pt x="8310" y="177"/>
                    <a:pt x="7860" y="1"/>
                    <a:pt x="7411" y="1"/>
                  </a:cubicBezTo>
                  <a:close/>
                </a:path>
              </a:pathLst>
            </a:custGeom>
            <a:gradFill>
              <a:gsLst>
                <a:gs pos="0">
                  <a:srgbClr val="80DFFF"/>
                </a:gs>
                <a:gs pos="100000">
                  <a:srgbClr val="318FFA">
                    <a:alpha val="71764"/>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2"/>
            <p:cNvSpPr/>
            <p:nvPr/>
          </p:nvSpPr>
          <p:spPr>
            <a:xfrm>
              <a:off x="3848871" y="832785"/>
              <a:ext cx="144823" cy="144867"/>
            </a:xfrm>
            <a:custGeom>
              <a:rect b="b" l="l" r="r" t="t"/>
              <a:pathLst>
                <a:path extrusionOk="0" h="4417" w="4416">
                  <a:moveTo>
                    <a:pt x="2208" y="1"/>
                  </a:moveTo>
                  <a:cubicBezTo>
                    <a:pt x="991" y="1"/>
                    <a:pt x="1" y="990"/>
                    <a:pt x="1" y="2209"/>
                  </a:cubicBezTo>
                  <a:cubicBezTo>
                    <a:pt x="1" y="3427"/>
                    <a:pt x="991" y="4417"/>
                    <a:pt x="2208" y="4417"/>
                  </a:cubicBezTo>
                  <a:cubicBezTo>
                    <a:pt x="3427" y="4417"/>
                    <a:pt x="4416" y="3427"/>
                    <a:pt x="4416" y="2209"/>
                  </a:cubicBezTo>
                  <a:cubicBezTo>
                    <a:pt x="4416" y="990"/>
                    <a:pt x="3427" y="1"/>
                    <a:pt x="2208" y="1"/>
                  </a:cubicBezTo>
                  <a:close/>
                </a:path>
              </a:pathLst>
            </a:custGeom>
            <a:gradFill>
              <a:gsLst>
                <a:gs pos="0">
                  <a:srgbClr val="FFF68E"/>
                </a:gs>
                <a:gs pos="100000">
                  <a:srgbClr val="FFD966"/>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3" name="Google Shape;973;p42"/>
          <p:cNvGrpSpPr/>
          <p:nvPr/>
        </p:nvGrpSpPr>
        <p:grpSpPr>
          <a:xfrm>
            <a:off x="7250277" y="3320194"/>
            <a:ext cx="767672" cy="251306"/>
            <a:chOff x="6394925" y="2541508"/>
            <a:chExt cx="736800" cy="241200"/>
          </a:xfrm>
        </p:grpSpPr>
        <p:sp>
          <p:nvSpPr>
            <p:cNvPr id="974" name="Google Shape;974;p42"/>
            <p:cNvSpPr/>
            <p:nvPr/>
          </p:nvSpPr>
          <p:spPr>
            <a:xfrm rot="-5400000">
              <a:off x="6642725" y="2293708"/>
              <a:ext cx="241200" cy="736800"/>
            </a:xfrm>
            <a:prstGeom prst="roundRect">
              <a:avLst>
                <a:gd fmla="val 7267" name="adj"/>
              </a:avLst>
            </a:prstGeom>
            <a:gradFill>
              <a:gsLst>
                <a:gs pos="0">
                  <a:schemeClr val="lt2"/>
                </a:gs>
                <a:gs pos="100000">
                  <a:srgbClr val="E57C85"/>
                </a:gs>
              </a:gsLst>
              <a:lin ang="5400700"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2"/>
            <p:cNvSpPr/>
            <p:nvPr/>
          </p:nvSpPr>
          <p:spPr>
            <a:xfrm rot="-5400000">
              <a:off x="6465199" y="2584700"/>
              <a:ext cx="152700" cy="154800"/>
            </a:xfrm>
            <a:prstGeom prst="roundRect">
              <a:avLst>
                <a:gd fmla="val 7267" name="adj"/>
              </a:avLst>
            </a:prstGeom>
            <a:solidFill>
              <a:srgbClr val="29283D"/>
            </a:soli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2"/>
            <p:cNvSpPr/>
            <p:nvPr/>
          </p:nvSpPr>
          <p:spPr>
            <a:xfrm rot="-5400000">
              <a:off x="6686966" y="2584700"/>
              <a:ext cx="152700" cy="154800"/>
            </a:xfrm>
            <a:prstGeom prst="roundRect">
              <a:avLst>
                <a:gd fmla="val 7267" name="adj"/>
              </a:avLst>
            </a:prstGeom>
            <a:solidFill>
              <a:srgbClr val="29283D"/>
            </a:soli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2"/>
            <p:cNvSpPr/>
            <p:nvPr/>
          </p:nvSpPr>
          <p:spPr>
            <a:xfrm rot="-5400000">
              <a:off x="6908732" y="2584700"/>
              <a:ext cx="152700" cy="154800"/>
            </a:xfrm>
            <a:prstGeom prst="roundRect">
              <a:avLst>
                <a:gd fmla="val 7267" name="adj"/>
              </a:avLst>
            </a:prstGeom>
            <a:solidFill>
              <a:srgbClr val="29283D"/>
            </a:soli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8" name="Google Shape;978;p42"/>
          <p:cNvSpPr/>
          <p:nvPr/>
        </p:nvSpPr>
        <p:spPr>
          <a:xfrm>
            <a:off x="7688574" y="1567202"/>
            <a:ext cx="440861" cy="441047"/>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2"/>
          <p:cNvSpPr/>
          <p:nvPr/>
        </p:nvSpPr>
        <p:spPr>
          <a:xfrm>
            <a:off x="7790667" y="1680026"/>
            <a:ext cx="236675" cy="215400"/>
          </a:xfrm>
          <a:custGeom>
            <a:rect b="b" l="l" r="r" t="t"/>
            <a:pathLst>
              <a:path extrusionOk="0" h="8616" w="9467">
                <a:moveTo>
                  <a:pt x="4733" y="1"/>
                </a:moveTo>
                <a:cubicBezTo>
                  <a:pt x="4606" y="1"/>
                  <a:pt x="4480" y="48"/>
                  <a:pt x="4383" y="142"/>
                </a:cubicBezTo>
                <a:lnTo>
                  <a:pt x="210" y="4131"/>
                </a:lnTo>
                <a:cubicBezTo>
                  <a:pt x="10" y="4325"/>
                  <a:pt x="0" y="4648"/>
                  <a:pt x="194" y="4847"/>
                </a:cubicBezTo>
                <a:cubicBezTo>
                  <a:pt x="295" y="4952"/>
                  <a:pt x="429" y="5005"/>
                  <a:pt x="564" y="5005"/>
                </a:cubicBezTo>
                <a:cubicBezTo>
                  <a:pt x="690" y="5005"/>
                  <a:pt x="817" y="4959"/>
                  <a:pt x="916" y="4867"/>
                </a:cubicBezTo>
                <a:lnTo>
                  <a:pt x="4730" y="1211"/>
                </a:lnTo>
                <a:lnTo>
                  <a:pt x="8551" y="4867"/>
                </a:lnTo>
                <a:cubicBezTo>
                  <a:pt x="8648" y="4959"/>
                  <a:pt x="8776" y="5005"/>
                  <a:pt x="8903" y="5005"/>
                </a:cubicBezTo>
                <a:cubicBezTo>
                  <a:pt x="9037" y="5005"/>
                  <a:pt x="9170" y="4955"/>
                  <a:pt x="9271" y="4847"/>
                </a:cubicBezTo>
                <a:cubicBezTo>
                  <a:pt x="9467" y="4648"/>
                  <a:pt x="9456" y="4325"/>
                  <a:pt x="9257" y="4131"/>
                </a:cubicBezTo>
                <a:lnTo>
                  <a:pt x="5084" y="142"/>
                </a:lnTo>
                <a:cubicBezTo>
                  <a:pt x="4986" y="48"/>
                  <a:pt x="4860" y="1"/>
                  <a:pt x="4733" y="1"/>
                </a:cubicBezTo>
                <a:close/>
                <a:moveTo>
                  <a:pt x="4730" y="2203"/>
                </a:moveTo>
                <a:lnTo>
                  <a:pt x="1355" y="5434"/>
                </a:lnTo>
                <a:lnTo>
                  <a:pt x="1355" y="8616"/>
                </a:lnTo>
                <a:lnTo>
                  <a:pt x="3928" y="8616"/>
                </a:lnTo>
                <a:lnTo>
                  <a:pt x="3928" y="6529"/>
                </a:lnTo>
                <a:lnTo>
                  <a:pt x="5539" y="6529"/>
                </a:lnTo>
                <a:lnTo>
                  <a:pt x="5539" y="8616"/>
                </a:lnTo>
                <a:lnTo>
                  <a:pt x="8106" y="8616"/>
                </a:lnTo>
                <a:lnTo>
                  <a:pt x="8106" y="5434"/>
                </a:lnTo>
                <a:lnTo>
                  <a:pt x="4730" y="2203"/>
                </a:lnTo>
                <a:close/>
              </a:path>
            </a:pathLst>
          </a:cu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2"/>
          <p:cNvSpPr/>
          <p:nvPr/>
        </p:nvSpPr>
        <p:spPr>
          <a:xfrm>
            <a:off x="7474158" y="1720775"/>
            <a:ext cx="133828" cy="133884"/>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2"/>
          <p:cNvSpPr/>
          <p:nvPr/>
        </p:nvSpPr>
        <p:spPr>
          <a:xfrm>
            <a:off x="7259749" y="1720775"/>
            <a:ext cx="133828" cy="133884"/>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43"/>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987" name="Google Shape;987;p43"/>
          <p:cNvGrpSpPr/>
          <p:nvPr/>
        </p:nvGrpSpPr>
        <p:grpSpPr>
          <a:xfrm>
            <a:off x="299286" y="189025"/>
            <a:ext cx="133205" cy="119344"/>
            <a:chOff x="222150" y="185025"/>
            <a:chExt cx="170100" cy="152400"/>
          </a:xfrm>
        </p:grpSpPr>
        <p:cxnSp>
          <p:nvCxnSpPr>
            <p:cNvPr id="988" name="Google Shape;988;p43"/>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989" name="Google Shape;989;p43"/>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990" name="Google Shape;990;p43"/>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991" name="Google Shape;991;p43"/>
          <p:cNvGrpSpPr/>
          <p:nvPr/>
        </p:nvGrpSpPr>
        <p:grpSpPr>
          <a:xfrm>
            <a:off x="286625" y="3999999"/>
            <a:ext cx="145867" cy="958251"/>
            <a:chOff x="286625" y="3923799"/>
            <a:chExt cx="145867" cy="958251"/>
          </a:xfrm>
        </p:grpSpPr>
        <p:sp>
          <p:nvSpPr>
            <p:cNvPr id="992" name="Google Shape;992;p43"/>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3" name="Google Shape;993;p43"/>
            <p:cNvGrpSpPr/>
            <p:nvPr/>
          </p:nvGrpSpPr>
          <p:grpSpPr>
            <a:xfrm>
              <a:off x="298112" y="4342643"/>
              <a:ext cx="110182" cy="126862"/>
              <a:chOff x="281100" y="2027800"/>
              <a:chExt cx="140700" cy="162000"/>
            </a:xfrm>
          </p:grpSpPr>
          <p:sp>
            <p:nvSpPr>
              <p:cNvPr id="994" name="Google Shape;994;p43"/>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5" name="Google Shape;995;p43"/>
              <p:cNvGrpSpPr/>
              <p:nvPr/>
            </p:nvGrpSpPr>
            <p:grpSpPr>
              <a:xfrm>
                <a:off x="308875" y="2088450"/>
                <a:ext cx="85200" cy="40700"/>
                <a:chOff x="308875" y="2087000"/>
                <a:chExt cx="85200" cy="40700"/>
              </a:xfrm>
            </p:grpSpPr>
            <p:cxnSp>
              <p:nvCxnSpPr>
                <p:cNvPr id="996" name="Google Shape;996;p43"/>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997" name="Google Shape;997;p43"/>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998" name="Google Shape;998;p43"/>
            <p:cNvGrpSpPr/>
            <p:nvPr/>
          </p:nvGrpSpPr>
          <p:grpSpPr>
            <a:xfrm>
              <a:off x="286625" y="3923799"/>
              <a:ext cx="133200" cy="133200"/>
              <a:chOff x="286625" y="3648899"/>
              <a:chExt cx="133200" cy="133200"/>
            </a:xfrm>
          </p:grpSpPr>
          <p:sp>
            <p:nvSpPr>
              <p:cNvPr id="999" name="Google Shape;999;p43"/>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3"/>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01" name="Google Shape;1001;p43"/>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t>
            </a:r>
            <a:r>
              <a:rPr lang="en"/>
              <a:t>¿Cuál es el modelo de paralelismo más rápido en los 6 escenarios?</a:t>
            </a:r>
            <a:endParaRPr/>
          </a:p>
        </p:txBody>
      </p:sp>
      <p:sp>
        <p:nvSpPr>
          <p:cNvPr id="1002" name="Google Shape;1002;p43">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3">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3">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3">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6" name="Google Shape;1006;p43"/>
          <p:cNvGrpSpPr/>
          <p:nvPr/>
        </p:nvGrpSpPr>
        <p:grpSpPr>
          <a:xfrm>
            <a:off x="7819199" y="752550"/>
            <a:ext cx="604800" cy="147600"/>
            <a:chOff x="7688649" y="828750"/>
            <a:chExt cx="604800" cy="147600"/>
          </a:xfrm>
        </p:grpSpPr>
        <p:sp>
          <p:nvSpPr>
            <p:cNvPr id="1007" name="Google Shape;1007;p43"/>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3"/>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3"/>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10" name="Google Shape;1010;p43"/>
          <p:cNvPicPr preferRelativeResize="0"/>
          <p:nvPr/>
        </p:nvPicPr>
        <p:blipFill>
          <a:blip r:embed="rId5">
            <a:alphaModFix/>
          </a:blip>
          <a:stretch>
            <a:fillRect/>
          </a:stretch>
        </p:blipFill>
        <p:spPr>
          <a:xfrm>
            <a:off x="990500" y="2235225"/>
            <a:ext cx="6800850" cy="1571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44"/>
          <p:cNvSpPr txBox="1"/>
          <p:nvPr>
            <p:ph idx="1" type="body"/>
          </p:nvPr>
        </p:nvSpPr>
        <p:spPr>
          <a:xfrm>
            <a:off x="1862400" y="1636500"/>
            <a:ext cx="6910800" cy="259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273D40"/>
              </a:buClr>
              <a:buSzPts val="600"/>
              <a:buFont typeface="Arial"/>
              <a:buNone/>
            </a:pPr>
            <a:r>
              <a:rPr lang="en"/>
              <a:t>Esto depende de cuantos cores y threads se esten utilizando y, a la vez, de los datos.</a:t>
            </a:r>
            <a:endParaRPr/>
          </a:p>
          <a:p>
            <a:pPr indent="0" lvl="0" marL="0" rtl="0" algn="l">
              <a:spcBef>
                <a:spcPts val="0"/>
              </a:spcBef>
              <a:spcAft>
                <a:spcPts val="0"/>
              </a:spcAft>
              <a:buClr>
                <a:srgbClr val="273D40"/>
              </a:buClr>
              <a:buSzPts val="600"/>
              <a:buFont typeface="Arial"/>
              <a:buNone/>
            </a:pPr>
            <a:r>
              <a:t/>
            </a:r>
            <a:endParaRPr/>
          </a:p>
          <a:p>
            <a:pPr indent="0" lvl="0" marL="0" rtl="0" algn="l">
              <a:spcBef>
                <a:spcPts val="0"/>
              </a:spcBef>
              <a:spcAft>
                <a:spcPts val="0"/>
              </a:spcAft>
              <a:buClr>
                <a:srgbClr val="273D40"/>
              </a:buClr>
              <a:buSzPts val="600"/>
              <a:buFont typeface="Arial"/>
              <a:buNone/>
            </a:pPr>
            <a:r>
              <a:rPr lang="en"/>
              <a:t>Para las pruebas que hicimos podemos notar las siguientes observaciones:</a:t>
            </a:r>
            <a:endParaRPr/>
          </a:p>
          <a:p>
            <a:pPr indent="0" lvl="0" marL="0" rtl="0" algn="l">
              <a:spcBef>
                <a:spcPts val="0"/>
              </a:spcBef>
              <a:spcAft>
                <a:spcPts val="0"/>
              </a:spcAft>
              <a:buClr>
                <a:srgbClr val="273D40"/>
              </a:buClr>
              <a:buSzPts val="600"/>
              <a:buFont typeface="Arial"/>
              <a:buNone/>
            </a:pPr>
            <a:r>
              <a:rPr lang="en"/>
              <a:t>En la mayoría de ocasiones se eligiría el paralelismo de archivos. Esto debido a que el código se puede paralelizar en los 1000 archivos proveidos y así, nos da la mayor ventaja con varios threads y cores.</a:t>
            </a:r>
            <a:endParaRPr/>
          </a:p>
          <a:p>
            <a:pPr indent="0" lvl="0" marL="0" rtl="0" algn="l">
              <a:spcBef>
                <a:spcPts val="0"/>
              </a:spcBef>
              <a:spcAft>
                <a:spcPts val="0"/>
              </a:spcAft>
              <a:buClr>
                <a:srgbClr val="273D40"/>
              </a:buClr>
              <a:buSzPts val="600"/>
              <a:buFont typeface="Arial"/>
              <a:buNone/>
            </a:pPr>
            <a:r>
              <a:rPr lang="en"/>
              <a:t> </a:t>
            </a:r>
            <a:endParaRPr/>
          </a:p>
          <a:p>
            <a:pPr indent="0" lvl="0" marL="0" rtl="0" algn="l">
              <a:spcBef>
                <a:spcPts val="0"/>
              </a:spcBef>
              <a:spcAft>
                <a:spcPts val="0"/>
              </a:spcAft>
              <a:buClr>
                <a:srgbClr val="273D40"/>
              </a:buClr>
              <a:buSzPts val="600"/>
              <a:buFont typeface="Arial"/>
              <a:buNone/>
            </a:pPr>
            <a:r>
              <a:rPr lang="en"/>
              <a:t>Para otros casos:</a:t>
            </a:r>
            <a:endParaRPr/>
          </a:p>
          <a:p>
            <a:pPr indent="0" lvl="0" marL="0" rtl="0" algn="l">
              <a:spcBef>
                <a:spcPts val="0"/>
              </a:spcBef>
              <a:spcAft>
                <a:spcPts val="0"/>
              </a:spcAft>
              <a:buClr>
                <a:srgbClr val="273D40"/>
              </a:buClr>
              <a:buSzPts val="600"/>
              <a:buFont typeface="Arial"/>
              <a:buNone/>
            </a:pPr>
            <a:r>
              <a:rPr lang="en"/>
              <a:t>Se podría elegir el de funciones si se tuviera un solo archivo y, por lo menos, un core por cada función. Otro factor sería si se tuviese suficientes funciones para compensar el delay de cargar el csv de nuevo incluyendo un core por función.</a:t>
            </a:r>
            <a:endParaRPr/>
          </a:p>
          <a:p>
            <a:pPr indent="0" lvl="0" marL="0" rtl="0" algn="l">
              <a:spcBef>
                <a:spcPts val="0"/>
              </a:spcBef>
              <a:spcAft>
                <a:spcPts val="0"/>
              </a:spcAft>
              <a:buClr>
                <a:srgbClr val="273D40"/>
              </a:buClr>
              <a:buSzPts val="600"/>
              <a:buFont typeface="Arial"/>
              <a:buNone/>
            </a:pPr>
            <a:r>
              <a:rPr lang="en"/>
              <a:t>Se podría elegir el de combinacion solo si se tiene más de un archivo. Adicional a esto, por lo menos un core por cada funcion por archivo o si se tuvieran suficientes funciones para compensar el delay de cargar el csv de nuevo incluyendo a un core por función.</a:t>
            </a:r>
            <a:endParaRPr/>
          </a:p>
          <a:p>
            <a:pPr indent="0" lvl="0" marL="0" rtl="0" algn="l">
              <a:spcBef>
                <a:spcPts val="0"/>
              </a:spcBef>
              <a:spcAft>
                <a:spcPts val="0"/>
              </a:spcAft>
              <a:buClr>
                <a:srgbClr val="273D40"/>
              </a:buClr>
              <a:buSzPts val="600"/>
              <a:buFont typeface="Arial"/>
              <a:buNone/>
            </a:pPr>
            <a:r>
              <a:t/>
            </a:r>
            <a:endParaRPr/>
          </a:p>
          <a:p>
            <a:pPr indent="0" lvl="0" marL="0" rtl="0" algn="l">
              <a:spcBef>
                <a:spcPts val="0"/>
              </a:spcBef>
              <a:spcAft>
                <a:spcPts val="0"/>
              </a:spcAft>
              <a:buClr>
                <a:srgbClr val="273D40"/>
              </a:buClr>
              <a:buSzPts val="600"/>
              <a:buFont typeface="Arial"/>
              <a:buNone/>
            </a:pPr>
            <a:r>
              <a:rPr lang="en"/>
              <a:t>Específicamente para este caso, se tomaría la de paralelización por datos debido a que existen gran cantidad de archivos.</a:t>
            </a:r>
            <a:endParaRPr/>
          </a:p>
          <a:p>
            <a:pPr indent="0" lvl="0" marL="0" rtl="0" algn="l">
              <a:spcBef>
                <a:spcPts val="0"/>
              </a:spcBef>
              <a:spcAft>
                <a:spcPts val="0"/>
              </a:spcAft>
              <a:buClr>
                <a:srgbClr val="273D40"/>
              </a:buClr>
              <a:buSzPts val="600"/>
              <a:buFont typeface="Arial"/>
              <a:buNone/>
            </a:pPr>
            <a:r>
              <a:t/>
            </a:r>
            <a:endParaRPr/>
          </a:p>
          <a:p>
            <a:pPr indent="0" lvl="0" marL="0" rtl="0" algn="l">
              <a:spcBef>
                <a:spcPts val="0"/>
              </a:spcBef>
              <a:spcAft>
                <a:spcPts val="0"/>
              </a:spcAft>
              <a:buClr>
                <a:srgbClr val="273D40"/>
              </a:buClr>
              <a:buSzPts val="600"/>
              <a:buFont typeface="Arial"/>
              <a:buNone/>
            </a:pPr>
            <a:r>
              <a:t/>
            </a:r>
            <a:endParaRPr/>
          </a:p>
        </p:txBody>
      </p:sp>
      <p:sp>
        <p:nvSpPr>
          <p:cNvPr id="1016" name="Google Shape;1016;p44"/>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1017" name="Google Shape;1017;p44"/>
          <p:cNvGrpSpPr/>
          <p:nvPr/>
        </p:nvGrpSpPr>
        <p:grpSpPr>
          <a:xfrm>
            <a:off x="299286" y="189025"/>
            <a:ext cx="133205" cy="119344"/>
            <a:chOff x="222150" y="185025"/>
            <a:chExt cx="170100" cy="152400"/>
          </a:xfrm>
        </p:grpSpPr>
        <p:cxnSp>
          <p:nvCxnSpPr>
            <p:cNvPr id="1018" name="Google Shape;1018;p44"/>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019" name="Google Shape;1019;p44"/>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020" name="Google Shape;1020;p44"/>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021" name="Google Shape;1021;p44"/>
          <p:cNvGrpSpPr/>
          <p:nvPr/>
        </p:nvGrpSpPr>
        <p:grpSpPr>
          <a:xfrm>
            <a:off x="286625" y="3999999"/>
            <a:ext cx="145867" cy="958251"/>
            <a:chOff x="286625" y="3923799"/>
            <a:chExt cx="145867" cy="958251"/>
          </a:xfrm>
        </p:grpSpPr>
        <p:sp>
          <p:nvSpPr>
            <p:cNvPr id="1022" name="Google Shape;1022;p44"/>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3" name="Google Shape;1023;p44"/>
            <p:cNvGrpSpPr/>
            <p:nvPr/>
          </p:nvGrpSpPr>
          <p:grpSpPr>
            <a:xfrm>
              <a:off x="298112" y="4342643"/>
              <a:ext cx="110182" cy="126862"/>
              <a:chOff x="281100" y="2027800"/>
              <a:chExt cx="140700" cy="162000"/>
            </a:xfrm>
          </p:grpSpPr>
          <p:sp>
            <p:nvSpPr>
              <p:cNvPr id="1024" name="Google Shape;1024;p44"/>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5" name="Google Shape;1025;p44"/>
              <p:cNvGrpSpPr/>
              <p:nvPr/>
            </p:nvGrpSpPr>
            <p:grpSpPr>
              <a:xfrm>
                <a:off x="308875" y="2088450"/>
                <a:ext cx="85200" cy="40700"/>
                <a:chOff x="308875" y="2087000"/>
                <a:chExt cx="85200" cy="40700"/>
              </a:xfrm>
            </p:grpSpPr>
            <p:cxnSp>
              <p:nvCxnSpPr>
                <p:cNvPr id="1026" name="Google Shape;1026;p44"/>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027" name="Google Shape;1027;p44"/>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028" name="Google Shape;1028;p44"/>
            <p:cNvGrpSpPr/>
            <p:nvPr/>
          </p:nvGrpSpPr>
          <p:grpSpPr>
            <a:xfrm>
              <a:off x="286625" y="3923799"/>
              <a:ext cx="133200" cy="133200"/>
              <a:chOff x="286625" y="3648899"/>
              <a:chExt cx="133200" cy="133200"/>
            </a:xfrm>
          </p:grpSpPr>
          <p:sp>
            <p:nvSpPr>
              <p:cNvPr id="1029" name="Google Shape;1029;p44"/>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4"/>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31" name="Google Shape;1031;p44"/>
          <p:cNvSpPr txBox="1"/>
          <p:nvPr>
            <p:ph type="title"/>
          </p:nvPr>
        </p:nvSpPr>
        <p:spPr>
          <a:xfrm rot="-5400000">
            <a:off x="-1069325" y="2310175"/>
            <a:ext cx="4449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t>
            </a:r>
            <a:r>
              <a:rPr lang="en"/>
              <a:t>¿Cuál opción modelo de paralelismo tomaría usted y por qué?</a:t>
            </a:r>
            <a:endParaRPr/>
          </a:p>
        </p:txBody>
      </p:sp>
      <p:sp>
        <p:nvSpPr>
          <p:cNvPr id="1032" name="Google Shape;1032;p44">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4">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4">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4">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6" name="Google Shape;1036;p44"/>
          <p:cNvGrpSpPr/>
          <p:nvPr/>
        </p:nvGrpSpPr>
        <p:grpSpPr>
          <a:xfrm>
            <a:off x="7819199" y="752550"/>
            <a:ext cx="604800" cy="147600"/>
            <a:chOff x="7688649" y="828750"/>
            <a:chExt cx="604800" cy="147600"/>
          </a:xfrm>
        </p:grpSpPr>
        <p:sp>
          <p:nvSpPr>
            <p:cNvPr id="1037" name="Google Shape;1037;p44"/>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4"/>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4"/>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45"/>
          <p:cNvSpPr txBox="1"/>
          <p:nvPr>
            <p:ph idx="1" type="body"/>
          </p:nvPr>
        </p:nvSpPr>
        <p:spPr>
          <a:xfrm>
            <a:off x="1862400" y="1636500"/>
            <a:ext cx="6910800" cy="259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273D40"/>
              </a:buClr>
              <a:buSzPts val="600"/>
              <a:buFont typeface="Arial"/>
              <a:buNone/>
            </a:pPr>
            <a:r>
              <a:rPr lang="en"/>
              <a:t>Como se mencionó anteriormente:</a:t>
            </a:r>
            <a:endParaRPr/>
          </a:p>
          <a:p>
            <a:pPr indent="0" lvl="0" marL="0" rtl="0" algn="l">
              <a:spcBef>
                <a:spcPts val="0"/>
              </a:spcBef>
              <a:spcAft>
                <a:spcPts val="0"/>
              </a:spcAft>
              <a:buClr>
                <a:srgbClr val="273D40"/>
              </a:buClr>
              <a:buSzPts val="600"/>
              <a:buFont typeface="Arial"/>
              <a:buNone/>
            </a:pPr>
            <a:r>
              <a:t/>
            </a:r>
            <a:endParaRPr/>
          </a:p>
          <a:p>
            <a:pPr indent="0" lvl="0" marL="0" rtl="0" algn="l">
              <a:spcBef>
                <a:spcPts val="0"/>
              </a:spcBef>
              <a:spcAft>
                <a:spcPts val="0"/>
              </a:spcAft>
              <a:buClr>
                <a:srgbClr val="273D40"/>
              </a:buClr>
              <a:buSzPts val="600"/>
              <a:buFont typeface="Arial"/>
              <a:buNone/>
            </a:pPr>
            <a:r>
              <a:rPr lang="en"/>
              <a:t>El de combinacion se utilizaría si se tiene más de un archivo. Adicional a esto, por lo menos un core por cada función por archivo o si se tuviera suficientes funciones para compensar el delay de cargar el csv de nuevo junto a un core por función.</a:t>
            </a:r>
            <a:endParaRPr/>
          </a:p>
          <a:p>
            <a:pPr indent="0" lvl="0" marL="0" rtl="0" algn="l">
              <a:spcBef>
                <a:spcPts val="0"/>
              </a:spcBef>
              <a:spcAft>
                <a:spcPts val="0"/>
              </a:spcAft>
              <a:buClr>
                <a:srgbClr val="273D40"/>
              </a:buClr>
              <a:buSzPts val="600"/>
              <a:buFont typeface="Arial"/>
              <a:buNone/>
            </a:pPr>
            <a:r>
              <a:t/>
            </a:r>
            <a:endParaRPr/>
          </a:p>
          <a:p>
            <a:pPr indent="0" lvl="0" marL="0" rtl="0" algn="l">
              <a:spcBef>
                <a:spcPts val="0"/>
              </a:spcBef>
              <a:spcAft>
                <a:spcPts val="0"/>
              </a:spcAft>
              <a:buClr>
                <a:srgbClr val="273D40"/>
              </a:buClr>
              <a:buSzPts val="600"/>
              <a:buFont typeface="Arial"/>
              <a:buNone/>
            </a:pPr>
            <a:r>
              <a:rPr lang="en"/>
              <a:t>Es decir:</a:t>
            </a:r>
            <a:endParaRPr/>
          </a:p>
          <a:p>
            <a:pPr indent="0" lvl="0" marL="0" rtl="0" algn="l">
              <a:spcBef>
                <a:spcPts val="0"/>
              </a:spcBef>
              <a:spcAft>
                <a:spcPts val="0"/>
              </a:spcAft>
              <a:buClr>
                <a:srgbClr val="273D40"/>
              </a:buClr>
              <a:buSzPts val="600"/>
              <a:buFont typeface="Arial"/>
              <a:buNone/>
            </a:pPr>
            <a:r>
              <a:t/>
            </a:r>
            <a:endParaRPr/>
          </a:p>
          <a:p>
            <a:pPr indent="0" lvl="0" marL="0" rtl="0" algn="l">
              <a:spcBef>
                <a:spcPts val="0"/>
              </a:spcBef>
              <a:spcAft>
                <a:spcPts val="0"/>
              </a:spcAft>
              <a:buClr>
                <a:srgbClr val="273D40"/>
              </a:buClr>
              <a:buSzPts val="600"/>
              <a:buFont typeface="Arial"/>
              <a:buNone/>
            </a:pPr>
            <a:r>
              <a:rPr lang="en"/>
              <a:t>No se recomendaría por lo general, a menos de que se cumplan los requerimientos mencionados anteriormente.</a:t>
            </a:r>
            <a:endParaRPr/>
          </a:p>
        </p:txBody>
      </p:sp>
      <p:sp>
        <p:nvSpPr>
          <p:cNvPr id="1045" name="Google Shape;1045;p45"/>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1046" name="Google Shape;1046;p45"/>
          <p:cNvGrpSpPr/>
          <p:nvPr/>
        </p:nvGrpSpPr>
        <p:grpSpPr>
          <a:xfrm>
            <a:off x="299286" y="189025"/>
            <a:ext cx="133205" cy="119344"/>
            <a:chOff x="222150" y="185025"/>
            <a:chExt cx="170100" cy="152400"/>
          </a:xfrm>
        </p:grpSpPr>
        <p:cxnSp>
          <p:nvCxnSpPr>
            <p:cNvPr id="1047" name="Google Shape;1047;p45"/>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048" name="Google Shape;1048;p45"/>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049" name="Google Shape;1049;p45"/>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050" name="Google Shape;1050;p45"/>
          <p:cNvGrpSpPr/>
          <p:nvPr/>
        </p:nvGrpSpPr>
        <p:grpSpPr>
          <a:xfrm>
            <a:off x="286625" y="3999999"/>
            <a:ext cx="145867" cy="958251"/>
            <a:chOff x="286625" y="3923799"/>
            <a:chExt cx="145867" cy="958251"/>
          </a:xfrm>
        </p:grpSpPr>
        <p:sp>
          <p:nvSpPr>
            <p:cNvPr id="1051" name="Google Shape;1051;p4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2" name="Google Shape;1052;p45"/>
            <p:cNvGrpSpPr/>
            <p:nvPr/>
          </p:nvGrpSpPr>
          <p:grpSpPr>
            <a:xfrm>
              <a:off x="298112" y="4342643"/>
              <a:ext cx="110182" cy="126862"/>
              <a:chOff x="281100" y="2027800"/>
              <a:chExt cx="140700" cy="162000"/>
            </a:xfrm>
          </p:grpSpPr>
          <p:sp>
            <p:nvSpPr>
              <p:cNvPr id="1053" name="Google Shape;1053;p4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4" name="Google Shape;1054;p45"/>
              <p:cNvGrpSpPr/>
              <p:nvPr/>
            </p:nvGrpSpPr>
            <p:grpSpPr>
              <a:xfrm>
                <a:off x="308875" y="2088450"/>
                <a:ext cx="85200" cy="40700"/>
                <a:chOff x="308875" y="2087000"/>
                <a:chExt cx="85200" cy="40700"/>
              </a:xfrm>
            </p:grpSpPr>
            <p:cxnSp>
              <p:nvCxnSpPr>
                <p:cNvPr id="1055" name="Google Shape;1055;p45"/>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056" name="Google Shape;1056;p45"/>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057" name="Google Shape;1057;p45"/>
            <p:cNvGrpSpPr/>
            <p:nvPr/>
          </p:nvGrpSpPr>
          <p:grpSpPr>
            <a:xfrm>
              <a:off x="286625" y="3923799"/>
              <a:ext cx="133200" cy="133200"/>
              <a:chOff x="286625" y="3648899"/>
              <a:chExt cx="133200" cy="133200"/>
            </a:xfrm>
          </p:grpSpPr>
          <p:sp>
            <p:nvSpPr>
              <p:cNvPr id="1058" name="Google Shape;1058;p4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60" name="Google Shape;1060;p4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¿Recomendaría paralelizar tanto archivos y funciones al mismo tiempo?</a:t>
            </a:r>
            <a:endParaRPr/>
          </a:p>
        </p:txBody>
      </p:sp>
      <p:sp>
        <p:nvSpPr>
          <p:cNvPr id="1061" name="Google Shape;1061;p45">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5">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5">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5">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5" name="Google Shape;1065;p45"/>
          <p:cNvGrpSpPr/>
          <p:nvPr/>
        </p:nvGrpSpPr>
        <p:grpSpPr>
          <a:xfrm>
            <a:off x="7819199" y="752550"/>
            <a:ext cx="604800" cy="147600"/>
            <a:chOff x="7688649" y="828750"/>
            <a:chExt cx="604800" cy="147600"/>
          </a:xfrm>
        </p:grpSpPr>
        <p:sp>
          <p:nvSpPr>
            <p:cNvPr id="1066" name="Google Shape;1066;p45"/>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5"/>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5"/>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46"/>
          <p:cNvSpPr txBox="1"/>
          <p:nvPr>
            <p:ph idx="1" type="body"/>
          </p:nvPr>
        </p:nvSpPr>
        <p:spPr>
          <a:xfrm>
            <a:off x="1346375" y="1636500"/>
            <a:ext cx="6910800" cy="259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273D40"/>
              </a:buClr>
              <a:buSzPts val="600"/>
              <a:buFont typeface="Arial"/>
              <a:buNone/>
            </a:pPr>
            <a:r>
              <a:rPr lang="en"/>
              <a:t>Al pasar de 1 core a 2 core se mejora considerablemente el rendimiento, teniendo como resultado una disminución de casi la mitad de segundos en el tiempo al procesar los archivos. </a:t>
            </a:r>
            <a:endParaRPr/>
          </a:p>
          <a:p>
            <a:pPr indent="0" lvl="0" marL="0" rtl="0" algn="l">
              <a:spcBef>
                <a:spcPts val="0"/>
              </a:spcBef>
              <a:spcAft>
                <a:spcPts val="0"/>
              </a:spcAft>
              <a:buClr>
                <a:srgbClr val="273D40"/>
              </a:buClr>
              <a:buSzPts val="600"/>
              <a:buFont typeface="Arial"/>
              <a:buNone/>
            </a:pPr>
            <a:r>
              <a:t/>
            </a:r>
            <a:endParaRPr/>
          </a:p>
          <a:p>
            <a:pPr indent="0" lvl="0" marL="0" rtl="0" algn="l">
              <a:spcBef>
                <a:spcPts val="0"/>
              </a:spcBef>
              <a:spcAft>
                <a:spcPts val="0"/>
              </a:spcAft>
              <a:buClr>
                <a:srgbClr val="273D40"/>
              </a:buClr>
              <a:buSzPts val="600"/>
              <a:buFont typeface="Arial"/>
              <a:buNone/>
            </a:pPr>
            <a:r>
              <a:rPr lang="en"/>
              <a:t>El teórico sería: 1.998</a:t>
            </a:r>
            <a:endParaRPr/>
          </a:p>
          <a:p>
            <a:pPr indent="0" lvl="0" marL="0" rtl="0" algn="l">
              <a:spcBef>
                <a:spcPts val="0"/>
              </a:spcBef>
              <a:spcAft>
                <a:spcPts val="0"/>
              </a:spcAft>
              <a:buClr>
                <a:srgbClr val="273D40"/>
              </a:buClr>
              <a:buSzPts val="600"/>
              <a:buFont typeface="Arial"/>
              <a:buNone/>
            </a:pPr>
            <a:r>
              <a:t/>
            </a:r>
            <a:endParaRPr/>
          </a:p>
          <a:p>
            <a:pPr indent="0" lvl="0" marL="0" rtl="0" algn="l">
              <a:spcBef>
                <a:spcPts val="0"/>
              </a:spcBef>
              <a:spcAft>
                <a:spcPts val="0"/>
              </a:spcAft>
              <a:buClr>
                <a:srgbClr val="273D40"/>
              </a:buClr>
              <a:buSzPts val="600"/>
              <a:buFont typeface="Arial"/>
              <a:buNone/>
            </a:pPr>
            <a:r>
              <a:rPr lang="en"/>
              <a:t>El obtenido sería: 2.0514 con un aumento a comparación del teórico de: 0.053 por factores externos a nuestro control. </a:t>
            </a:r>
            <a:endParaRPr/>
          </a:p>
        </p:txBody>
      </p:sp>
      <p:grpSp>
        <p:nvGrpSpPr>
          <p:cNvPr id="1074" name="Google Shape;1074;p46"/>
          <p:cNvGrpSpPr/>
          <p:nvPr/>
        </p:nvGrpSpPr>
        <p:grpSpPr>
          <a:xfrm>
            <a:off x="299286" y="189025"/>
            <a:ext cx="133205" cy="119344"/>
            <a:chOff x="222150" y="185025"/>
            <a:chExt cx="170100" cy="152400"/>
          </a:xfrm>
        </p:grpSpPr>
        <p:cxnSp>
          <p:nvCxnSpPr>
            <p:cNvPr id="1075" name="Google Shape;1075;p46"/>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076" name="Google Shape;1076;p46"/>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077" name="Google Shape;1077;p46"/>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078" name="Google Shape;1078;p46"/>
          <p:cNvGrpSpPr/>
          <p:nvPr/>
        </p:nvGrpSpPr>
        <p:grpSpPr>
          <a:xfrm>
            <a:off x="286625" y="3999999"/>
            <a:ext cx="145867" cy="958251"/>
            <a:chOff x="286625" y="3923799"/>
            <a:chExt cx="145867" cy="958251"/>
          </a:xfrm>
        </p:grpSpPr>
        <p:sp>
          <p:nvSpPr>
            <p:cNvPr id="1079" name="Google Shape;1079;p46"/>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0" name="Google Shape;1080;p46"/>
            <p:cNvGrpSpPr/>
            <p:nvPr/>
          </p:nvGrpSpPr>
          <p:grpSpPr>
            <a:xfrm>
              <a:off x="298112" y="4342643"/>
              <a:ext cx="110182" cy="126862"/>
              <a:chOff x="281100" y="2027800"/>
              <a:chExt cx="140700" cy="162000"/>
            </a:xfrm>
          </p:grpSpPr>
          <p:sp>
            <p:nvSpPr>
              <p:cNvPr id="1081" name="Google Shape;1081;p46"/>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2" name="Google Shape;1082;p46"/>
              <p:cNvGrpSpPr/>
              <p:nvPr/>
            </p:nvGrpSpPr>
            <p:grpSpPr>
              <a:xfrm>
                <a:off x="308875" y="2088450"/>
                <a:ext cx="85200" cy="40700"/>
                <a:chOff x="308875" y="2087000"/>
                <a:chExt cx="85200" cy="40700"/>
              </a:xfrm>
            </p:grpSpPr>
            <p:cxnSp>
              <p:nvCxnSpPr>
                <p:cNvPr id="1083" name="Google Shape;1083;p46"/>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084" name="Google Shape;1084;p46"/>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085" name="Google Shape;1085;p46"/>
            <p:cNvGrpSpPr/>
            <p:nvPr/>
          </p:nvGrpSpPr>
          <p:grpSpPr>
            <a:xfrm>
              <a:off x="286625" y="3923799"/>
              <a:ext cx="133200" cy="133200"/>
              <a:chOff x="286625" y="3648899"/>
              <a:chExt cx="133200" cy="133200"/>
            </a:xfrm>
          </p:grpSpPr>
          <p:sp>
            <p:nvSpPr>
              <p:cNvPr id="1086" name="Google Shape;1086;p46"/>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6"/>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8" name="Google Shape;1088;p46"/>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t>
            </a:r>
            <a:r>
              <a:rPr lang="en"/>
              <a:t>¿Cuál es el factor de mejora de pasar de 1 Core a 2 Core para el proceso que paraleliza los archivos?</a:t>
            </a:r>
            <a:endParaRPr/>
          </a:p>
        </p:txBody>
      </p:sp>
      <p:sp>
        <p:nvSpPr>
          <p:cNvPr id="1089" name="Google Shape;1089;p46">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6">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6">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6">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3" name="Google Shape;1093;p46"/>
          <p:cNvGrpSpPr/>
          <p:nvPr/>
        </p:nvGrpSpPr>
        <p:grpSpPr>
          <a:xfrm>
            <a:off x="7819199" y="752550"/>
            <a:ext cx="604800" cy="147600"/>
            <a:chOff x="7688649" y="828750"/>
            <a:chExt cx="604800" cy="147600"/>
          </a:xfrm>
        </p:grpSpPr>
        <p:sp>
          <p:nvSpPr>
            <p:cNvPr id="1094" name="Google Shape;1094;p46"/>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6"/>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6"/>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9"/>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t/>
            </a:r>
            <a:endParaRPr sz="1000">
              <a:solidFill>
                <a:schemeClr val="dk2"/>
              </a:solidFill>
              <a:latin typeface="Oswald"/>
              <a:ea typeface="Oswald"/>
              <a:cs typeface="Oswald"/>
              <a:sym typeface="Oswald"/>
            </a:endParaRPr>
          </a:p>
        </p:txBody>
      </p:sp>
      <p:grpSp>
        <p:nvGrpSpPr>
          <p:cNvPr id="459" name="Google Shape;459;p29"/>
          <p:cNvGrpSpPr/>
          <p:nvPr/>
        </p:nvGrpSpPr>
        <p:grpSpPr>
          <a:xfrm>
            <a:off x="299286" y="189025"/>
            <a:ext cx="133205" cy="119344"/>
            <a:chOff x="222150" y="185025"/>
            <a:chExt cx="170100" cy="152400"/>
          </a:xfrm>
        </p:grpSpPr>
        <p:cxnSp>
          <p:nvCxnSpPr>
            <p:cNvPr id="460" name="Google Shape;460;p29"/>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61" name="Google Shape;461;p29"/>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62" name="Google Shape;462;p29"/>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63" name="Google Shape;463;p29"/>
          <p:cNvGrpSpPr/>
          <p:nvPr/>
        </p:nvGrpSpPr>
        <p:grpSpPr>
          <a:xfrm>
            <a:off x="286625" y="3999999"/>
            <a:ext cx="145867" cy="958251"/>
            <a:chOff x="286625" y="3923799"/>
            <a:chExt cx="145867" cy="958251"/>
          </a:xfrm>
        </p:grpSpPr>
        <p:sp>
          <p:nvSpPr>
            <p:cNvPr id="464" name="Google Shape;464;p29"/>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5" name="Google Shape;465;p29"/>
            <p:cNvGrpSpPr/>
            <p:nvPr/>
          </p:nvGrpSpPr>
          <p:grpSpPr>
            <a:xfrm>
              <a:off x="298112" y="4342643"/>
              <a:ext cx="110182" cy="126862"/>
              <a:chOff x="281100" y="2027800"/>
              <a:chExt cx="140700" cy="162000"/>
            </a:xfrm>
          </p:grpSpPr>
          <p:sp>
            <p:nvSpPr>
              <p:cNvPr id="466" name="Google Shape;466;p29"/>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29"/>
              <p:cNvGrpSpPr/>
              <p:nvPr/>
            </p:nvGrpSpPr>
            <p:grpSpPr>
              <a:xfrm>
                <a:off x="308875" y="2088450"/>
                <a:ext cx="85200" cy="40700"/>
                <a:chOff x="308875" y="2087000"/>
                <a:chExt cx="85200" cy="40700"/>
              </a:xfrm>
            </p:grpSpPr>
            <p:cxnSp>
              <p:nvCxnSpPr>
                <p:cNvPr id="468" name="Google Shape;468;p29"/>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69" name="Google Shape;469;p29"/>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70" name="Google Shape;470;p29"/>
            <p:cNvGrpSpPr/>
            <p:nvPr/>
          </p:nvGrpSpPr>
          <p:grpSpPr>
            <a:xfrm>
              <a:off x="286625" y="3923799"/>
              <a:ext cx="133200" cy="133200"/>
              <a:chOff x="286625" y="3648899"/>
              <a:chExt cx="133200" cy="133200"/>
            </a:xfrm>
          </p:grpSpPr>
          <p:sp>
            <p:nvSpPr>
              <p:cNvPr id="471" name="Google Shape;471;p29"/>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3" name="Google Shape;473;p29">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9"/>
          <p:cNvSpPr txBox="1"/>
          <p:nvPr>
            <p:ph type="title"/>
          </p:nvPr>
        </p:nvSpPr>
        <p:spPr>
          <a:xfrm>
            <a:off x="1442700" y="1266475"/>
            <a:ext cx="6258600" cy="130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&lt;OBJETIVO&gt;</a:t>
            </a:r>
            <a:endParaRPr/>
          </a:p>
        </p:txBody>
      </p:sp>
      <p:sp>
        <p:nvSpPr>
          <p:cNvPr id="476" name="Google Shape;476;p29"/>
          <p:cNvSpPr txBox="1"/>
          <p:nvPr>
            <p:ph idx="1" type="subTitle"/>
          </p:nvPr>
        </p:nvSpPr>
        <p:spPr>
          <a:xfrm>
            <a:off x="2450700" y="2569350"/>
            <a:ext cx="4505400" cy="109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Crear un programa que permita calcular en concurrencia la media, la desviación estándar, el conteo, el valor mínimo y máximo de datos de 1,000 archivos con diferente data.</a:t>
            </a:r>
            <a:endParaRPr/>
          </a:p>
        </p:txBody>
      </p:sp>
      <p:grpSp>
        <p:nvGrpSpPr>
          <p:cNvPr id="477" name="Google Shape;477;p29"/>
          <p:cNvGrpSpPr/>
          <p:nvPr/>
        </p:nvGrpSpPr>
        <p:grpSpPr>
          <a:xfrm>
            <a:off x="4351569" y="3669202"/>
            <a:ext cx="440861" cy="441047"/>
            <a:chOff x="4351574" y="3669202"/>
            <a:chExt cx="440861" cy="441047"/>
          </a:xfrm>
        </p:grpSpPr>
        <p:sp>
          <p:nvSpPr>
            <p:cNvPr id="478" name="Google Shape;478;p29"/>
            <p:cNvSpPr/>
            <p:nvPr/>
          </p:nvSpPr>
          <p:spPr>
            <a:xfrm>
              <a:off x="4351574" y="3669202"/>
              <a:ext cx="440861" cy="441047"/>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9"/>
            <p:cNvSpPr/>
            <p:nvPr/>
          </p:nvSpPr>
          <p:spPr>
            <a:xfrm>
              <a:off x="4491563" y="3777150"/>
              <a:ext cx="160875" cy="225150"/>
            </a:xfrm>
            <a:custGeom>
              <a:rect b="b" l="l" r="r" t="t"/>
              <a:pathLst>
                <a:path extrusionOk="0" h="9006" w="6435">
                  <a:moveTo>
                    <a:pt x="3218" y="1"/>
                  </a:moveTo>
                  <a:cubicBezTo>
                    <a:pt x="2870" y="1"/>
                    <a:pt x="2589" y="282"/>
                    <a:pt x="2589" y="629"/>
                  </a:cubicBezTo>
                  <a:lnTo>
                    <a:pt x="2589" y="819"/>
                  </a:lnTo>
                  <a:cubicBezTo>
                    <a:pt x="2589" y="839"/>
                    <a:pt x="2599" y="860"/>
                    <a:pt x="2599" y="881"/>
                  </a:cubicBezTo>
                  <a:cubicBezTo>
                    <a:pt x="1582" y="1151"/>
                    <a:pt x="819" y="2077"/>
                    <a:pt x="819" y="3187"/>
                  </a:cubicBezTo>
                  <a:lnTo>
                    <a:pt x="819" y="5073"/>
                  </a:lnTo>
                  <a:cubicBezTo>
                    <a:pt x="319" y="5385"/>
                    <a:pt x="1" y="5948"/>
                    <a:pt x="1" y="6551"/>
                  </a:cubicBezTo>
                  <a:lnTo>
                    <a:pt x="1" y="7053"/>
                  </a:lnTo>
                  <a:cubicBezTo>
                    <a:pt x="1" y="7313"/>
                    <a:pt x="211" y="7523"/>
                    <a:pt x="472" y="7523"/>
                  </a:cubicBezTo>
                  <a:lnTo>
                    <a:pt x="5964" y="7523"/>
                  </a:lnTo>
                  <a:cubicBezTo>
                    <a:pt x="6225" y="7523"/>
                    <a:pt x="6434" y="7313"/>
                    <a:pt x="6434" y="7053"/>
                  </a:cubicBezTo>
                  <a:lnTo>
                    <a:pt x="6434" y="6551"/>
                  </a:lnTo>
                  <a:cubicBezTo>
                    <a:pt x="6434" y="5948"/>
                    <a:pt x="6118" y="5385"/>
                    <a:pt x="5616" y="5073"/>
                  </a:cubicBezTo>
                  <a:lnTo>
                    <a:pt x="5616" y="3187"/>
                  </a:lnTo>
                  <a:cubicBezTo>
                    <a:pt x="5616" y="2077"/>
                    <a:pt x="4854" y="1151"/>
                    <a:pt x="3836" y="881"/>
                  </a:cubicBezTo>
                  <a:cubicBezTo>
                    <a:pt x="3836" y="860"/>
                    <a:pt x="3847" y="839"/>
                    <a:pt x="3847" y="819"/>
                  </a:cubicBezTo>
                  <a:lnTo>
                    <a:pt x="3847" y="629"/>
                  </a:lnTo>
                  <a:cubicBezTo>
                    <a:pt x="3847" y="282"/>
                    <a:pt x="3565" y="1"/>
                    <a:pt x="3218" y="1"/>
                  </a:cubicBezTo>
                  <a:close/>
                  <a:moveTo>
                    <a:pt x="2118" y="7907"/>
                  </a:moveTo>
                  <a:cubicBezTo>
                    <a:pt x="2118" y="8515"/>
                    <a:pt x="2609" y="9006"/>
                    <a:pt x="3218" y="9006"/>
                  </a:cubicBezTo>
                  <a:cubicBezTo>
                    <a:pt x="3826" y="9006"/>
                    <a:pt x="4317" y="8515"/>
                    <a:pt x="4317" y="7907"/>
                  </a:cubicBezTo>
                  <a:close/>
                </a:path>
              </a:pathLst>
            </a:cu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29"/>
          <p:cNvGrpSpPr/>
          <p:nvPr/>
        </p:nvGrpSpPr>
        <p:grpSpPr>
          <a:xfrm>
            <a:off x="2374376" y="2938925"/>
            <a:ext cx="4395247" cy="151849"/>
            <a:chOff x="2374371" y="2938926"/>
            <a:chExt cx="4395247" cy="151849"/>
          </a:xfrm>
        </p:grpSpPr>
        <p:sp>
          <p:nvSpPr>
            <p:cNvPr id="481" name="Google Shape;481;p29"/>
            <p:cNvSpPr/>
            <p:nvPr/>
          </p:nvSpPr>
          <p:spPr>
            <a:xfrm>
              <a:off x="2374371" y="2938926"/>
              <a:ext cx="76322" cy="151849"/>
            </a:xfrm>
            <a:custGeom>
              <a:rect b="b" l="l" r="r" t="t"/>
              <a:pathLst>
                <a:path extrusionOk="0" h="10895" w="5478">
                  <a:moveTo>
                    <a:pt x="74" y="0"/>
                  </a:moveTo>
                  <a:lnTo>
                    <a:pt x="5478" y="5404"/>
                  </a:lnTo>
                  <a:lnTo>
                    <a:pt x="0" y="10895"/>
                  </a:lnTo>
                </a:path>
              </a:pathLst>
            </a:custGeom>
            <a:noFill/>
            <a:ln cap="flat" cmpd="sng" w="9525">
              <a:solidFill>
                <a:schemeClr val="dk2"/>
              </a:solidFill>
              <a:prstDash val="solid"/>
              <a:round/>
              <a:headEnd len="med" w="med" type="none"/>
              <a:tailEnd len="med" w="med" type="none"/>
            </a:ln>
          </p:spPr>
        </p:sp>
        <p:sp>
          <p:nvSpPr>
            <p:cNvPr id="482" name="Google Shape;482;p29"/>
            <p:cNvSpPr/>
            <p:nvPr/>
          </p:nvSpPr>
          <p:spPr>
            <a:xfrm rot="10800000">
              <a:off x="6693296" y="2938926"/>
              <a:ext cx="76322" cy="151849"/>
            </a:xfrm>
            <a:custGeom>
              <a:rect b="b" l="l" r="r" t="t"/>
              <a:pathLst>
                <a:path extrusionOk="0" h="10895" w="5478">
                  <a:moveTo>
                    <a:pt x="74" y="0"/>
                  </a:moveTo>
                  <a:lnTo>
                    <a:pt x="5478" y="5404"/>
                  </a:lnTo>
                  <a:lnTo>
                    <a:pt x="0" y="10895"/>
                  </a:lnTo>
                </a:path>
              </a:pathLst>
            </a:custGeom>
            <a:noFill/>
            <a:ln cap="flat" cmpd="sng" w="9525">
              <a:solidFill>
                <a:schemeClr val="dk2"/>
              </a:solidFill>
              <a:prstDash val="solid"/>
              <a:round/>
              <a:headEnd len="med" w="med" type="none"/>
              <a:tailEnd len="med" w="med" type="none"/>
            </a:ln>
          </p:spPr>
        </p:sp>
      </p:grpSp>
      <p:cxnSp>
        <p:nvCxnSpPr>
          <p:cNvPr id="483" name="Google Shape;483;p29"/>
          <p:cNvCxnSpPr/>
          <p:nvPr/>
        </p:nvCxnSpPr>
        <p:spPr>
          <a:xfrm>
            <a:off x="1089213" y="1266463"/>
            <a:ext cx="740100" cy="0"/>
          </a:xfrm>
          <a:prstGeom prst="straightConnector1">
            <a:avLst/>
          </a:prstGeom>
          <a:noFill/>
          <a:ln cap="flat" cmpd="sng" w="9525">
            <a:solidFill>
              <a:schemeClr val="dk2"/>
            </a:solidFill>
            <a:prstDash val="solid"/>
            <a:round/>
            <a:headEnd len="med" w="med" type="none"/>
            <a:tailEnd len="med" w="med" type="stealth"/>
          </a:ln>
        </p:spPr>
      </p:cxnSp>
      <p:cxnSp>
        <p:nvCxnSpPr>
          <p:cNvPr id="484" name="Google Shape;484;p29"/>
          <p:cNvCxnSpPr/>
          <p:nvPr/>
        </p:nvCxnSpPr>
        <p:spPr>
          <a:xfrm>
            <a:off x="7314663" y="3889713"/>
            <a:ext cx="740100" cy="0"/>
          </a:xfrm>
          <a:prstGeom prst="straightConnector1">
            <a:avLst/>
          </a:prstGeom>
          <a:noFill/>
          <a:ln cap="flat" cmpd="sng" w="9525">
            <a:solidFill>
              <a:schemeClr val="dk2"/>
            </a:solidFill>
            <a:prstDash val="solid"/>
            <a:round/>
            <a:headEnd len="med" w="med" type="none"/>
            <a:tailEnd len="med" w="med" type="stealth"/>
          </a:ln>
        </p:spPr>
      </p:cxnSp>
      <p:sp>
        <p:nvSpPr>
          <p:cNvPr id="485" name="Google Shape;485;p29">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9">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9">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47"/>
          <p:cNvSpPr txBox="1"/>
          <p:nvPr>
            <p:ph idx="1" type="body"/>
          </p:nvPr>
        </p:nvSpPr>
        <p:spPr>
          <a:xfrm>
            <a:off x="1346375" y="1636500"/>
            <a:ext cx="6910800" cy="259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273D40"/>
              </a:buClr>
              <a:buSzPts val="600"/>
              <a:buFont typeface="Arial"/>
              <a:buNone/>
            </a:pPr>
            <a:r>
              <a:rPr lang="en"/>
              <a:t>Amadahl's Law es una formula que identifica las posibles ganancias de rendimientos al agregar núcleos informáticos adicionales a una aplicación. </a:t>
            </a:r>
            <a:endParaRPr/>
          </a:p>
          <a:p>
            <a:pPr indent="0" lvl="0" marL="0" rtl="0" algn="l">
              <a:spcBef>
                <a:spcPts val="0"/>
              </a:spcBef>
              <a:spcAft>
                <a:spcPts val="0"/>
              </a:spcAft>
              <a:buClr>
                <a:srgbClr val="273D40"/>
              </a:buClr>
              <a:buSzPts val="600"/>
              <a:buFont typeface="Arial"/>
              <a:buNone/>
            </a:pPr>
            <a:r>
              <a:t/>
            </a:r>
            <a:endParaRPr/>
          </a:p>
          <a:p>
            <a:pPr indent="0" lvl="0" marL="0" rtl="0" algn="l">
              <a:spcBef>
                <a:spcPts val="0"/>
              </a:spcBef>
              <a:spcAft>
                <a:spcPts val="0"/>
              </a:spcAft>
              <a:buClr>
                <a:srgbClr val="273D40"/>
              </a:buClr>
              <a:buSzPts val="600"/>
              <a:buFont typeface="Arial"/>
              <a:buNone/>
            </a:pPr>
            <a:r>
              <a:rPr lang="en"/>
              <a:t>El principio fundamental detrás de esta ley es que la parte serial de una aplicación puede tener un efecto desproporcionado en el rendimiento que obtenemos al agregar núcleos informáticos. </a:t>
            </a:r>
            <a:endParaRPr/>
          </a:p>
          <a:p>
            <a:pPr indent="0" lvl="0" marL="0" rtl="0" algn="l">
              <a:spcBef>
                <a:spcPts val="0"/>
              </a:spcBef>
              <a:spcAft>
                <a:spcPts val="0"/>
              </a:spcAft>
              <a:buClr>
                <a:srgbClr val="273D40"/>
              </a:buClr>
              <a:buSzPts val="600"/>
              <a:buFont typeface="Arial"/>
              <a:buNone/>
            </a:pPr>
            <a:r>
              <a:t/>
            </a:r>
            <a:endParaRPr/>
          </a:p>
          <a:p>
            <a:pPr indent="0" lvl="0" marL="0" rtl="0" algn="ctr">
              <a:spcBef>
                <a:spcPts val="0"/>
              </a:spcBef>
              <a:spcAft>
                <a:spcPts val="0"/>
              </a:spcAft>
              <a:buClr>
                <a:srgbClr val="273D40"/>
              </a:buClr>
              <a:buSzPts val="600"/>
              <a:buFont typeface="Arial"/>
              <a:buNone/>
            </a:pPr>
            <a:r>
              <a:rPr lang="en"/>
              <a:t>Speedup &lt;= 1.998</a:t>
            </a:r>
            <a:endParaRPr/>
          </a:p>
          <a:p>
            <a:pPr indent="0" lvl="0" marL="0" rtl="0" algn="ctr">
              <a:spcBef>
                <a:spcPts val="0"/>
              </a:spcBef>
              <a:spcAft>
                <a:spcPts val="0"/>
              </a:spcAft>
              <a:buClr>
                <a:srgbClr val="273D40"/>
              </a:buClr>
              <a:buSzPts val="600"/>
              <a:buFont typeface="Arial"/>
              <a:buNone/>
            </a:pPr>
            <a:r>
              <a:rPr lang="en"/>
              <a:t>Serial 0.001</a:t>
            </a:r>
            <a:endParaRPr/>
          </a:p>
        </p:txBody>
      </p:sp>
      <p:grpSp>
        <p:nvGrpSpPr>
          <p:cNvPr id="1102" name="Google Shape;1102;p47"/>
          <p:cNvGrpSpPr/>
          <p:nvPr/>
        </p:nvGrpSpPr>
        <p:grpSpPr>
          <a:xfrm>
            <a:off x="299286" y="189025"/>
            <a:ext cx="133205" cy="119344"/>
            <a:chOff x="222150" y="185025"/>
            <a:chExt cx="170100" cy="152400"/>
          </a:xfrm>
        </p:grpSpPr>
        <p:cxnSp>
          <p:nvCxnSpPr>
            <p:cNvPr id="1103" name="Google Shape;1103;p47"/>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104" name="Google Shape;1104;p47"/>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105" name="Google Shape;1105;p47"/>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106" name="Google Shape;1106;p47"/>
          <p:cNvGrpSpPr/>
          <p:nvPr/>
        </p:nvGrpSpPr>
        <p:grpSpPr>
          <a:xfrm>
            <a:off x="286625" y="3999999"/>
            <a:ext cx="145867" cy="958251"/>
            <a:chOff x="286625" y="3923799"/>
            <a:chExt cx="145867" cy="958251"/>
          </a:xfrm>
        </p:grpSpPr>
        <p:sp>
          <p:nvSpPr>
            <p:cNvPr id="1107" name="Google Shape;1107;p47"/>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8" name="Google Shape;1108;p47"/>
            <p:cNvGrpSpPr/>
            <p:nvPr/>
          </p:nvGrpSpPr>
          <p:grpSpPr>
            <a:xfrm>
              <a:off x="298112" y="4342643"/>
              <a:ext cx="110182" cy="126862"/>
              <a:chOff x="281100" y="2027800"/>
              <a:chExt cx="140700" cy="162000"/>
            </a:xfrm>
          </p:grpSpPr>
          <p:sp>
            <p:nvSpPr>
              <p:cNvPr id="1109" name="Google Shape;1109;p47"/>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0" name="Google Shape;1110;p47"/>
              <p:cNvGrpSpPr/>
              <p:nvPr/>
            </p:nvGrpSpPr>
            <p:grpSpPr>
              <a:xfrm>
                <a:off x="308875" y="2088450"/>
                <a:ext cx="85200" cy="40700"/>
                <a:chOff x="308875" y="2087000"/>
                <a:chExt cx="85200" cy="40700"/>
              </a:xfrm>
            </p:grpSpPr>
            <p:cxnSp>
              <p:nvCxnSpPr>
                <p:cNvPr id="1111" name="Google Shape;1111;p47"/>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112" name="Google Shape;1112;p47"/>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113" name="Google Shape;1113;p47"/>
            <p:cNvGrpSpPr/>
            <p:nvPr/>
          </p:nvGrpSpPr>
          <p:grpSpPr>
            <a:xfrm>
              <a:off x="286625" y="3923799"/>
              <a:ext cx="133200" cy="133200"/>
              <a:chOff x="286625" y="3648899"/>
              <a:chExt cx="133200" cy="133200"/>
            </a:xfrm>
          </p:grpSpPr>
          <p:sp>
            <p:nvSpPr>
              <p:cNvPr id="1114" name="Google Shape;1114;p47"/>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7"/>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16" name="Google Shape;1116;p47"/>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t>
            </a:r>
            <a:r>
              <a:rPr lang="en"/>
              <a:t>Determine el factor teórico de mejora para el escenario de 2 Core (amdahl's law) al paralelizar por archivo</a:t>
            </a:r>
            <a:endParaRPr/>
          </a:p>
        </p:txBody>
      </p:sp>
      <p:sp>
        <p:nvSpPr>
          <p:cNvPr id="1117" name="Google Shape;1117;p47">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7">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7">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7">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1" name="Google Shape;1121;p47"/>
          <p:cNvGrpSpPr/>
          <p:nvPr/>
        </p:nvGrpSpPr>
        <p:grpSpPr>
          <a:xfrm>
            <a:off x="7819199" y="752550"/>
            <a:ext cx="604800" cy="147600"/>
            <a:chOff x="7688649" y="828750"/>
            <a:chExt cx="604800" cy="147600"/>
          </a:xfrm>
        </p:grpSpPr>
        <p:sp>
          <p:nvSpPr>
            <p:cNvPr id="1122" name="Google Shape;1122;p47"/>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7"/>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7"/>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48"/>
          <p:cNvSpPr txBox="1"/>
          <p:nvPr>
            <p:ph idx="1" type="body"/>
          </p:nvPr>
        </p:nvSpPr>
        <p:spPr>
          <a:xfrm>
            <a:off x="1346375" y="1636500"/>
            <a:ext cx="6910800" cy="259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273D40"/>
              </a:buClr>
              <a:buSzPts val="600"/>
              <a:buFont typeface="Arial"/>
              <a:buNone/>
            </a:pPr>
            <a:r>
              <a:t/>
            </a:r>
            <a:endParaRPr/>
          </a:p>
          <a:p>
            <a:pPr indent="0" lvl="0" marL="0" rtl="0" algn="ctr">
              <a:spcBef>
                <a:spcPts val="0"/>
              </a:spcBef>
              <a:spcAft>
                <a:spcPts val="0"/>
              </a:spcAft>
              <a:buClr>
                <a:srgbClr val="273D40"/>
              </a:buClr>
              <a:buSzPts val="600"/>
              <a:buFont typeface="Arial"/>
              <a:buNone/>
            </a:pPr>
            <a:r>
              <a:rPr lang="en"/>
              <a:t>Speedup &lt;= </a:t>
            </a:r>
            <a:r>
              <a:rPr lang="en"/>
              <a:t>1.666666667</a:t>
            </a:r>
            <a:endParaRPr/>
          </a:p>
          <a:p>
            <a:pPr indent="0" lvl="0" marL="0" rtl="0" algn="ctr">
              <a:spcBef>
                <a:spcPts val="0"/>
              </a:spcBef>
              <a:spcAft>
                <a:spcPts val="0"/>
              </a:spcAft>
              <a:buClr>
                <a:srgbClr val="273D40"/>
              </a:buClr>
              <a:buSzPts val="600"/>
              <a:buFont typeface="Arial"/>
              <a:buNone/>
            </a:pPr>
            <a:r>
              <a:t/>
            </a:r>
            <a:endParaRPr/>
          </a:p>
          <a:p>
            <a:pPr indent="0" lvl="0" marL="0" rtl="0" algn="ctr">
              <a:spcBef>
                <a:spcPts val="0"/>
              </a:spcBef>
              <a:spcAft>
                <a:spcPts val="0"/>
              </a:spcAft>
              <a:buClr>
                <a:srgbClr val="273D40"/>
              </a:buClr>
              <a:buSzPts val="600"/>
              <a:buFont typeface="Arial"/>
              <a:buNone/>
            </a:pPr>
            <a:r>
              <a:rPr lang="en"/>
              <a:t>Serial 0.2</a:t>
            </a:r>
            <a:endParaRPr/>
          </a:p>
        </p:txBody>
      </p:sp>
      <p:grpSp>
        <p:nvGrpSpPr>
          <p:cNvPr id="1130" name="Google Shape;1130;p48"/>
          <p:cNvGrpSpPr/>
          <p:nvPr/>
        </p:nvGrpSpPr>
        <p:grpSpPr>
          <a:xfrm>
            <a:off x="299286" y="189025"/>
            <a:ext cx="133205" cy="119344"/>
            <a:chOff x="222150" y="185025"/>
            <a:chExt cx="170100" cy="152400"/>
          </a:xfrm>
        </p:grpSpPr>
        <p:cxnSp>
          <p:nvCxnSpPr>
            <p:cNvPr id="1131" name="Google Shape;1131;p48"/>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132" name="Google Shape;1132;p48"/>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133" name="Google Shape;1133;p48"/>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134" name="Google Shape;1134;p48"/>
          <p:cNvGrpSpPr/>
          <p:nvPr/>
        </p:nvGrpSpPr>
        <p:grpSpPr>
          <a:xfrm>
            <a:off x="286625" y="3999999"/>
            <a:ext cx="145867" cy="958251"/>
            <a:chOff x="286625" y="3923799"/>
            <a:chExt cx="145867" cy="958251"/>
          </a:xfrm>
        </p:grpSpPr>
        <p:sp>
          <p:nvSpPr>
            <p:cNvPr id="1135" name="Google Shape;1135;p48"/>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6" name="Google Shape;1136;p48"/>
            <p:cNvGrpSpPr/>
            <p:nvPr/>
          </p:nvGrpSpPr>
          <p:grpSpPr>
            <a:xfrm>
              <a:off x="298112" y="4342643"/>
              <a:ext cx="110182" cy="126862"/>
              <a:chOff x="281100" y="2027800"/>
              <a:chExt cx="140700" cy="162000"/>
            </a:xfrm>
          </p:grpSpPr>
          <p:sp>
            <p:nvSpPr>
              <p:cNvPr id="1137" name="Google Shape;1137;p48"/>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8" name="Google Shape;1138;p48"/>
              <p:cNvGrpSpPr/>
              <p:nvPr/>
            </p:nvGrpSpPr>
            <p:grpSpPr>
              <a:xfrm>
                <a:off x="308875" y="2088450"/>
                <a:ext cx="85200" cy="40700"/>
                <a:chOff x="308875" y="2087000"/>
                <a:chExt cx="85200" cy="40700"/>
              </a:xfrm>
            </p:grpSpPr>
            <p:cxnSp>
              <p:nvCxnSpPr>
                <p:cNvPr id="1139" name="Google Shape;1139;p48"/>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140" name="Google Shape;1140;p48"/>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141" name="Google Shape;1141;p48"/>
            <p:cNvGrpSpPr/>
            <p:nvPr/>
          </p:nvGrpSpPr>
          <p:grpSpPr>
            <a:xfrm>
              <a:off x="286625" y="3923799"/>
              <a:ext cx="133200" cy="133200"/>
              <a:chOff x="286625" y="3648899"/>
              <a:chExt cx="133200" cy="133200"/>
            </a:xfrm>
          </p:grpSpPr>
          <p:sp>
            <p:nvSpPr>
              <p:cNvPr id="1142" name="Google Shape;1142;p48"/>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8"/>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44" name="Google Shape;1144;p48"/>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/Determine el factor teórico de mejora para el escenario de 2 Core (amdahl's law) por función estadística</a:t>
            </a:r>
            <a:endParaRPr/>
          </a:p>
        </p:txBody>
      </p:sp>
      <p:sp>
        <p:nvSpPr>
          <p:cNvPr id="1145" name="Google Shape;1145;p48">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8">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8">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8">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9" name="Google Shape;1149;p48"/>
          <p:cNvGrpSpPr/>
          <p:nvPr/>
        </p:nvGrpSpPr>
        <p:grpSpPr>
          <a:xfrm>
            <a:off x="7819199" y="752550"/>
            <a:ext cx="604800" cy="147600"/>
            <a:chOff x="7688649" y="828750"/>
            <a:chExt cx="604800" cy="147600"/>
          </a:xfrm>
        </p:grpSpPr>
        <p:sp>
          <p:nvSpPr>
            <p:cNvPr id="1150" name="Google Shape;1150;p48"/>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8"/>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8"/>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grpSp>
        <p:nvGrpSpPr>
          <p:cNvPr id="1157" name="Google Shape;1157;p49"/>
          <p:cNvGrpSpPr/>
          <p:nvPr/>
        </p:nvGrpSpPr>
        <p:grpSpPr>
          <a:xfrm>
            <a:off x="299286" y="189025"/>
            <a:ext cx="133205" cy="119344"/>
            <a:chOff x="222150" y="185025"/>
            <a:chExt cx="170100" cy="152400"/>
          </a:xfrm>
        </p:grpSpPr>
        <p:cxnSp>
          <p:nvCxnSpPr>
            <p:cNvPr id="1158" name="Google Shape;1158;p49"/>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159" name="Google Shape;1159;p49"/>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160" name="Google Shape;1160;p49"/>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161" name="Google Shape;1161;p49"/>
          <p:cNvGrpSpPr/>
          <p:nvPr/>
        </p:nvGrpSpPr>
        <p:grpSpPr>
          <a:xfrm>
            <a:off x="286625" y="3999999"/>
            <a:ext cx="145867" cy="958251"/>
            <a:chOff x="286625" y="3923799"/>
            <a:chExt cx="145867" cy="958251"/>
          </a:xfrm>
        </p:grpSpPr>
        <p:sp>
          <p:nvSpPr>
            <p:cNvPr id="1162" name="Google Shape;1162;p49"/>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3" name="Google Shape;1163;p49"/>
            <p:cNvGrpSpPr/>
            <p:nvPr/>
          </p:nvGrpSpPr>
          <p:grpSpPr>
            <a:xfrm>
              <a:off x="298112" y="4342643"/>
              <a:ext cx="110182" cy="126862"/>
              <a:chOff x="281100" y="2027800"/>
              <a:chExt cx="140700" cy="162000"/>
            </a:xfrm>
          </p:grpSpPr>
          <p:sp>
            <p:nvSpPr>
              <p:cNvPr id="1164" name="Google Shape;1164;p49"/>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5" name="Google Shape;1165;p49"/>
              <p:cNvGrpSpPr/>
              <p:nvPr/>
            </p:nvGrpSpPr>
            <p:grpSpPr>
              <a:xfrm>
                <a:off x="308875" y="2088450"/>
                <a:ext cx="85200" cy="40700"/>
                <a:chOff x="308875" y="2087000"/>
                <a:chExt cx="85200" cy="40700"/>
              </a:xfrm>
            </p:grpSpPr>
            <p:cxnSp>
              <p:nvCxnSpPr>
                <p:cNvPr id="1166" name="Google Shape;1166;p49"/>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167" name="Google Shape;1167;p49"/>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168" name="Google Shape;1168;p49"/>
            <p:cNvGrpSpPr/>
            <p:nvPr/>
          </p:nvGrpSpPr>
          <p:grpSpPr>
            <a:xfrm>
              <a:off x="286625" y="3923799"/>
              <a:ext cx="133200" cy="133200"/>
              <a:chOff x="286625" y="3648899"/>
              <a:chExt cx="133200" cy="133200"/>
            </a:xfrm>
          </p:grpSpPr>
          <p:sp>
            <p:nvSpPr>
              <p:cNvPr id="1169" name="Google Shape;1169;p49"/>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9"/>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71" name="Google Shape;1171;p49"/>
          <p:cNvSpPr txBox="1"/>
          <p:nvPr>
            <p:ph type="title"/>
          </p:nvPr>
        </p:nvSpPr>
        <p:spPr>
          <a:xfrm>
            <a:off x="1728163" y="1390038"/>
            <a:ext cx="5382000" cy="149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&lt;DEMO</a:t>
            </a:r>
            <a:r>
              <a:rPr lang="en"/>
              <a:t>&gt;</a:t>
            </a:r>
            <a:endParaRPr/>
          </a:p>
        </p:txBody>
      </p:sp>
      <p:sp>
        <p:nvSpPr>
          <p:cNvPr id="1172" name="Google Shape;1172;p49"/>
          <p:cNvSpPr txBox="1"/>
          <p:nvPr>
            <p:ph idx="1" type="subTitle"/>
          </p:nvPr>
        </p:nvSpPr>
        <p:spPr>
          <a:xfrm>
            <a:off x="2959222" y="2998425"/>
            <a:ext cx="2919900" cy="59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Muchas gracias</a:t>
            </a:r>
            <a:endParaRPr/>
          </a:p>
        </p:txBody>
      </p:sp>
      <p:grpSp>
        <p:nvGrpSpPr>
          <p:cNvPr id="1173" name="Google Shape;1173;p49"/>
          <p:cNvGrpSpPr/>
          <p:nvPr/>
        </p:nvGrpSpPr>
        <p:grpSpPr>
          <a:xfrm>
            <a:off x="6675738" y="1222273"/>
            <a:ext cx="879178" cy="692069"/>
            <a:chOff x="6792900" y="1385785"/>
            <a:chExt cx="879178" cy="692069"/>
          </a:xfrm>
        </p:grpSpPr>
        <p:sp>
          <p:nvSpPr>
            <p:cNvPr id="1174" name="Google Shape;1174;p49"/>
            <p:cNvSpPr/>
            <p:nvPr/>
          </p:nvSpPr>
          <p:spPr>
            <a:xfrm>
              <a:off x="6792900" y="1385785"/>
              <a:ext cx="879178" cy="692069"/>
            </a:xfrm>
            <a:custGeom>
              <a:rect b="b" l="l" r="r" t="t"/>
              <a:pathLst>
                <a:path extrusionOk="0" h="23021" w="29245">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700"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9"/>
            <p:cNvSpPr/>
            <p:nvPr/>
          </p:nvSpPr>
          <p:spPr>
            <a:xfrm>
              <a:off x="6853881" y="1514031"/>
              <a:ext cx="296446" cy="38931"/>
            </a:xfrm>
            <a:custGeom>
              <a:rect b="b" l="l" r="r" t="t"/>
              <a:pathLst>
                <a:path extrusionOk="0" h="1295" w="9861">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9"/>
            <p:cNvSpPr/>
            <p:nvPr/>
          </p:nvSpPr>
          <p:spPr>
            <a:xfrm>
              <a:off x="6853881" y="1604488"/>
              <a:ext cx="657046" cy="38931"/>
            </a:xfrm>
            <a:custGeom>
              <a:rect b="b" l="l" r="r" t="t"/>
              <a:pathLst>
                <a:path extrusionOk="0" h="1295" w="21856">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9"/>
            <p:cNvSpPr/>
            <p:nvPr/>
          </p:nvSpPr>
          <p:spPr>
            <a:xfrm>
              <a:off x="6853881" y="1692901"/>
              <a:ext cx="657046" cy="38871"/>
            </a:xfrm>
            <a:custGeom>
              <a:rect b="b" l="l" r="r" t="t"/>
              <a:pathLst>
                <a:path extrusionOk="0" h="1293" w="21856">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9"/>
            <p:cNvSpPr/>
            <p:nvPr/>
          </p:nvSpPr>
          <p:spPr>
            <a:xfrm>
              <a:off x="6853881" y="1781073"/>
              <a:ext cx="549212" cy="38901"/>
            </a:xfrm>
            <a:custGeom>
              <a:rect b="b" l="l" r="r" t="t"/>
              <a:pathLst>
                <a:path extrusionOk="0" h="1294" w="18269">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79" name="Google Shape;1179;p49"/>
          <p:cNvCxnSpPr/>
          <p:nvPr/>
        </p:nvCxnSpPr>
        <p:spPr>
          <a:xfrm>
            <a:off x="4049113" y="3921225"/>
            <a:ext cx="740100" cy="0"/>
          </a:xfrm>
          <a:prstGeom prst="straightConnector1">
            <a:avLst/>
          </a:prstGeom>
          <a:noFill/>
          <a:ln cap="flat" cmpd="sng" w="9525">
            <a:solidFill>
              <a:schemeClr val="dk2"/>
            </a:solidFill>
            <a:prstDash val="solid"/>
            <a:round/>
            <a:headEnd len="med" w="med" type="none"/>
            <a:tailEnd len="med" w="med" type="stealth"/>
          </a:ln>
        </p:spPr>
      </p:cxnSp>
      <p:sp>
        <p:nvSpPr>
          <p:cNvPr id="1180" name="Google Shape;1180;p49"/>
          <p:cNvSpPr/>
          <p:nvPr/>
        </p:nvSpPr>
        <p:spPr>
          <a:xfrm>
            <a:off x="2730496" y="3219500"/>
            <a:ext cx="76322" cy="151849"/>
          </a:xfrm>
          <a:custGeom>
            <a:rect b="b" l="l" r="r" t="t"/>
            <a:pathLst>
              <a:path extrusionOk="0" h="10895" w="5478">
                <a:moveTo>
                  <a:pt x="74" y="0"/>
                </a:moveTo>
                <a:lnTo>
                  <a:pt x="5478" y="5404"/>
                </a:lnTo>
                <a:lnTo>
                  <a:pt x="0" y="10895"/>
                </a:lnTo>
              </a:path>
            </a:pathLst>
          </a:custGeom>
          <a:noFill/>
          <a:ln cap="flat" cmpd="sng" w="9525">
            <a:solidFill>
              <a:schemeClr val="dk2"/>
            </a:solidFill>
            <a:prstDash val="solid"/>
            <a:round/>
            <a:headEnd len="med" w="med" type="none"/>
            <a:tailEnd len="med" w="med" type="none"/>
          </a:ln>
        </p:spPr>
      </p:sp>
      <p:sp>
        <p:nvSpPr>
          <p:cNvPr id="1181" name="Google Shape;1181;p49"/>
          <p:cNvSpPr/>
          <p:nvPr/>
        </p:nvSpPr>
        <p:spPr>
          <a:xfrm rot="10800000">
            <a:off x="6031521" y="3219500"/>
            <a:ext cx="76322" cy="151849"/>
          </a:xfrm>
          <a:custGeom>
            <a:rect b="b" l="l" r="r" t="t"/>
            <a:pathLst>
              <a:path extrusionOk="0" h="10895" w="5478">
                <a:moveTo>
                  <a:pt x="74" y="0"/>
                </a:moveTo>
                <a:lnTo>
                  <a:pt x="5478" y="5404"/>
                </a:lnTo>
                <a:lnTo>
                  <a:pt x="0" y="10895"/>
                </a:lnTo>
              </a:path>
            </a:pathLst>
          </a:custGeom>
          <a:noFill/>
          <a:ln cap="flat" cmpd="sng" w="9525">
            <a:solidFill>
              <a:schemeClr val="dk2"/>
            </a:solidFill>
            <a:prstDash val="solid"/>
            <a:round/>
            <a:headEnd len="med" w="med" type="none"/>
            <a:tailEnd len="med" w="med" type="none"/>
          </a:ln>
        </p:spPr>
      </p:sp>
      <p:sp>
        <p:nvSpPr>
          <p:cNvPr id="1182" name="Google Shape;1182;p49">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9">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9">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9">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0"/>
          <p:cNvSpPr txBox="1"/>
          <p:nvPr>
            <p:ph type="title"/>
          </p:nvPr>
        </p:nvSpPr>
        <p:spPr>
          <a:xfrm>
            <a:off x="2138625" y="1523275"/>
            <a:ext cx="2336400" cy="5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/COMANDOS</a:t>
            </a:r>
            <a:endParaRPr/>
          </a:p>
        </p:txBody>
      </p:sp>
      <p:sp>
        <p:nvSpPr>
          <p:cNvPr id="493" name="Google Shape;493;p30"/>
          <p:cNvSpPr txBox="1"/>
          <p:nvPr>
            <p:ph idx="2" type="title"/>
          </p:nvPr>
        </p:nvSpPr>
        <p:spPr>
          <a:xfrm>
            <a:off x="1235625" y="1523263"/>
            <a:ext cx="836400" cy="51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94" name="Google Shape;494;p30"/>
          <p:cNvSpPr txBox="1"/>
          <p:nvPr>
            <p:ph idx="1" type="subTitle"/>
          </p:nvPr>
        </p:nvSpPr>
        <p:spPr>
          <a:xfrm>
            <a:off x="2138625" y="2033600"/>
            <a:ext cx="2336400" cy="68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Comandos para ejecutar.</a:t>
            </a:r>
            <a:endParaRPr/>
          </a:p>
        </p:txBody>
      </p:sp>
      <p:sp>
        <p:nvSpPr>
          <p:cNvPr id="495" name="Google Shape;495;p30"/>
          <p:cNvSpPr txBox="1"/>
          <p:nvPr>
            <p:ph idx="3" type="title"/>
          </p:nvPr>
        </p:nvSpPr>
        <p:spPr>
          <a:xfrm>
            <a:off x="5571975" y="1523275"/>
            <a:ext cx="2336400" cy="5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/EJECUCIÓN EN TERMINAL</a:t>
            </a:r>
            <a:endParaRPr/>
          </a:p>
        </p:txBody>
      </p:sp>
      <p:sp>
        <p:nvSpPr>
          <p:cNvPr id="496" name="Google Shape;496;p30"/>
          <p:cNvSpPr txBox="1"/>
          <p:nvPr>
            <p:ph idx="4" type="title"/>
          </p:nvPr>
        </p:nvSpPr>
        <p:spPr>
          <a:xfrm>
            <a:off x="4735575" y="1523263"/>
            <a:ext cx="836400" cy="51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97" name="Google Shape;497;p30"/>
          <p:cNvSpPr txBox="1"/>
          <p:nvPr>
            <p:ph idx="5" type="subTitle"/>
          </p:nvPr>
        </p:nvSpPr>
        <p:spPr>
          <a:xfrm>
            <a:off x="5571975" y="2033600"/>
            <a:ext cx="2336400" cy="68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Ejecución por cores.</a:t>
            </a:r>
            <a:endParaRPr/>
          </a:p>
        </p:txBody>
      </p:sp>
      <p:sp>
        <p:nvSpPr>
          <p:cNvPr id="498" name="Google Shape;498;p30"/>
          <p:cNvSpPr txBox="1"/>
          <p:nvPr>
            <p:ph idx="6" type="title"/>
          </p:nvPr>
        </p:nvSpPr>
        <p:spPr>
          <a:xfrm>
            <a:off x="2138625" y="3069988"/>
            <a:ext cx="2336400" cy="5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/GRÁFICAS</a:t>
            </a:r>
            <a:endParaRPr/>
          </a:p>
        </p:txBody>
      </p:sp>
      <p:sp>
        <p:nvSpPr>
          <p:cNvPr id="499" name="Google Shape;499;p30"/>
          <p:cNvSpPr txBox="1"/>
          <p:nvPr>
            <p:ph idx="7" type="title"/>
          </p:nvPr>
        </p:nvSpPr>
        <p:spPr>
          <a:xfrm>
            <a:off x="1235625" y="3069975"/>
            <a:ext cx="836400" cy="51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00" name="Google Shape;500;p30"/>
          <p:cNvSpPr txBox="1"/>
          <p:nvPr>
            <p:ph idx="8" type="subTitle"/>
          </p:nvPr>
        </p:nvSpPr>
        <p:spPr>
          <a:xfrm>
            <a:off x="2138625" y="3580313"/>
            <a:ext cx="2336400" cy="68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Gráficas por cada modelo.</a:t>
            </a:r>
            <a:endParaRPr/>
          </a:p>
        </p:txBody>
      </p:sp>
      <p:sp>
        <p:nvSpPr>
          <p:cNvPr id="501" name="Google Shape;501;p30"/>
          <p:cNvSpPr txBox="1"/>
          <p:nvPr>
            <p:ph idx="9" type="title"/>
          </p:nvPr>
        </p:nvSpPr>
        <p:spPr>
          <a:xfrm>
            <a:off x="5571975" y="3069988"/>
            <a:ext cx="2336400" cy="5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/PREGUNTAS</a:t>
            </a:r>
            <a:endParaRPr/>
          </a:p>
        </p:txBody>
      </p:sp>
      <p:sp>
        <p:nvSpPr>
          <p:cNvPr id="502" name="Google Shape;502;p30"/>
          <p:cNvSpPr txBox="1"/>
          <p:nvPr>
            <p:ph idx="13" type="title"/>
          </p:nvPr>
        </p:nvSpPr>
        <p:spPr>
          <a:xfrm>
            <a:off x="4735575" y="3069975"/>
            <a:ext cx="836400" cy="51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503" name="Google Shape;503;p30"/>
          <p:cNvSpPr txBox="1"/>
          <p:nvPr>
            <p:ph idx="14" type="subTitle"/>
          </p:nvPr>
        </p:nvSpPr>
        <p:spPr>
          <a:xfrm>
            <a:off x="5571975" y="3580313"/>
            <a:ext cx="2336400" cy="68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Preguntas resueltas</a:t>
            </a:r>
            <a:endParaRPr/>
          </a:p>
        </p:txBody>
      </p:sp>
      <p:sp>
        <p:nvSpPr>
          <p:cNvPr id="504" name="Google Shape;504;p30"/>
          <p:cNvSpPr txBox="1"/>
          <p:nvPr>
            <p:ph idx="1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505" name="Google Shape;505;p30"/>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506" name="Google Shape;506;p30"/>
          <p:cNvGrpSpPr/>
          <p:nvPr/>
        </p:nvGrpSpPr>
        <p:grpSpPr>
          <a:xfrm>
            <a:off x="299286" y="189025"/>
            <a:ext cx="133205" cy="119344"/>
            <a:chOff x="222150" y="185025"/>
            <a:chExt cx="170100" cy="152400"/>
          </a:xfrm>
        </p:grpSpPr>
        <p:cxnSp>
          <p:nvCxnSpPr>
            <p:cNvPr id="507" name="Google Shape;507;p30"/>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08" name="Google Shape;508;p30"/>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09" name="Google Shape;509;p30"/>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510" name="Google Shape;510;p30"/>
          <p:cNvGrpSpPr/>
          <p:nvPr/>
        </p:nvGrpSpPr>
        <p:grpSpPr>
          <a:xfrm>
            <a:off x="286625" y="3999999"/>
            <a:ext cx="145867" cy="958251"/>
            <a:chOff x="286625" y="3923799"/>
            <a:chExt cx="145867" cy="958251"/>
          </a:xfrm>
        </p:grpSpPr>
        <p:sp>
          <p:nvSpPr>
            <p:cNvPr id="511" name="Google Shape;511;p30"/>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2" name="Google Shape;512;p30"/>
            <p:cNvGrpSpPr/>
            <p:nvPr/>
          </p:nvGrpSpPr>
          <p:grpSpPr>
            <a:xfrm>
              <a:off x="298112" y="4342643"/>
              <a:ext cx="110182" cy="126862"/>
              <a:chOff x="281100" y="2027800"/>
              <a:chExt cx="140700" cy="162000"/>
            </a:xfrm>
          </p:grpSpPr>
          <p:sp>
            <p:nvSpPr>
              <p:cNvPr id="513" name="Google Shape;513;p30"/>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4" name="Google Shape;514;p30"/>
              <p:cNvGrpSpPr/>
              <p:nvPr/>
            </p:nvGrpSpPr>
            <p:grpSpPr>
              <a:xfrm>
                <a:off x="308875" y="2088450"/>
                <a:ext cx="85200" cy="40700"/>
                <a:chOff x="308875" y="2087000"/>
                <a:chExt cx="85200" cy="40700"/>
              </a:xfrm>
            </p:grpSpPr>
            <p:cxnSp>
              <p:nvCxnSpPr>
                <p:cNvPr id="515" name="Google Shape;515;p30"/>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16" name="Google Shape;516;p30"/>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17" name="Google Shape;517;p30"/>
            <p:cNvGrpSpPr/>
            <p:nvPr/>
          </p:nvGrpSpPr>
          <p:grpSpPr>
            <a:xfrm>
              <a:off x="286625" y="3923799"/>
              <a:ext cx="133200" cy="133200"/>
              <a:chOff x="286625" y="3648899"/>
              <a:chExt cx="133200" cy="133200"/>
            </a:xfrm>
          </p:grpSpPr>
          <p:sp>
            <p:nvSpPr>
              <p:cNvPr id="518" name="Google Shape;518;p30"/>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20" name="Google Shape;520;p30"/>
          <p:cNvCxnSpPr/>
          <p:nvPr/>
        </p:nvCxnSpPr>
        <p:spPr>
          <a:xfrm>
            <a:off x="8176575" y="3529013"/>
            <a:ext cx="0" cy="740100"/>
          </a:xfrm>
          <a:prstGeom prst="straightConnector1">
            <a:avLst/>
          </a:prstGeom>
          <a:noFill/>
          <a:ln cap="flat" cmpd="sng" w="9525">
            <a:solidFill>
              <a:schemeClr val="dk2"/>
            </a:solidFill>
            <a:prstDash val="solid"/>
            <a:round/>
            <a:headEnd len="med" w="med" type="none"/>
            <a:tailEnd len="med" w="med" type="stealth"/>
          </a:ln>
        </p:spPr>
      </p:cxnSp>
      <p:sp>
        <p:nvSpPr>
          <p:cNvPr id="521" name="Google Shape;521;p30"/>
          <p:cNvSpPr/>
          <p:nvPr/>
        </p:nvSpPr>
        <p:spPr>
          <a:xfrm>
            <a:off x="1862796" y="2302076"/>
            <a:ext cx="76322" cy="151849"/>
          </a:xfrm>
          <a:custGeom>
            <a:rect b="b" l="l" r="r" t="t"/>
            <a:pathLst>
              <a:path extrusionOk="0" h="10895" w="5478">
                <a:moveTo>
                  <a:pt x="74" y="0"/>
                </a:moveTo>
                <a:lnTo>
                  <a:pt x="5478" y="5404"/>
                </a:lnTo>
                <a:lnTo>
                  <a:pt x="0" y="10895"/>
                </a:lnTo>
              </a:path>
            </a:pathLst>
          </a:custGeom>
          <a:noFill/>
          <a:ln cap="flat" cmpd="sng" w="9525">
            <a:solidFill>
              <a:schemeClr val="dk2"/>
            </a:solidFill>
            <a:prstDash val="solid"/>
            <a:round/>
            <a:headEnd len="med" w="med" type="none"/>
            <a:tailEnd len="med" w="med" type="none"/>
          </a:ln>
        </p:spPr>
      </p:sp>
      <p:sp>
        <p:nvSpPr>
          <p:cNvPr id="522" name="Google Shape;522;p30"/>
          <p:cNvSpPr/>
          <p:nvPr/>
        </p:nvSpPr>
        <p:spPr>
          <a:xfrm>
            <a:off x="1862796" y="3823151"/>
            <a:ext cx="76322" cy="151849"/>
          </a:xfrm>
          <a:custGeom>
            <a:rect b="b" l="l" r="r" t="t"/>
            <a:pathLst>
              <a:path extrusionOk="0" h="10895" w="5478">
                <a:moveTo>
                  <a:pt x="74" y="0"/>
                </a:moveTo>
                <a:lnTo>
                  <a:pt x="5478" y="5404"/>
                </a:lnTo>
                <a:lnTo>
                  <a:pt x="0" y="10895"/>
                </a:lnTo>
              </a:path>
            </a:pathLst>
          </a:custGeom>
          <a:noFill/>
          <a:ln cap="flat" cmpd="sng" w="9525">
            <a:solidFill>
              <a:schemeClr val="dk2"/>
            </a:solidFill>
            <a:prstDash val="solid"/>
            <a:round/>
            <a:headEnd len="med" w="med" type="none"/>
            <a:tailEnd len="med" w="med" type="none"/>
          </a:ln>
        </p:spPr>
      </p:sp>
      <p:sp>
        <p:nvSpPr>
          <p:cNvPr id="523" name="Google Shape;523;p30"/>
          <p:cNvSpPr/>
          <p:nvPr/>
        </p:nvSpPr>
        <p:spPr>
          <a:xfrm>
            <a:off x="5343246" y="2302076"/>
            <a:ext cx="76322" cy="151849"/>
          </a:xfrm>
          <a:custGeom>
            <a:rect b="b" l="l" r="r" t="t"/>
            <a:pathLst>
              <a:path extrusionOk="0" h="10895" w="5478">
                <a:moveTo>
                  <a:pt x="74" y="0"/>
                </a:moveTo>
                <a:lnTo>
                  <a:pt x="5478" y="5404"/>
                </a:lnTo>
                <a:lnTo>
                  <a:pt x="0" y="10895"/>
                </a:lnTo>
              </a:path>
            </a:pathLst>
          </a:custGeom>
          <a:noFill/>
          <a:ln cap="flat" cmpd="sng" w="9525">
            <a:solidFill>
              <a:schemeClr val="dk2"/>
            </a:solidFill>
            <a:prstDash val="solid"/>
            <a:round/>
            <a:headEnd len="med" w="med" type="none"/>
            <a:tailEnd len="med" w="med" type="none"/>
          </a:ln>
        </p:spPr>
      </p:sp>
      <p:sp>
        <p:nvSpPr>
          <p:cNvPr id="524" name="Google Shape;524;p30"/>
          <p:cNvSpPr/>
          <p:nvPr/>
        </p:nvSpPr>
        <p:spPr>
          <a:xfrm>
            <a:off x="5343246" y="3823151"/>
            <a:ext cx="76322" cy="151849"/>
          </a:xfrm>
          <a:custGeom>
            <a:rect b="b" l="l" r="r" t="t"/>
            <a:pathLst>
              <a:path extrusionOk="0" h="10895" w="5478">
                <a:moveTo>
                  <a:pt x="74" y="0"/>
                </a:moveTo>
                <a:lnTo>
                  <a:pt x="5478" y="5404"/>
                </a:lnTo>
                <a:lnTo>
                  <a:pt x="0" y="10895"/>
                </a:lnTo>
              </a:path>
            </a:pathLst>
          </a:custGeom>
          <a:noFill/>
          <a:ln cap="flat" cmpd="sng" w="9525">
            <a:solidFill>
              <a:schemeClr val="dk2"/>
            </a:solidFill>
            <a:prstDash val="solid"/>
            <a:round/>
            <a:headEnd len="med" w="med" type="none"/>
            <a:tailEnd len="med" w="med" type="none"/>
          </a:ln>
        </p:spPr>
      </p:sp>
      <p:sp>
        <p:nvSpPr>
          <p:cNvPr id="525" name="Google Shape;525;p30">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0">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9" name="Google Shape;529;p30"/>
          <p:cNvGrpSpPr/>
          <p:nvPr/>
        </p:nvGrpSpPr>
        <p:grpSpPr>
          <a:xfrm>
            <a:off x="7819199" y="752550"/>
            <a:ext cx="604800" cy="147600"/>
            <a:chOff x="7688649" y="828750"/>
            <a:chExt cx="604800" cy="147600"/>
          </a:xfrm>
        </p:grpSpPr>
        <p:sp>
          <p:nvSpPr>
            <p:cNvPr id="530" name="Google Shape;530;p30"/>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0"/>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0"/>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1"/>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538" name="Google Shape;538;p31"/>
          <p:cNvGrpSpPr/>
          <p:nvPr/>
        </p:nvGrpSpPr>
        <p:grpSpPr>
          <a:xfrm>
            <a:off x="299286" y="189025"/>
            <a:ext cx="133205" cy="119344"/>
            <a:chOff x="222150" y="185025"/>
            <a:chExt cx="170100" cy="152400"/>
          </a:xfrm>
        </p:grpSpPr>
        <p:cxnSp>
          <p:nvCxnSpPr>
            <p:cNvPr id="539" name="Google Shape;539;p31"/>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40" name="Google Shape;540;p31"/>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41" name="Google Shape;541;p31"/>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542" name="Google Shape;542;p31"/>
          <p:cNvGrpSpPr/>
          <p:nvPr/>
        </p:nvGrpSpPr>
        <p:grpSpPr>
          <a:xfrm>
            <a:off x="286625" y="3999999"/>
            <a:ext cx="145867" cy="958251"/>
            <a:chOff x="286625" y="3923799"/>
            <a:chExt cx="145867" cy="958251"/>
          </a:xfrm>
        </p:grpSpPr>
        <p:sp>
          <p:nvSpPr>
            <p:cNvPr id="543" name="Google Shape;543;p31"/>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4" name="Google Shape;544;p31"/>
            <p:cNvGrpSpPr/>
            <p:nvPr/>
          </p:nvGrpSpPr>
          <p:grpSpPr>
            <a:xfrm>
              <a:off x="298112" y="4342643"/>
              <a:ext cx="110182" cy="126862"/>
              <a:chOff x="281100" y="2027800"/>
              <a:chExt cx="140700" cy="162000"/>
            </a:xfrm>
          </p:grpSpPr>
          <p:sp>
            <p:nvSpPr>
              <p:cNvPr id="545" name="Google Shape;545;p31"/>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6" name="Google Shape;546;p31"/>
              <p:cNvGrpSpPr/>
              <p:nvPr/>
            </p:nvGrpSpPr>
            <p:grpSpPr>
              <a:xfrm>
                <a:off x="308875" y="2088450"/>
                <a:ext cx="85200" cy="40700"/>
                <a:chOff x="308875" y="2087000"/>
                <a:chExt cx="85200" cy="40700"/>
              </a:xfrm>
            </p:grpSpPr>
            <p:cxnSp>
              <p:nvCxnSpPr>
                <p:cNvPr id="547" name="Google Shape;547;p31"/>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48" name="Google Shape;548;p31"/>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49" name="Google Shape;549;p31"/>
            <p:cNvGrpSpPr/>
            <p:nvPr/>
          </p:nvGrpSpPr>
          <p:grpSpPr>
            <a:xfrm>
              <a:off x="286625" y="3923799"/>
              <a:ext cx="133200" cy="133200"/>
              <a:chOff x="286625" y="3648899"/>
              <a:chExt cx="133200" cy="133200"/>
            </a:xfrm>
          </p:grpSpPr>
          <p:sp>
            <p:nvSpPr>
              <p:cNvPr id="550" name="Google Shape;550;p31"/>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1"/>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2" name="Google Shape;552;p31"/>
          <p:cNvSpPr txBox="1"/>
          <p:nvPr>
            <p:ph type="title"/>
          </p:nvPr>
        </p:nvSpPr>
        <p:spPr>
          <a:xfrm>
            <a:off x="948600" y="1893800"/>
            <a:ext cx="3936300" cy="149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/COMANDOS</a:t>
            </a:r>
            <a:endParaRPr/>
          </a:p>
        </p:txBody>
      </p:sp>
      <p:sp>
        <p:nvSpPr>
          <p:cNvPr id="553" name="Google Shape;553;p31"/>
          <p:cNvSpPr txBox="1"/>
          <p:nvPr>
            <p:ph idx="2" type="title"/>
          </p:nvPr>
        </p:nvSpPr>
        <p:spPr>
          <a:xfrm>
            <a:off x="948600" y="1052000"/>
            <a:ext cx="16254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554" name="Google Shape;554;p31"/>
          <p:cNvSpPr txBox="1"/>
          <p:nvPr>
            <p:ph idx="1" type="subTitle"/>
          </p:nvPr>
        </p:nvSpPr>
        <p:spPr>
          <a:xfrm>
            <a:off x="948600" y="3392900"/>
            <a:ext cx="3652200" cy="71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Comandos del programa</a:t>
            </a:r>
            <a:endParaRPr/>
          </a:p>
        </p:txBody>
      </p:sp>
      <p:sp>
        <p:nvSpPr>
          <p:cNvPr id="555" name="Google Shape;555;p31">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6" name="Google Shape;556;p31"/>
          <p:cNvCxnSpPr/>
          <p:nvPr/>
        </p:nvCxnSpPr>
        <p:spPr>
          <a:xfrm>
            <a:off x="4285625" y="3749588"/>
            <a:ext cx="792600" cy="0"/>
          </a:xfrm>
          <a:prstGeom prst="straightConnector1">
            <a:avLst/>
          </a:prstGeom>
          <a:noFill/>
          <a:ln cap="flat" cmpd="sng" w="9525">
            <a:solidFill>
              <a:schemeClr val="dk2"/>
            </a:solidFill>
            <a:prstDash val="solid"/>
            <a:round/>
            <a:headEnd len="med" w="med" type="none"/>
            <a:tailEnd len="med" w="med" type="stealth"/>
          </a:ln>
        </p:spPr>
      </p:cxnSp>
      <p:sp>
        <p:nvSpPr>
          <p:cNvPr id="557" name="Google Shape;557;p31">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1">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1">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0" name="Google Shape;560;p31"/>
          <p:cNvGrpSpPr/>
          <p:nvPr/>
        </p:nvGrpSpPr>
        <p:grpSpPr>
          <a:xfrm rot="5400000">
            <a:off x="5729698" y="1550003"/>
            <a:ext cx="2376289" cy="1933510"/>
            <a:chOff x="6007752" y="1813287"/>
            <a:chExt cx="2279633" cy="1173460"/>
          </a:xfrm>
        </p:grpSpPr>
        <p:sp>
          <p:nvSpPr>
            <p:cNvPr id="561" name="Google Shape;561;p31"/>
            <p:cNvSpPr/>
            <p:nvPr/>
          </p:nvSpPr>
          <p:spPr>
            <a:xfrm>
              <a:off x="6007752" y="1813287"/>
              <a:ext cx="790000" cy="555800"/>
            </a:xfrm>
            <a:custGeom>
              <a:rect b="b" l="l" r="r" t="t"/>
              <a:pathLst>
                <a:path extrusionOk="0" h="19192" w="27279">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80DFFF"/>
                </a:gs>
                <a:gs pos="100000">
                  <a:srgbClr val="318FFA">
                    <a:alpha val="71764"/>
                  </a:srgbClr>
                </a:gs>
              </a:gsLst>
              <a:lin ang="2698631" scaled="0"/>
            </a:gradFill>
            <a:ln>
              <a:noFill/>
            </a:ln>
            <a:effectLst>
              <a:outerShdw blurRad="57150" rotWithShape="0" algn="bl" dir="5400000" dist="19050">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1"/>
            <p:cNvSpPr/>
            <p:nvPr/>
          </p:nvSpPr>
          <p:spPr>
            <a:xfrm>
              <a:off x="6007752" y="2430831"/>
              <a:ext cx="1641713" cy="555916"/>
            </a:xfrm>
            <a:custGeom>
              <a:rect b="b" l="l" r="r" t="t"/>
              <a:pathLst>
                <a:path extrusionOk="0" h="19196" w="56689">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80DFFF"/>
                </a:gs>
                <a:gs pos="100000">
                  <a:srgbClr val="318FFA">
                    <a:alpha val="71764"/>
                  </a:srgbClr>
                </a:gs>
              </a:gsLst>
              <a:lin ang="2698631" scaled="0"/>
            </a:gradFill>
            <a:ln>
              <a:noFill/>
            </a:ln>
            <a:effectLst>
              <a:outerShdw blurRad="57150" rotWithShape="0" algn="bl" dir="5400000" dist="19050">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a:off x="6859503" y="1813287"/>
              <a:ext cx="789971" cy="555800"/>
            </a:xfrm>
            <a:custGeom>
              <a:rect b="b" l="l" r="r" t="t"/>
              <a:pathLst>
                <a:path extrusionOk="0" h="19192" w="27278">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80DFFF"/>
                </a:gs>
                <a:gs pos="100000">
                  <a:srgbClr val="318FFA">
                    <a:alpha val="71764"/>
                  </a:srgbClr>
                </a:gs>
              </a:gsLst>
              <a:lin ang="2698631" scaled="0"/>
            </a:gradFill>
            <a:ln>
              <a:noFill/>
            </a:ln>
            <a:effectLst>
              <a:outerShdw blurRad="57150" rotWithShape="0" algn="bl" dir="5400000" dist="19050">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a:off x="7728138" y="1813287"/>
              <a:ext cx="559247" cy="258120"/>
            </a:xfrm>
            <a:custGeom>
              <a:rect b="b" l="l" r="r" t="t"/>
              <a:pathLst>
                <a:path extrusionOk="0" h="8913" w="19311">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80DFFF"/>
                </a:gs>
                <a:gs pos="100000">
                  <a:srgbClr val="318FFA">
                    <a:alpha val="71764"/>
                  </a:srgbClr>
                </a:gs>
              </a:gsLst>
              <a:lin ang="2698631" scaled="0"/>
            </a:gradFill>
            <a:ln>
              <a:noFill/>
            </a:ln>
            <a:effectLst>
              <a:outerShdw blurRad="57150" rotWithShape="0" algn="bl" dir="5400000" dist="19050">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1"/>
            <p:cNvSpPr/>
            <p:nvPr/>
          </p:nvSpPr>
          <p:spPr>
            <a:xfrm>
              <a:off x="7728138" y="2131674"/>
              <a:ext cx="559247" cy="855073"/>
            </a:xfrm>
            <a:custGeom>
              <a:rect b="b" l="l" r="r" t="t"/>
              <a:pathLst>
                <a:path extrusionOk="0" h="29526" w="19311">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80DFFF"/>
                </a:gs>
                <a:gs pos="100000">
                  <a:srgbClr val="318FFA">
                    <a:alpha val="71764"/>
                  </a:srgbClr>
                </a:gs>
              </a:gsLst>
              <a:lin ang="2698631" scaled="0"/>
            </a:gradFill>
            <a:ln>
              <a:noFill/>
            </a:ln>
            <a:effectLst>
              <a:outerShdw blurRad="57150" rotWithShape="0" algn="bl" dir="5400000" dist="19050">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6" name="Google Shape;566;p31"/>
          <p:cNvSpPr/>
          <p:nvPr/>
        </p:nvSpPr>
        <p:spPr>
          <a:xfrm>
            <a:off x="5395800" y="1448275"/>
            <a:ext cx="1355700" cy="678900"/>
          </a:xfrm>
          <a:prstGeom prst="roundRect">
            <a:avLst>
              <a:gd fmla="val 8585" name="adj"/>
            </a:avLst>
          </a:prstGeom>
          <a:gradFill>
            <a:gsLst>
              <a:gs pos="0">
                <a:srgbClr val="8D90E1"/>
              </a:gs>
              <a:gs pos="100000">
                <a:schemeClr val="accent6"/>
              </a:gs>
            </a:gsLst>
            <a:lin ang="5400700" scaled="0"/>
          </a:gra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1"/>
          <p:cNvSpPr/>
          <p:nvPr/>
        </p:nvSpPr>
        <p:spPr>
          <a:xfrm>
            <a:off x="5569912" y="1538595"/>
            <a:ext cx="325435" cy="325864"/>
          </a:xfrm>
          <a:custGeom>
            <a:rect b="b" l="l" r="r" t="t"/>
            <a:pathLst>
              <a:path extrusionOk="0" h="7599" w="7589">
                <a:moveTo>
                  <a:pt x="3794" y="0"/>
                </a:moveTo>
                <a:cubicBezTo>
                  <a:pt x="1697" y="0"/>
                  <a:pt x="0" y="1703"/>
                  <a:pt x="0" y="3800"/>
                </a:cubicBezTo>
                <a:cubicBezTo>
                  <a:pt x="0" y="4884"/>
                  <a:pt x="449" y="5861"/>
                  <a:pt x="1176" y="6550"/>
                </a:cubicBezTo>
                <a:cubicBezTo>
                  <a:pt x="1861" y="7200"/>
                  <a:pt x="2781" y="7599"/>
                  <a:pt x="3794" y="7599"/>
                </a:cubicBezTo>
                <a:cubicBezTo>
                  <a:pt x="4812" y="7599"/>
                  <a:pt x="5733" y="7200"/>
                  <a:pt x="6413" y="6550"/>
                </a:cubicBezTo>
                <a:cubicBezTo>
                  <a:pt x="7138" y="5856"/>
                  <a:pt x="7589" y="4884"/>
                  <a:pt x="7589" y="3800"/>
                </a:cubicBezTo>
                <a:cubicBezTo>
                  <a:pt x="7589" y="1703"/>
                  <a:pt x="5896" y="0"/>
                  <a:pt x="3794"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1"/>
          <p:cNvSpPr/>
          <p:nvPr/>
        </p:nvSpPr>
        <p:spPr>
          <a:xfrm>
            <a:off x="5679305" y="1586152"/>
            <a:ext cx="106649" cy="106820"/>
          </a:xfrm>
          <a:custGeom>
            <a:rect b="b" l="l" r="r" t="t"/>
            <a:pathLst>
              <a:path extrusionOk="0" h="2491" w="2487">
                <a:moveTo>
                  <a:pt x="1243" y="1"/>
                </a:moveTo>
                <a:cubicBezTo>
                  <a:pt x="558" y="1"/>
                  <a:pt x="1" y="558"/>
                  <a:pt x="1" y="1243"/>
                </a:cubicBezTo>
                <a:cubicBezTo>
                  <a:pt x="1" y="1934"/>
                  <a:pt x="558" y="2491"/>
                  <a:pt x="1243" y="2491"/>
                </a:cubicBezTo>
                <a:cubicBezTo>
                  <a:pt x="1934" y="2491"/>
                  <a:pt x="2486" y="1934"/>
                  <a:pt x="2486" y="1243"/>
                </a:cubicBezTo>
                <a:cubicBezTo>
                  <a:pt x="2486" y="558"/>
                  <a:pt x="1934" y="1"/>
                  <a:pt x="12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a:off x="5620299" y="1733113"/>
            <a:ext cx="224619" cy="131349"/>
          </a:xfrm>
          <a:custGeom>
            <a:rect b="b" l="l" r="r" t="t"/>
            <a:pathLst>
              <a:path extrusionOk="0" h="3063" w="5238">
                <a:moveTo>
                  <a:pt x="2619" y="0"/>
                </a:moveTo>
                <a:cubicBezTo>
                  <a:pt x="1367" y="0"/>
                  <a:pt x="308" y="853"/>
                  <a:pt x="1" y="2014"/>
                </a:cubicBezTo>
                <a:cubicBezTo>
                  <a:pt x="686" y="2664"/>
                  <a:pt x="1606" y="3063"/>
                  <a:pt x="2619" y="3063"/>
                </a:cubicBezTo>
                <a:cubicBezTo>
                  <a:pt x="3637" y="3063"/>
                  <a:pt x="4558" y="2664"/>
                  <a:pt x="5238" y="2014"/>
                </a:cubicBezTo>
                <a:cubicBezTo>
                  <a:pt x="4931" y="853"/>
                  <a:pt x="3872" y="0"/>
                  <a:pt x="26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31"/>
          <p:cNvGrpSpPr/>
          <p:nvPr/>
        </p:nvGrpSpPr>
        <p:grpSpPr>
          <a:xfrm>
            <a:off x="5569908" y="1905331"/>
            <a:ext cx="1007698" cy="131347"/>
            <a:chOff x="1397158" y="2606681"/>
            <a:chExt cx="1007698" cy="131347"/>
          </a:xfrm>
        </p:grpSpPr>
        <p:sp>
          <p:nvSpPr>
            <p:cNvPr id="571" name="Google Shape;571;p31"/>
            <p:cNvSpPr/>
            <p:nvPr/>
          </p:nvSpPr>
          <p:spPr>
            <a:xfrm>
              <a:off x="1397158" y="2606681"/>
              <a:ext cx="144062" cy="131347"/>
            </a:xfrm>
            <a:custGeom>
              <a:rect b="b" l="l" r="r" t="t"/>
              <a:pathLst>
                <a:path extrusionOk="0" h="3577" w="3923">
                  <a:moveTo>
                    <a:pt x="1962" y="1"/>
                  </a:moveTo>
                  <a:cubicBezTo>
                    <a:pt x="1836" y="1"/>
                    <a:pt x="1711" y="66"/>
                    <a:pt x="1647" y="196"/>
                  </a:cubicBezTo>
                  <a:lnTo>
                    <a:pt x="1345" y="816"/>
                  </a:lnTo>
                  <a:cubicBezTo>
                    <a:pt x="1295" y="918"/>
                    <a:pt x="1192" y="989"/>
                    <a:pt x="1080" y="1005"/>
                  </a:cubicBezTo>
                  <a:lnTo>
                    <a:pt x="399" y="1102"/>
                  </a:lnTo>
                  <a:cubicBezTo>
                    <a:pt x="113" y="1147"/>
                    <a:pt x="0" y="1501"/>
                    <a:pt x="205" y="1699"/>
                  </a:cubicBezTo>
                  <a:lnTo>
                    <a:pt x="696" y="2181"/>
                  </a:lnTo>
                  <a:cubicBezTo>
                    <a:pt x="783" y="2263"/>
                    <a:pt x="819" y="2374"/>
                    <a:pt x="798" y="2487"/>
                  </a:cubicBezTo>
                  <a:lnTo>
                    <a:pt x="681" y="3167"/>
                  </a:lnTo>
                  <a:cubicBezTo>
                    <a:pt x="644" y="3394"/>
                    <a:pt x="822" y="3576"/>
                    <a:pt x="1027" y="3576"/>
                  </a:cubicBezTo>
                  <a:cubicBezTo>
                    <a:pt x="1081" y="3576"/>
                    <a:pt x="1137" y="3563"/>
                    <a:pt x="1192" y="3535"/>
                  </a:cubicBezTo>
                  <a:lnTo>
                    <a:pt x="1801" y="3214"/>
                  </a:lnTo>
                  <a:cubicBezTo>
                    <a:pt x="1849" y="3188"/>
                    <a:pt x="1904" y="3175"/>
                    <a:pt x="1960" y="3175"/>
                  </a:cubicBezTo>
                  <a:cubicBezTo>
                    <a:pt x="2015" y="3175"/>
                    <a:pt x="2072" y="3188"/>
                    <a:pt x="2123" y="3214"/>
                  </a:cubicBezTo>
                  <a:lnTo>
                    <a:pt x="2731" y="3535"/>
                  </a:lnTo>
                  <a:cubicBezTo>
                    <a:pt x="2785" y="3563"/>
                    <a:pt x="2840" y="3576"/>
                    <a:pt x="2894" y="3576"/>
                  </a:cubicBezTo>
                  <a:cubicBezTo>
                    <a:pt x="3098" y="3576"/>
                    <a:pt x="3279" y="3394"/>
                    <a:pt x="3238" y="3167"/>
                  </a:cubicBezTo>
                  <a:lnTo>
                    <a:pt x="3125" y="2487"/>
                  </a:lnTo>
                  <a:cubicBezTo>
                    <a:pt x="3105" y="2374"/>
                    <a:pt x="3141" y="2263"/>
                    <a:pt x="3222" y="2181"/>
                  </a:cubicBezTo>
                  <a:lnTo>
                    <a:pt x="3713" y="1699"/>
                  </a:lnTo>
                  <a:cubicBezTo>
                    <a:pt x="3923" y="1501"/>
                    <a:pt x="3811" y="1147"/>
                    <a:pt x="3519" y="1102"/>
                  </a:cubicBezTo>
                  <a:lnTo>
                    <a:pt x="2844" y="1005"/>
                  </a:lnTo>
                  <a:cubicBezTo>
                    <a:pt x="2726" y="989"/>
                    <a:pt x="2629" y="918"/>
                    <a:pt x="2578" y="816"/>
                  </a:cubicBezTo>
                  <a:lnTo>
                    <a:pt x="2277" y="196"/>
                  </a:lnTo>
                  <a:cubicBezTo>
                    <a:pt x="2212" y="66"/>
                    <a:pt x="2087" y="1"/>
                    <a:pt x="19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1"/>
            <p:cNvSpPr/>
            <p:nvPr/>
          </p:nvSpPr>
          <p:spPr>
            <a:xfrm>
              <a:off x="1613003" y="2606681"/>
              <a:ext cx="144062" cy="131347"/>
            </a:xfrm>
            <a:custGeom>
              <a:rect b="b" l="l" r="r" t="t"/>
              <a:pathLst>
                <a:path extrusionOk="0" h="3577" w="3923">
                  <a:moveTo>
                    <a:pt x="1961" y="1"/>
                  </a:moveTo>
                  <a:cubicBezTo>
                    <a:pt x="1836" y="1"/>
                    <a:pt x="1711" y="66"/>
                    <a:pt x="1646" y="196"/>
                  </a:cubicBezTo>
                  <a:lnTo>
                    <a:pt x="1345" y="816"/>
                  </a:lnTo>
                  <a:cubicBezTo>
                    <a:pt x="1294" y="918"/>
                    <a:pt x="1192" y="989"/>
                    <a:pt x="1079" y="1005"/>
                  </a:cubicBezTo>
                  <a:lnTo>
                    <a:pt x="399" y="1102"/>
                  </a:lnTo>
                  <a:cubicBezTo>
                    <a:pt x="112" y="1147"/>
                    <a:pt x="0" y="1501"/>
                    <a:pt x="204" y="1699"/>
                  </a:cubicBezTo>
                  <a:lnTo>
                    <a:pt x="701" y="2181"/>
                  </a:lnTo>
                  <a:cubicBezTo>
                    <a:pt x="782" y="2263"/>
                    <a:pt x="818" y="2374"/>
                    <a:pt x="798" y="2487"/>
                  </a:cubicBezTo>
                  <a:lnTo>
                    <a:pt x="685" y="3167"/>
                  </a:lnTo>
                  <a:cubicBezTo>
                    <a:pt x="644" y="3394"/>
                    <a:pt x="825" y="3576"/>
                    <a:pt x="1029" y="3576"/>
                  </a:cubicBezTo>
                  <a:cubicBezTo>
                    <a:pt x="1083" y="3576"/>
                    <a:pt x="1138" y="3563"/>
                    <a:pt x="1192" y="3535"/>
                  </a:cubicBezTo>
                  <a:lnTo>
                    <a:pt x="1800" y="3214"/>
                  </a:lnTo>
                  <a:cubicBezTo>
                    <a:pt x="1851" y="3188"/>
                    <a:pt x="1906" y="3175"/>
                    <a:pt x="1961" y="3175"/>
                  </a:cubicBezTo>
                  <a:cubicBezTo>
                    <a:pt x="2016" y="3175"/>
                    <a:pt x="2071" y="3188"/>
                    <a:pt x="2122" y="3214"/>
                  </a:cubicBezTo>
                  <a:lnTo>
                    <a:pt x="2731" y="3535"/>
                  </a:lnTo>
                  <a:cubicBezTo>
                    <a:pt x="2784" y="3563"/>
                    <a:pt x="2840" y="3576"/>
                    <a:pt x="2894" y="3576"/>
                  </a:cubicBezTo>
                  <a:cubicBezTo>
                    <a:pt x="3097" y="3576"/>
                    <a:pt x="3277" y="3394"/>
                    <a:pt x="3237" y="3167"/>
                  </a:cubicBezTo>
                  <a:lnTo>
                    <a:pt x="3125" y="2487"/>
                  </a:lnTo>
                  <a:cubicBezTo>
                    <a:pt x="3104" y="2374"/>
                    <a:pt x="3140" y="2263"/>
                    <a:pt x="3222" y="2181"/>
                  </a:cubicBezTo>
                  <a:lnTo>
                    <a:pt x="3718" y="1699"/>
                  </a:lnTo>
                  <a:cubicBezTo>
                    <a:pt x="3923" y="1501"/>
                    <a:pt x="3810" y="1147"/>
                    <a:pt x="3524" y="1102"/>
                  </a:cubicBezTo>
                  <a:lnTo>
                    <a:pt x="2843" y="1005"/>
                  </a:lnTo>
                  <a:cubicBezTo>
                    <a:pt x="2726" y="989"/>
                    <a:pt x="2628" y="918"/>
                    <a:pt x="2578" y="816"/>
                  </a:cubicBezTo>
                  <a:lnTo>
                    <a:pt x="2276" y="196"/>
                  </a:lnTo>
                  <a:cubicBezTo>
                    <a:pt x="2212" y="66"/>
                    <a:pt x="2087" y="1"/>
                    <a:pt x="19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1"/>
            <p:cNvSpPr/>
            <p:nvPr/>
          </p:nvSpPr>
          <p:spPr>
            <a:xfrm>
              <a:off x="1828847" y="2606681"/>
              <a:ext cx="144062" cy="131347"/>
            </a:xfrm>
            <a:custGeom>
              <a:rect b="b" l="l" r="r" t="t"/>
              <a:pathLst>
                <a:path extrusionOk="0" h="3577" w="3923">
                  <a:moveTo>
                    <a:pt x="1963" y="1"/>
                  </a:moveTo>
                  <a:cubicBezTo>
                    <a:pt x="1839" y="1"/>
                    <a:pt x="1713" y="66"/>
                    <a:pt x="1647" y="196"/>
                  </a:cubicBezTo>
                  <a:lnTo>
                    <a:pt x="1345" y="816"/>
                  </a:lnTo>
                  <a:cubicBezTo>
                    <a:pt x="1294" y="918"/>
                    <a:pt x="1197" y="989"/>
                    <a:pt x="1084" y="1005"/>
                  </a:cubicBezTo>
                  <a:lnTo>
                    <a:pt x="404" y="1102"/>
                  </a:lnTo>
                  <a:cubicBezTo>
                    <a:pt x="118" y="1147"/>
                    <a:pt x="0" y="1501"/>
                    <a:pt x="210" y="1699"/>
                  </a:cubicBezTo>
                  <a:lnTo>
                    <a:pt x="701" y="2181"/>
                  </a:lnTo>
                  <a:cubicBezTo>
                    <a:pt x="783" y="2263"/>
                    <a:pt x="819" y="2374"/>
                    <a:pt x="803" y="2487"/>
                  </a:cubicBezTo>
                  <a:lnTo>
                    <a:pt x="685" y="3167"/>
                  </a:lnTo>
                  <a:cubicBezTo>
                    <a:pt x="645" y="3394"/>
                    <a:pt x="826" y="3576"/>
                    <a:pt x="1029" y="3576"/>
                  </a:cubicBezTo>
                  <a:cubicBezTo>
                    <a:pt x="1083" y="3576"/>
                    <a:pt x="1138" y="3563"/>
                    <a:pt x="1192" y="3535"/>
                  </a:cubicBezTo>
                  <a:lnTo>
                    <a:pt x="1801" y="3214"/>
                  </a:lnTo>
                  <a:cubicBezTo>
                    <a:pt x="1852" y="3188"/>
                    <a:pt x="1908" y="3175"/>
                    <a:pt x="1964" y="3175"/>
                  </a:cubicBezTo>
                  <a:cubicBezTo>
                    <a:pt x="2020" y="3175"/>
                    <a:pt x="2076" y="3188"/>
                    <a:pt x="2127" y="3214"/>
                  </a:cubicBezTo>
                  <a:lnTo>
                    <a:pt x="2731" y="3535"/>
                  </a:lnTo>
                  <a:cubicBezTo>
                    <a:pt x="2786" y="3563"/>
                    <a:pt x="2842" y="3576"/>
                    <a:pt x="2896" y="3576"/>
                  </a:cubicBezTo>
                  <a:cubicBezTo>
                    <a:pt x="3101" y="3576"/>
                    <a:pt x="3279" y="3394"/>
                    <a:pt x="3243" y="3167"/>
                  </a:cubicBezTo>
                  <a:lnTo>
                    <a:pt x="3125" y="2487"/>
                  </a:lnTo>
                  <a:cubicBezTo>
                    <a:pt x="3104" y="2374"/>
                    <a:pt x="3146" y="2263"/>
                    <a:pt x="3227" y="2181"/>
                  </a:cubicBezTo>
                  <a:lnTo>
                    <a:pt x="3718" y="1699"/>
                  </a:lnTo>
                  <a:cubicBezTo>
                    <a:pt x="3923" y="1501"/>
                    <a:pt x="3810" y="1147"/>
                    <a:pt x="3524" y="1102"/>
                  </a:cubicBezTo>
                  <a:lnTo>
                    <a:pt x="2844" y="1005"/>
                  </a:lnTo>
                  <a:cubicBezTo>
                    <a:pt x="2731" y="989"/>
                    <a:pt x="2634" y="918"/>
                    <a:pt x="2582" y="816"/>
                  </a:cubicBezTo>
                  <a:lnTo>
                    <a:pt x="2276" y="196"/>
                  </a:lnTo>
                  <a:cubicBezTo>
                    <a:pt x="2212" y="66"/>
                    <a:pt x="2088" y="1"/>
                    <a:pt x="19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1"/>
            <p:cNvSpPr/>
            <p:nvPr/>
          </p:nvSpPr>
          <p:spPr>
            <a:xfrm>
              <a:off x="2044692" y="2606681"/>
              <a:ext cx="144283" cy="131347"/>
            </a:xfrm>
            <a:custGeom>
              <a:rect b="b" l="l" r="r" t="t"/>
              <a:pathLst>
                <a:path extrusionOk="0" h="3577" w="3929">
                  <a:moveTo>
                    <a:pt x="1965" y="1"/>
                  </a:moveTo>
                  <a:cubicBezTo>
                    <a:pt x="1841" y="1"/>
                    <a:pt x="1717" y="66"/>
                    <a:pt x="1653" y="196"/>
                  </a:cubicBezTo>
                  <a:lnTo>
                    <a:pt x="1346" y="816"/>
                  </a:lnTo>
                  <a:cubicBezTo>
                    <a:pt x="1296" y="918"/>
                    <a:pt x="1198" y="989"/>
                    <a:pt x="1086" y="1005"/>
                  </a:cubicBezTo>
                  <a:lnTo>
                    <a:pt x="406" y="1102"/>
                  </a:lnTo>
                  <a:cubicBezTo>
                    <a:pt x="119" y="1147"/>
                    <a:pt x="1" y="1501"/>
                    <a:pt x="211" y="1699"/>
                  </a:cubicBezTo>
                  <a:lnTo>
                    <a:pt x="702" y="2181"/>
                  </a:lnTo>
                  <a:cubicBezTo>
                    <a:pt x="784" y="2263"/>
                    <a:pt x="820" y="2374"/>
                    <a:pt x="805" y="2487"/>
                  </a:cubicBezTo>
                  <a:lnTo>
                    <a:pt x="687" y="3167"/>
                  </a:lnTo>
                  <a:cubicBezTo>
                    <a:pt x="646" y="3394"/>
                    <a:pt x="827" y="3576"/>
                    <a:pt x="1030" y="3576"/>
                  </a:cubicBezTo>
                  <a:cubicBezTo>
                    <a:pt x="1084" y="3576"/>
                    <a:pt x="1139" y="3563"/>
                    <a:pt x="1193" y="3535"/>
                  </a:cubicBezTo>
                  <a:lnTo>
                    <a:pt x="1801" y="3214"/>
                  </a:lnTo>
                  <a:cubicBezTo>
                    <a:pt x="1852" y="3188"/>
                    <a:pt x="1909" y="3175"/>
                    <a:pt x="1965" y="3175"/>
                  </a:cubicBezTo>
                  <a:cubicBezTo>
                    <a:pt x="2021" y="3175"/>
                    <a:pt x="2078" y="3188"/>
                    <a:pt x="2129" y="3214"/>
                  </a:cubicBezTo>
                  <a:lnTo>
                    <a:pt x="2738" y="3535"/>
                  </a:lnTo>
                  <a:cubicBezTo>
                    <a:pt x="2791" y="3563"/>
                    <a:pt x="2847" y="3576"/>
                    <a:pt x="2900" y="3576"/>
                  </a:cubicBezTo>
                  <a:cubicBezTo>
                    <a:pt x="3102" y="3576"/>
                    <a:pt x="3280" y="3394"/>
                    <a:pt x="3244" y="3167"/>
                  </a:cubicBezTo>
                  <a:lnTo>
                    <a:pt x="3126" y="2487"/>
                  </a:lnTo>
                  <a:cubicBezTo>
                    <a:pt x="3106" y="2374"/>
                    <a:pt x="3147" y="2263"/>
                    <a:pt x="3229" y="2181"/>
                  </a:cubicBezTo>
                  <a:lnTo>
                    <a:pt x="3720" y="1699"/>
                  </a:lnTo>
                  <a:cubicBezTo>
                    <a:pt x="3928" y="1501"/>
                    <a:pt x="3812" y="1147"/>
                    <a:pt x="3525" y="1102"/>
                  </a:cubicBezTo>
                  <a:lnTo>
                    <a:pt x="2845" y="1005"/>
                  </a:lnTo>
                  <a:cubicBezTo>
                    <a:pt x="2732" y="989"/>
                    <a:pt x="2635" y="918"/>
                    <a:pt x="2585" y="816"/>
                  </a:cubicBezTo>
                  <a:lnTo>
                    <a:pt x="2278" y="196"/>
                  </a:lnTo>
                  <a:cubicBezTo>
                    <a:pt x="2213" y="66"/>
                    <a:pt x="2089" y="1"/>
                    <a:pt x="19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1"/>
            <p:cNvSpPr/>
            <p:nvPr/>
          </p:nvSpPr>
          <p:spPr>
            <a:xfrm>
              <a:off x="2260757" y="2606681"/>
              <a:ext cx="144099" cy="131347"/>
            </a:xfrm>
            <a:custGeom>
              <a:rect b="b" l="l" r="r" t="t"/>
              <a:pathLst>
                <a:path extrusionOk="0" h="3577" w="3924">
                  <a:moveTo>
                    <a:pt x="1960" y="1"/>
                  </a:moveTo>
                  <a:cubicBezTo>
                    <a:pt x="1835" y="1"/>
                    <a:pt x="1711" y="66"/>
                    <a:pt x="1647" y="196"/>
                  </a:cubicBezTo>
                  <a:lnTo>
                    <a:pt x="1340" y="816"/>
                  </a:lnTo>
                  <a:cubicBezTo>
                    <a:pt x="1290" y="918"/>
                    <a:pt x="1193" y="989"/>
                    <a:pt x="1080" y="1005"/>
                  </a:cubicBezTo>
                  <a:lnTo>
                    <a:pt x="400" y="1102"/>
                  </a:lnTo>
                  <a:cubicBezTo>
                    <a:pt x="113" y="1147"/>
                    <a:pt x="1" y="1501"/>
                    <a:pt x="205" y="1699"/>
                  </a:cubicBezTo>
                  <a:lnTo>
                    <a:pt x="696" y="2181"/>
                  </a:lnTo>
                  <a:cubicBezTo>
                    <a:pt x="778" y="2263"/>
                    <a:pt x="818" y="2374"/>
                    <a:pt x="799" y="2487"/>
                  </a:cubicBezTo>
                  <a:lnTo>
                    <a:pt x="681" y="3167"/>
                  </a:lnTo>
                  <a:cubicBezTo>
                    <a:pt x="644" y="3394"/>
                    <a:pt x="822" y="3576"/>
                    <a:pt x="1027" y="3576"/>
                  </a:cubicBezTo>
                  <a:cubicBezTo>
                    <a:pt x="1082" y="3576"/>
                    <a:pt x="1138" y="3563"/>
                    <a:pt x="1193" y="3535"/>
                  </a:cubicBezTo>
                  <a:lnTo>
                    <a:pt x="1795" y="3214"/>
                  </a:lnTo>
                  <a:cubicBezTo>
                    <a:pt x="1847" y="3188"/>
                    <a:pt x="1903" y="3175"/>
                    <a:pt x="1960" y="3175"/>
                  </a:cubicBezTo>
                  <a:cubicBezTo>
                    <a:pt x="2016" y="3175"/>
                    <a:pt x="2072" y="3188"/>
                    <a:pt x="2123" y="3214"/>
                  </a:cubicBezTo>
                  <a:lnTo>
                    <a:pt x="2732" y="3535"/>
                  </a:lnTo>
                  <a:cubicBezTo>
                    <a:pt x="2785" y="3563"/>
                    <a:pt x="2841" y="3576"/>
                    <a:pt x="2894" y="3576"/>
                  </a:cubicBezTo>
                  <a:cubicBezTo>
                    <a:pt x="3098" y="3576"/>
                    <a:pt x="3278" y="3394"/>
                    <a:pt x="3237" y="3167"/>
                  </a:cubicBezTo>
                  <a:lnTo>
                    <a:pt x="3119" y="2487"/>
                  </a:lnTo>
                  <a:cubicBezTo>
                    <a:pt x="3105" y="2374"/>
                    <a:pt x="3140" y="2263"/>
                    <a:pt x="3223" y="2181"/>
                  </a:cubicBezTo>
                  <a:lnTo>
                    <a:pt x="3714" y="1699"/>
                  </a:lnTo>
                  <a:cubicBezTo>
                    <a:pt x="3923" y="1501"/>
                    <a:pt x="3806" y="1147"/>
                    <a:pt x="3518" y="1102"/>
                  </a:cubicBezTo>
                  <a:lnTo>
                    <a:pt x="2838" y="1005"/>
                  </a:lnTo>
                  <a:cubicBezTo>
                    <a:pt x="2727" y="989"/>
                    <a:pt x="2629" y="918"/>
                    <a:pt x="2578" y="816"/>
                  </a:cubicBezTo>
                  <a:lnTo>
                    <a:pt x="2276" y="196"/>
                  </a:lnTo>
                  <a:cubicBezTo>
                    <a:pt x="2210" y="66"/>
                    <a:pt x="2085" y="1"/>
                    <a:pt x="19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6" name="Google Shape;576;p31"/>
          <p:cNvSpPr/>
          <p:nvPr/>
        </p:nvSpPr>
        <p:spPr>
          <a:xfrm>
            <a:off x="6001600" y="1593800"/>
            <a:ext cx="576015" cy="38928"/>
          </a:xfrm>
          <a:custGeom>
            <a:rect b="b" l="l" r="r" t="t"/>
            <a:pathLst>
              <a:path extrusionOk="0" h="1295" w="21856">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1"/>
          <p:cNvSpPr/>
          <p:nvPr/>
        </p:nvSpPr>
        <p:spPr>
          <a:xfrm>
            <a:off x="6001600" y="1682208"/>
            <a:ext cx="576015" cy="38868"/>
          </a:xfrm>
          <a:custGeom>
            <a:rect b="b" l="l" r="r" t="t"/>
            <a:pathLst>
              <a:path extrusionOk="0" h="1293" w="21856">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1"/>
          <p:cNvSpPr/>
          <p:nvPr/>
        </p:nvSpPr>
        <p:spPr>
          <a:xfrm>
            <a:off x="6001600" y="1770376"/>
            <a:ext cx="481479" cy="38898"/>
          </a:xfrm>
          <a:custGeom>
            <a:rect b="b" l="l" r="r" t="t"/>
            <a:pathLst>
              <a:path extrusionOk="0" h="1294" w="18269">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9" name="Google Shape;579;p31"/>
          <p:cNvGrpSpPr/>
          <p:nvPr/>
        </p:nvGrpSpPr>
        <p:grpSpPr>
          <a:xfrm>
            <a:off x="6240000" y="2592425"/>
            <a:ext cx="1355700" cy="262500"/>
            <a:chOff x="1884725" y="2724775"/>
            <a:chExt cx="1355700" cy="262500"/>
          </a:xfrm>
        </p:grpSpPr>
        <p:sp>
          <p:nvSpPr>
            <p:cNvPr id="580" name="Google Shape;580;p31"/>
            <p:cNvSpPr/>
            <p:nvPr/>
          </p:nvSpPr>
          <p:spPr>
            <a:xfrm>
              <a:off x="1884725" y="2724775"/>
              <a:ext cx="1355700" cy="262500"/>
            </a:xfrm>
            <a:prstGeom prst="roundRect">
              <a:avLst>
                <a:gd fmla="val 23686" name="adj"/>
              </a:avLst>
            </a:prstGeom>
            <a:gradFill>
              <a:gsLst>
                <a:gs pos="0">
                  <a:schemeClr val="lt1"/>
                </a:gs>
                <a:gs pos="100000">
                  <a:schemeClr val="dk2"/>
                </a:gs>
              </a:gsLst>
              <a:lin ang="2698631" scaled="0"/>
            </a:gra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1"/>
            <p:cNvSpPr/>
            <p:nvPr/>
          </p:nvSpPr>
          <p:spPr>
            <a:xfrm>
              <a:off x="2176700" y="2836550"/>
              <a:ext cx="964615" cy="38924"/>
            </a:xfrm>
            <a:custGeom>
              <a:rect b="b" l="l" r="r" t="t"/>
              <a:pathLst>
                <a:path extrusionOk="0" h="1295" w="21856">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1"/>
            <p:cNvSpPr/>
            <p:nvPr/>
          </p:nvSpPr>
          <p:spPr>
            <a:xfrm>
              <a:off x="2176700" y="2836550"/>
              <a:ext cx="463839" cy="38924"/>
            </a:xfrm>
            <a:custGeom>
              <a:rect b="b" l="l" r="r" t="t"/>
              <a:pathLst>
                <a:path extrusionOk="0" h="1295" w="21856">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gradFill>
              <a:gsLst>
                <a:gs pos="0">
                  <a:srgbClr val="E9A984"/>
                </a:gs>
                <a:gs pos="100000">
                  <a:srgbClr val="E57C85"/>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1"/>
            <p:cNvSpPr/>
            <p:nvPr/>
          </p:nvSpPr>
          <p:spPr>
            <a:xfrm>
              <a:off x="1983825" y="2792040"/>
              <a:ext cx="133214" cy="127937"/>
            </a:xfrm>
            <a:custGeom>
              <a:rect b="b" l="l" r="r" t="t"/>
              <a:pathLst>
                <a:path extrusionOk="0" h="9140" w="9517">
                  <a:moveTo>
                    <a:pt x="2167" y="1"/>
                  </a:moveTo>
                  <a:lnTo>
                    <a:pt x="2167" y="4844"/>
                  </a:lnTo>
                  <a:lnTo>
                    <a:pt x="0" y="4844"/>
                  </a:lnTo>
                  <a:lnTo>
                    <a:pt x="2167" y="6803"/>
                  </a:lnTo>
                  <a:lnTo>
                    <a:pt x="4761" y="9139"/>
                  </a:lnTo>
                  <a:lnTo>
                    <a:pt x="9517" y="4844"/>
                  </a:lnTo>
                  <a:lnTo>
                    <a:pt x="7348" y="4844"/>
                  </a:lnTo>
                  <a:lnTo>
                    <a:pt x="7348" y="1"/>
                  </a:lnTo>
                  <a:close/>
                </a:path>
              </a:pathLst>
            </a:custGeom>
            <a:gradFill>
              <a:gsLst>
                <a:gs pos="0">
                  <a:srgbClr val="E9A984"/>
                </a:gs>
                <a:gs pos="100000">
                  <a:srgbClr val="E57C85"/>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31"/>
          <p:cNvGrpSpPr/>
          <p:nvPr/>
        </p:nvGrpSpPr>
        <p:grpSpPr>
          <a:xfrm>
            <a:off x="5607195" y="3320193"/>
            <a:ext cx="694832" cy="494692"/>
            <a:chOff x="3336290" y="764021"/>
            <a:chExt cx="810300" cy="576900"/>
          </a:xfrm>
        </p:grpSpPr>
        <p:sp>
          <p:nvSpPr>
            <p:cNvPr id="585" name="Google Shape;585;p31"/>
            <p:cNvSpPr/>
            <p:nvPr/>
          </p:nvSpPr>
          <p:spPr>
            <a:xfrm rot="-5401788">
              <a:off x="3452990" y="647471"/>
              <a:ext cx="576900" cy="810000"/>
            </a:xfrm>
            <a:prstGeom prst="roundRect">
              <a:avLst>
                <a:gd fmla="val 7267" name="adj"/>
              </a:avLst>
            </a:prstGeom>
            <a:gradFill>
              <a:gsLst>
                <a:gs pos="0">
                  <a:srgbClr val="FFFFFF"/>
                </a:gs>
                <a:gs pos="100000">
                  <a:srgbClr val="C5C7F4"/>
                </a:gs>
              </a:gsLst>
              <a:lin ang="5400012"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1"/>
            <p:cNvSpPr/>
            <p:nvPr/>
          </p:nvSpPr>
          <p:spPr>
            <a:xfrm>
              <a:off x="3414726" y="1013671"/>
              <a:ext cx="653730" cy="281110"/>
            </a:xfrm>
            <a:custGeom>
              <a:rect b="b" l="l" r="r" t="t"/>
              <a:pathLst>
                <a:path extrusionOk="0" h="14176" w="28015">
                  <a:moveTo>
                    <a:pt x="7411" y="1"/>
                  </a:moveTo>
                  <a:cubicBezTo>
                    <a:pt x="6941" y="1"/>
                    <a:pt x="6471" y="194"/>
                    <a:pt x="6132" y="580"/>
                  </a:cubicBezTo>
                  <a:lnTo>
                    <a:pt x="429" y="7037"/>
                  </a:lnTo>
                  <a:cubicBezTo>
                    <a:pt x="154" y="7353"/>
                    <a:pt x="0" y="7752"/>
                    <a:pt x="0" y="8170"/>
                  </a:cubicBezTo>
                  <a:lnTo>
                    <a:pt x="0" y="12472"/>
                  </a:lnTo>
                  <a:cubicBezTo>
                    <a:pt x="0" y="13409"/>
                    <a:pt x="766" y="14175"/>
                    <a:pt x="1711" y="14175"/>
                  </a:cubicBezTo>
                  <a:lnTo>
                    <a:pt x="26304" y="14175"/>
                  </a:lnTo>
                  <a:cubicBezTo>
                    <a:pt x="27249" y="14175"/>
                    <a:pt x="28015" y="13409"/>
                    <a:pt x="28015" y="12472"/>
                  </a:cubicBezTo>
                  <a:lnTo>
                    <a:pt x="28015" y="8742"/>
                  </a:lnTo>
                  <a:cubicBezTo>
                    <a:pt x="28015" y="8245"/>
                    <a:pt x="27798" y="7776"/>
                    <a:pt x="27420" y="7449"/>
                  </a:cubicBezTo>
                  <a:lnTo>
                    <a:pt x="22816" y="3486"/>
                  </a:lnTo>
                  <a:cubicBezTo>
                    <a:pt x="22496" y="3210"/>
                    <a:pt x="22100" y="3072"/>
                    <a:pt x="21705" y="3072"/>
                  </a:cubicBezTo>
                  <a:cubicBezTo>
                    <a:pt x="21289" y="3072"/>
                    <a:pt x="20874" y="3224"/>
                    <a:pt x="20546" y="3526"/>
                  </a:cubicBezTo>
                  <a:lnTo>
                    <a:pt x="16959" y="6826"/>
                  </a:lnTo>
                  <a:cubicBezTo>
                    <a:pt x="16631" y="7127"/>
                    <a:pt x="16216" y="7277"/>
                    <a:pt x="15803" y="7277"/>
                  </a:cubicBezTo>
                  <a:cubicBezTo>
                    <a:pt x="15352" y="7277"/>
                    <a:pt x="14902" y="7099"/>
                    <a:pt x="14568" y="6746"/>
                  </a:cubicBezTo>
                  <a:lnTo>
                    <a:pt x="8648" y="529"/>
                  </a:lnTo>
                  <a:cubicBezTo>
                    <a:pt x="8310" y="177"/>
                    <a:pt x="7860" y="1"/>
                    <a:pt x="7411" y="1"/>
                  </a:cubicBezTo>
                  <a:close/>
                </a:path>
              </a:pathLst>
            </a:custGeom>
            <a:gradFill>
              <a:gsLst>
                <a:gs pos="0">
                  <a:srgbClr val="80DFFF"/>
                </a:gs>
                <a:gs pos="100000">
                  <a:srgbClr val="318FFA">
                    <a:alpha val="71764"/>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1"/>
            <p:cNvSpPr/>
            <p:nvPr/>
          </p:nvSpPr>
          <p:spPr>
            <a:xfrm>
              <a:off x="3848871" y="832785"/>
              <a:ext cx="144823" cy="144867"/>
            </a:xfrm>
            <a:custGeom>
              <a:rect b="b" l="l" r="r" t="t"/>
              <a:pathLst>
                <a:path extrusionOk="0" h="4417" w="4416">
                  <a:moveTo>
                    <a:pt x="2208" y="1"/>
                  </a:moveTo>
                  <a:cubicBezTo>
                    <a:pt x="991" y="1"/>
                    <a:pt x="1" y="990"/>
                    <a:pt x="1" y="2209"/>
                  </a:cubicBezTo>
                  <a:cubicBezTo>
                    <a:pt x="1" y="3427"/>
                    <a:pt x="991" y="4417"/>
                    <a:pt x="2208" y="4417"/>
                  </a:cubicBezTo>
                  <a:cubicBezTo>
                    <a:pt x="3427" y="4417"/>
                    <a:pt x="4416" y="3427"/>
                    <a:pt x="4416" y="2209"/>
                  </a:cubicBezTo>
                  <a:cubicBezTo>
                    <a:pt x="4416" y="990"/>
                    <a:pt x="3427" y="1"/>
                    <a:pt x="2208" y="1"/>
                  </a:cubicBezTo>
                  <a:close/>
                </a:path>
              </a:pathLst>
            </a:custGeom>
            <a:gradFill>
              <a:gsLst>
                <a:gs pos="0">
                  <a:srgbClr val="FFF68E"/>
                </a:gs>
                <a:gs pos="100000">
                  <a:srgbClr val="FFD966"/>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31"/>
          <p:cNvGrpSpPr/>
          <p:nvPr/>
        </p:nvGrpSpPr>
        <p:grpSpPr>
          <a:xfrm>
            <a:off x="7250277" y="3320194"/>
            <a:ext cx="767672" cy="251306"/>
            <a:chOff x="6394925" y="2541508"/>
            <a:chExt cx="736800" cy="241200"/>
          </a:xfrm>
        </p:grpSpPr>
        <p:sp>
          <p:nvSpPr>
            <p:cNvPr id="589" name="Google Shape;589;p31"/>
            <p:cNvSpPr/>
            <p:nvPr/>
          </p:nvSpPr>
          <p:spPr>
            <a:xfrm rot="-5400000">
              <a:off x="6642725" y="2293708"/>
              <a:ext cx="241200" cy="736800"/>
            </a:xfrm>
            <a:prstGeom prst="roundRect">
              <a:avLst>
                <a:gd fmla="val 7267" name="adj"/>
              </a:avLst>
            </a:prstGeom>
            <a:gradFill>
              <a:gsLst>
                <a:gs pos="0">
                  <a:schemeClr val="lt2"/>
                </a:gs>
                <a:gs pos="100000">
                  <a:srgbClr val="E57C85"/>
                </a:gs>
              </a:gsLst>
              <a:lin ang="5400700"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1"/>
            <p:cNvSpPr/>
            <p:nvPr/>
          </p:nvSpPr>
          <p:spPr>
            <a:xfrm rot="-5400000">
              <a:off x="6465199" y="2584700"/>
              <a:ext cx="152700" cy="154800"/>
            </a:xfrm>
            <a:prstGeom prst="roundRect">
              <a:avLst>
                <a:gd fmla="val 7267" name="adj"/>
              </a:avLst>
            </a:prstGeom>
            <a:solidFill>
              <a:srgbClr val="29283D"/>
            </a:soli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p:nvPr/>
          </p:nvSpPr>
          <p:spPr>
            <a:xfrm rot="-5400000">
              <a:off x="6686966" y="2584700"/>
              <a:ext cx="152700" cy="154800"/>
            </a:xfrm>
            <a:prstGeom prst="roundRect">
              <a:avLst>
                <a:gd fmla="val 7267" name="adj"/>
              </a:avLst>
            </a:prstGeom>
            <a:solidFill>
              <a:srgbClr val="29283D"/>
            </a:soli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1"/>
            <p:cNvSpPr/>
            <p:nvPr/>
          </p:nvSpPr>
          <p:spPr>
            <a:xfrm rot="-5400000">
              <a:off x="6908732" y="2584700"/>
              <a:ext cx="152700" cy="154800"/>
            </a:xfrm>
            <a:prstGeom prst="roundRect">
              <a:avLst>
                <a:gd fmla="val 7267" name="adj"/>
              </a:avLst>
            </a:prstGeom>
            <a:solidFill>
              <a:srgbClr val="29283D"/>
            </a:soli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3" name="Google Shape;593;p31"/>
          <p:cNvSpPr/>
          <p:nvPr/>
        </p:nvSpPr>
        <p:spPr>
          <a:xfrm>
            <a:off x="7688574" y="1567202"/>
            <a:ext cx="440861" cy="441047"/>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1"/>
          <p:cNvSpPr/>
          <p:nvPr/>
        </p:nvSpPr>
        <p:spPr>
          <a:xfrm>
            <a:off x="7790667" y="1680026"/>
            <a:ext cx="236675" cy="215400"/>
          </a:xfrm>
          <a:custGeom>
            <a:rect b="b" l="l" r="r" t="t"/>
            <a:pathLst>
              <a:path extrusionOk="0" h="8616" w="9467">
                <a:moveTo>
                  <a:pt x="4733" y="1"/>
                </a:moveTo>
                <a:cubicBezTo>
                  <a:pt x="4606" y="1"/>
                  <a:pt x="4480" y="48"/>
                  <a:pt x="4383" y="142"/>
                </a:cubicBezTo>
                <a:lnTo>
                  <a:pt x="210" y="4131"/>
                </a:lnTo>
                <a:cubicBezTo>
                  <a:pt x="10" y="4325"/>
                  <a:pt x="0" y="4648"/>
                  <a:pt x="194" y="4847"/>
                </a:cubicBezTo>
                <a:cubicBezTo>
                  <a:pt x="295" y="4952"/>
                  <a:pt x="429" y="5005"/>
                  <a:pt x="564" y="5005"/>
                </a:cubicBezTo>
                <a:cubicBezTo>
                  <a:pt x="690" y="5005"/>
                  <a:pt x="817" y="4959"/>
                  <a:pt x="916" y="4867"/>
                </a:cubicBezTo>
                <a:lnTo>
                  <a:pt x="4730" y="1211"/>
                </a:lnTo>
                <a:lnTo>
                  <a:pt x="8551" y="4867"/>
                </a:lnTo>
                <a:cubicBezTo>
                  <a:pt x="8648" y="4959"/>
                  <a:pt x="8776" y="5005"/>
                  <a:pt x="8903" y="5005"/>
                </a:cubicBezTo>
                <a:cubicBezTo>
                  <a:pt x="9037" y="5005"/>
                  <a:pt x="9170" y="4955"/>
                  <a:pt x="9271" y="4847"/>
                </a:cubicBezTo>
                <a:cubicBezTo>
                  <a:pt x="9467" y="4648"/>
                  <a:pt x="9456" y="4325"/>
                  <a:pt x="9257" y="4131"/>
                </a:cubicBezTo>
                <a:lnTo>
                  <a:pt x="5084" y="142"/>
                </a:lnTo>
                <a:cubicBezTo>
                  <a:pt x="4986" y="48"/>
                  <a:pt x="4860" y="1"/>
                  <a:pt x="4733" y="1"/>
                </a:cubicBezTo>
                <a:close/>
                <a:moveTo>
                  <a:pt x="4730" y="2203"/>
                </a:moveTo>
                <a:lnTo>
                  <a:pt x="1355" y="5434"/>
                </a:lnTo>
                <a:lnTo>
                  <a:pt x="1355" y="8616"/>
                </a:lnTo>
                <a:lnTo>
                  <a:pt x="3928" y="8616"/>
                </a:lnTo>
                <a:lnTo>
                  <a:pt x="3928" y="6529"/>
                </a:lnTo>
                <a:lnTo>
                  <a:pt x="5539" y="6529"/>
                </a:lnTo>
                <a:lnTo>
                  <a:pt x="5539" y="8616"/>
                </a:lnTo>
                <a:lnTo>
                  <a:pt x="8106" y="8616"/>
                </a:lnTo>
                <a:lnTo>
                  <a:pt x="8106" y="5434"/>
                </a:lnTo>
                <a:lnTo>
                  <a:pt x="4730" y="2203"/>
                </a:lnTo>
                <a:close/>
              </a:path>
            </a:pathLst>
          </a:cu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p:nvPr/>
        </p:nvSpPr>
        <p:spPr>
          <a:xfrm>
            <a:off x="7474158" y="1720775"/>
            <a:ext cx="133828" cy="133884"/>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1"/>
          <p:cNvSpPr/>
          <p:nvPr/>
        </p:nvSpPr>
        <p:spPr>
          <a:xfrm>
            <a:off x="7259749" y="1720775"/>
            <a:ext cx="133828" cy="133884"/>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32"/>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02" name="Google Shape;602;p32"/>
          <p:cNvGrpSpPr/>
          <p:nvPr/>
        </p:nvGrpSpPr>
        <p:grpSpPr>
          <a:xfrm>
            <a:off x="299286" y="189025"/>
            <a:ext cx="133205" cy="119344"/>
            <a:chOff x="222150" y="185025"/>
            <a:chExt cx="170100" cy="152400"/>
          </a:xfrm>
        </p:grpSpPr>
        <p:cxnSp>
          <p:nvCxnSpPr>
            <p:cNvPr id="603" name="Google Shape;603;p32"/>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604" name="Google Shape;604;p32"/>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605" name="Google Shape;605;p32"/>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606" name="Google Shape;606;p32"/>
          <p:cNvGrpSpPr/>
          <p:nvPr/>
        </p:nvGrpSpPr>
        <p:grpSpPr>
          <a:xfrm>
            <a:off x="286625" y="3999999"/>
            <a:ext cx="145867" cy="958251"/>
            <a:chOff x="286625" y="3923799"/>
            <a:chExt cx="145867" cy="958251"/>
          </a:xfrm>
        </p:grpSpPr>
        <p:sp>
          <p:nvSpPr>
            <p:cNvPr id="607" name="Google Shape;607;p32"/>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8" name="Google Shape;608;p32"/>
            <p:cNvGrpSpPr/>
            <p:nvPr/>
          </p:nvGrpSpPr>
          <p:grpSpPr>
            <a:xfrm>
              <a:off x="298112" y="4342643"/>
              <a:ext cx="110182" cy="126862"/>
              <a:chOff x="281100" y="2027800"/>
              <a:chExt cx="140700" cy="162000"/>
            </a:xfrm>
          </p:grpSpPr>
          <p:sp>
            <p:nvSpPr>
              <p:cNvPr id="609" name="Google Shape;609;p32"/>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0" name="Google Shape;610;p32"/>
              <p:cNvGrpSpPr/>
              <p:nvPr/>
            </p:nvGrpSpPr>
            <p:grpSpPr>
              <a:xfrm>
                <a:off x="308875" y="2088450"/>
                <a:ext cx="85200" cy="40700"/>
                <a:chOff x="308875" y="2087000"/>
                <a:chExt cx="85200" cy="40700"/>
              </a:xfrm>
            </p:grpSpPr>
            <p:cxnSp>
              <p:nvCxnSpPr>
                <p:cNvPr id="611" name="Google Shape;611;p32"/>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612" name="Google Shape;612;p32"/>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613" name="Google Shape;613;p32"/>
            <p:cNvGrpSpPr/>
            <p:nvPr/>
          </p:nvGrpSpPr>
          <p:grpSpPr>
            <a:xfrm>
              <a:off x="286625" y="3923799"/>
              <a:ext cx="133200" cy="133200"/>
              <a:chOff x="286625" y="3648899"/>
              <a:chExt cx="133200" cy="133200"/>
            </a:xfrm>
          </p:grpSpPr>
          <p:sp>
            <p:nvSpPr>
              <p:cNvPr id="614" name="Google Shape;614;p32"/>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2"/>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6" name="Google Shape;616;p32"/>
          <p:cNvSpPr txBox="1"/>
          <p:nvPr>
            <p:ph type="title"/>
          </p:nvPr>
        </p:nvSpPr>
        <p:spPr>
          <a:xfrm>
            <a:off x="4699350" y="1207150"/>
            <a:ext cx="3617700" cy="79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/PYTHON</a:t>
            </a:r>
            <a:endParaRPr/>
          </a:p>
        </p:txBody>
      </p:sp>
      <p:sp>
        <p:nvSpPr>
          <p:cNvPr id="617" name="Google Shape;617;p32"/>
          <p:cNvSpPr txBox="1"/>
          <p:nvPr>
            <p:ph idx="1" type="subTitle"/>
          </p:nvPr>
        </p:nvSpPr>
        <p:spPr>
          <a:xfrm>
            <a:off x="4699350" y="2094075"/>
            <a:ext cx="3617700" cy="158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En el código se debe cambiar: *n_hilos_ls = [1,2,4,8]* para poder indicar la cantidad de hilos a usar. Así pues, el código correra los modelos con cada uno de los elementos en la lista.</a:t>
            </a:r>
            <a:endParaRPr/>
          </a:p>
        </p:txBody>
      </p:sp>
      <p:cxnSp>
        <p:nvCxnSpPr>
          <p:cNvPr id="618" name="Google Shape;618;p32"/>
          <p:cNvCxnSpPr/>
          <p:nvPr/>
        </p:nvCxnSpPr>
        <p:spPr>
          <a:xfrm>
            <a:off x="3558000" y="1207138"/>
            <a:ext cx="740100" cy="0"/>
          </a:xfrm>
          <a:prstGeom prst="straightConnector1">
            <a:avLst/>
          </a:prstGeom>
          <a:noFill/>
          <a:ln cap="flat" cmpd="sng" w="9525">
            <a:solidFill>
              <a:schemeClr val="dk2"/>
            </a:solidFill>
            <a:prstDash val="solid"/>
            <a:round/>
            <a:headEnd len="med" w="med" type="none"/>
            <a:tailEnd len="med" w="med" type="stealth"/>
          </a:ln>
        </p:spPr>
      </p:cxnSp>
      <p:sp>
        <p:nvSpPr>
          <p:cNvPr id="619" name="Google Shape;619;p32">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2">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2">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2">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2"/>
          <p:cNvSpPr txBox="1"/>
          <p:nvPr>
            <p:ph type="title"/>
          </p:nvPr>
        </p:nvSpPr>
        <p:spPr>
          <a:xfrm>
            <a:off x="680400" y="1207138"/>
            <a:ext cx="3617700" cy="79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/DOCKER  </a:t>
            </a:r>
            <a:endParaRPr/>
          </a:p>
        </p:txBody>
      </p:sp>
      <p:sp>
        <p:nvSpPr>
          <p:cNvPr id="624" name="Google Shape;624;p32"/>
          <p:cNvSpPr txBox="1"/>
          <p:nvPr>
            <p:ph idx="1" type="subTitle"/>
          </p:nvPr>
        </p:nvSpPr>
        <p:spPr>
          <a:xfrm>
            <a:off x="680400" y="2404163"/>
            <a:ext cx="3617700" cy="158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docker build -t paralelizacion .</a:t>
            </a:r>
            <a:endParaRPr/>
          </a:p>
          <a:p>
            <a:pPr indent="0" lvl="0" marL="0" rtl="0" algn="l">
              <a:spcBef>
                <a:spcPts val="0"/>
              </a:spcBef>
              <a:spcAft>
                <a:spcPts val="0"/>
              </a:spcAft>
              <a:buNone/>
            </a:pPr>
            <a:r>
              <a:rPr lang="en"/>
              <a:t>docker run --cpus="4" --memory="1g" -it paralelizacion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 argumento de CPUs es utilizado para indicar la cantidad de CPUs a utilizar. Esto depende de la cantidad de cores que se desee utilizar. </a:t>
            </a:r>
            <a:endParaRPr/>
          </a:p>
          <a:p>
            <a:pPr indent="0" lvl="0" marL="0" rtl="0" algn="l">
              <a:spcBef>
                <a:spcPts val="0"/>
              </a:spcBef>
              <a:spcAft>
                <a:spcPts val="0"/>
              </a:spcAft>
              <a:buNone/>
            </a:pPr>
            <a:r>
              <a:t/>
            </a:r>
            <a:endParaRPr/>
          </a:p>
        </p:txBody>
      </p:sp>
      <p:grpSp>
        <p:nvGrpSpPr>
          <p:cNvPr id="625" name="Google Shape;625;p32"/>
          <p:cNvGrpSpPr/>
          <p:nvPr/>
        </p:nvGrpSpPr>
        <p:grpSpPr>
          <a:xfrm>
            <a:off x="3148995" y="1312378"/>
            <a:ext cx="409009" cy="409016"/>
            <a:chOff x="3075107" y="3758147"/>
            <a:chExt cx="409009" cy="409016"/>
          </a:xfrm>
        </p:grpSpPr>
        <p:sp>
          <p:nvSpPr>
            <p:cNvPr id="626" name="Google Shape;626;p32"/>
            <p:cNvSpPr/>
            <p:nvPr/>
          </p:nvSpPr>
          <p:spPr>
            <a:xfrm>
              <a:off x="3262704" y="3888056"/>
              <a:ext cx="91499" cy="146531"/>
            </a:xfrm>
            <a:custGeom>
              <a:rect b="b" l="l" r="r" t="t"/>
              <a:pathLst>
                <a:path extrusionOk="0" h="5123" w="3199">
                  <a:moveTo>
                    <a:pt x="579" y="1"/>
                  </a:moveTo>
                  <a:lnTo>
                    <a:pt x="0" y="2619"/>
                  </a:lnTo>
                  <a:lnTo>
                    <a:pt x="579" y="5122"/>
                  </a:lnTo>
                  <a:cubicBezTo>
                    <a:pt x="2040" y="5122"/>
                    <a:pt x="3198" y="4056"/>
                    <a:pt x="3198" y="2619"/>
                  </a:cubicBezTo>
                  <a:cubicBezTo>
                    <a:pt x="3198" y="1159"/>
                    <a:pt x="2040" y="1"/>
                    <a:pt x="5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2"/>
            <p:cNvSpPr/>
            <p:nvPr/>
          </p:nvSpPr>
          <p:spPr>
            <a:xfrm>
              <a:off x="3205015" y="3888056"/>
              <a:ext cx="74281" cy="146531"/>
            </a:xfrm>
            <a:custGeom>
              <a:rect b="b" l="l" r="r" t="t"/>
              <a:pathLst>
                <a:path extrusionOk="0" h="5123" w="2597">
                  <a:moveTo>
                    <a:pt x="2596" y="1"/>
                  </a:moveTo>
                  <a:cubicBezTo>
                    <a:pt x="1160" y="1"/>
                    <a:pt x="1" y="1159"/>
                    <a:pt x="1" y="2619"/>
                  </a:cubicBezTo>
                  <a:cubicBezTo>
                    <a:pt x="1" y="4056"/>
                    <a:pt x="1160" y="5122"/>
                    <a:pt x="2596" y="5122"/>
                  </a:cubicBezTo>
                  <a:lnTo>
                    <a:pt x="25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2"/>
            <p:cNvSpPr/>
            <p:nvPr/>
          </p:nvSpPr>
          <p:spPr>
            <a:xfrm>
              <a:off x="3262704" y="3758147"/>
              <a:ext cx="221412" cy="409016"/>
            </a:xfrm>
            <a:custGeom>
              <a:rect b="b" l="l" r="r" t="t"/>
              <a:pathLst>
                <a:path extrusionOk="0" h="14300" w="7741">
                  <a:moveTo>
                    <a:pt x="579" y="0"/>
                  </a:moveTo>
                  <a:lnTo>
                    <a:pt x="0" y="2225"/>
                  </a:lnTo>
                  <a:lnTo>
                    <a:pt x="579" y="3778"/>
                  </a:lnTo>
                  <a:cubicBezTo>
                    <a:pt x="2410" y="3778"/>
                    <a:pt x="3963" y="5215"/>
                    <a:pt x="3963" y="7161"/>
                  </a:cubicBezTo>
                  <a:cubicBezTo>
                    <a:pt x="3963" y="8992"/>
                    <a:pt x="2410" y="10522"/>
                    <a:pt x="579" y="10522"/>
                  </a:cubicBezTo>
                  <a:lnTo>
                    <a:pt x="0" y="11982"/>
                  </a:lnTo>
                  <a:lnTo>
                    <a:pt x="579" y="14299"/>
                  </a:lnTo>
                  <a:lnTo>
                    <a:pt x="1738" y="14299"/>
                  </a:lnTo>
                  <a:lnTo>
                    <a:pt x="2132" y="12955"/>
                  </a:lnTo>
                  <a:cubicBezTo>
                    <a:pt x="2712" y="12839"/>
                    <a:pt x="3198" y="12654"/>
                    <a:pt x="3569" y="12376"/>
                  </a:cubicBezTo>
                  <a:lnTo>
                    <a:pt x="4728" y="13048"/>
                  </a:lnTo>
                  <a:lnTo>
                    <a:pt x="6466" y="11310"/>
                  </a:lnTo>
                  <a:lnTo>
                    <a:pt x="5794" y="10151"/>
                  </a:lnTo>
                  <a:cubicBezTo>
                    <a:pt x="6095" y="9664"/>
                    <a:pt x="6281" y="9178"/>
                    <a:pt x="6373" y="8691"/>
                  </a:cubicBezTo>
                  <a:lnTo>
                    <a:pt x="7741" y="8320"/>
                  </a:lnTo>
                  <a:lnTo>
                    <a:pt x="7741" y="6003"/>
                  </a:lnTo>
                  <a:lnTo>
                    <a:pt x="6373" y="5609"/>
                  </a:lnTo>
                  <a:cubicBezTo>
                    <a:pt x="6281" y="5029"/>
                    <a:pt x="6095" y="4543"/>
                    <a:pt x="5794" y="4149"/>
                  </a:cubicBezTo>
                  <a:lnTo>
                    <a:pt x="6466" y="2990"/>
                  </a:lnTo>
                  <a:lnTo>
                    <a:pt x="4728" y="1252"/>
                  </a:lnTo>
                  <a:lnTo>
                    <a:pt x="3569" y="1947"/>
                  </a:lnTo>
                  <a:cubicBezTo>
                    <a:pt x="3198" y="1646"/>
                    <a:pt x="2712" y="1460"/>
                    <a:pt x="2132" y="1368"/>
                  </a:cubicBezTo>
                  <a:lnTo>
                    <a:pt x="17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2"/>
            <p:cNvSpPr/>
            <p:nvPr/>
          </p:nvSpPr>
          <p:spPr>
            <a:xfrm>
              <a:off x="3075107" y="3758147"/>
              <a:ext cx="204193" cy="409016"/>
            </a:xfrm>
            <a:custGeom>
              <a:rect b="b" l="l" r="r" t="t"/>
              <a:pathLst>
                <a:path extrusionOk="0" h="14300" w="7139">
                  <a:moveTo>
                    <a:pt x="5980" y="0"/>
                  </a:moveTo>
                  <a:lnTo>
                    <a:pt x="5609" y="1368"/>
                  </a:lnTo>
                  <a:cubicBezTo>
                    <a:pt x="5030" y="1460"/>
                    <a:pt x="4636" y="1646"/>
                    <a:pt x="4149" y="1947"/>
                  </a:cubicBezTo>
                  <a:lnTo>
                    <a:pt x="2990" y="1252"/>
                  </a:lnTo>
                  <a:lnTo>
                    <a:pt x="1252" y="2990"/>
                  </a:lnTo>
                  <a:lnTo>
                    <a:pt x="1924" y="4149"/>
                  </a:lnTo>
                  <a:cubicBezTo>
                    <a:pt x="1646" y="4543"/>
                    <a:pt x="1437" y="5029"/>
                    <a:pt x="1345" y="5609"/>
                  </a:cubicBezTo>
                  <a:lnTo>
                    <a:pt x="1" y="6003"/>
                  </a:lnTo>
                  <a:lnTo>
                    <a:pt x="1" y="8320"/>
                  </a:lnTo>
                  <a:lnTo>
                    <a:pt x="1345" y="8691"/>
                  </a:lnTo>
                  <a:cubicBezTo>
                    <a:pt x="1437" y="9178"/>
                    <a:pt x="1646" y="9664"/>
                    <a:pt x="1924" y="10151"/>
                  </a:cubicBezTo>
                  <a:lnTo>
                    <a:pt x="1252" y="11310"/>
                  </a:lnTo>
                  <a:lnTo>
                    <a:pt x="2990" y="13048"/>
                  </a:lnTo>
                  <a:lnTo>
                    <a:pt x="4149" y="12376"/>
                  </a:lnTo>
                  <a:cubicBezTo>
                    <a:pt x="4636" y="12654"/>
                    <a:pt x="5030" y="12839"/>
                    <a:pt x="5609" y="12955"/>
                  </a:cubicBezTo>
                  <a:lnTo>
                    <a:pt x="5980" y="14299"/>
                  </a:lnTo>
                  <a:lnTo>
                    <a:pt x="7138" y="14299"/>
                  </a:lnTo>
                  <a:lnTo>
                    <a:pt x="7138" y="10522"/>
                  </a:lnTo>
                  <a:cubicBezTo>
                    <a:pt x="5308" y="10522"/>
                    <a:pt x="3755" y="8992"/>
                    <a:pt x="3755" y="7161"/>
                  </a:cubicBezTo>
                  <a:cubicBezTo>
                    <a:pt x="3755" y="5215"/>
                    <a:pt x="5308" y="3778"/>
                    <a:pt x="7138" y="3778"/>
                  </a:cubicBezTo>
                  <a:lnTo>
                    <a:pt x="71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0" name="Google Shape;630;p32"/>
          <p:cNvGrpSpPr/>
          <p:nvPr/>
        </p:nvGrpSpPr>
        <p:grpSpPr>
          <a:xfrm>
            <a:off x="7106841" y="1331602"/>
            <a:ext cx="409009" cy="370569"/>
            <a:chOff x="1351729" y="2565031"/>
            <a:chExt cx="409009" cy="370569"/>
          </a:xfrm>
        </p:grpSpPr>
        <p:sp>
          <p:nvSpPr>
            <p:cNvPr id="631" name="Google Shape;631;p32"/>
            <p:cNvSpPr/>
            <p:nvPr/>
          </p:nvSpPr>
          <p:spPr>
            <a:xfrm>
              <a:off x="1545275" y="2565031"/>
              <a:ext cx="123963" cy="190922"/>
            </a:xfrm>
            <a:custGeom>
              <a:rect b="b" l="l" r="r" t="t"/>
              <a:pathLst>
                <a:path extrusionOk="0" h="6675" w="4334">
                  <a:moveTo>
                    <a:pt x="3476" y="0"/>
                  </a:moveTo>
                  <a:lnTo>
                    <a:pt x="3476" y="1159"/>
                  </a:lnTo>
                  <a:cubicBezTo>
                    <a:pt x="3476" y="1947"/>
                    <a:pt x="2897" y="2526"/>
                    <a:pt x="2109" y="2526"/>
                  </a:cubicBezTo>
                  <a:cubicBezTo>
                    <a:pt x="950" y="2526"/>
                    <a:pt x="0" y="3477"/>
                    <a:pt x="0" y="4728"/>
                  </a:cubicBezTo>
                  <a:lnTo>
                    <a:pt x="0" y="6675"/>
                  </a:lnTo>
                  <a:lnTo>
                    <a:pt x="765" y="6675"/>
                  </a:lnTo>
                  <a:lnTo>
                    <a:pt x="765" y="4728"/>
                  </a:lnTo>
                  <a:cubicBezTo>
                    <a:pt x="765" y="3963"/>
                    <a:pt x="1437" y="3384"/>
                    <a:pt x="2109" y="3384"/>
                  </a:cubicBezTo>
                  <a:cubicBezTo>
                    <a:pt x="3361" y="3384"/>
                    <a:pt x="4334" y="2411"/>
                    <a:pt x="4334" y="1159"/>
                  </a:cubicBezTo>
                  <a:lnTo>
                    <a:pt x="43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2"/>
            <p:cNvSpPr/>
            <p:nvPr/>
          </p:nvSpPr>
          <p:spPr>
            <a:xfrm>
              <a:off x="1539297" y="2730749"/>
              <a:ext cx="221441" cy="204851"/>
            </a:xfrm>
            <a:custGeom>
              <a:rect b="b" l="l" r="r" t="t"/>
              <a:pathLst>
                <a:path extrusionOk="0" h="7162" w="7742">
                  <a:moveTo>
                    <a:pt x="580" y="0"/>
                  </a:moveTo>
                  <a:lnTo>
                    <a:pt x="1" y="3569"/>
                  </a:lnTo>
                  <a:lnTo>
                    <a:pt x="580" y="7161"/>
                  </a:lnTo>
                  <a:lnTo>
                    <a:pt x="7741" y="7161"/>
                  </a:lnTo>
                  <a:lnTo>
                    <a:pt x="7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2"/>
            <p:cNvSpPr/>
            <p:nvPr/>
          </p:nvSpPr>
          <p:spPr>
            <a:xfrm>
              <a:off x="1351729" y="2730749"/>
              <a:ext cx="204165" cy="204851"/>
            </a:xfrm>
            <a:custGeom>
              <a:rect b="b" l="l" r="r" t="t"/>
              <a:pathLst>
                <a:path extrusionOk="0" h="7162" w="7138">
                  <a:moveTo>
                    <a:pt x="0" y="0"/>
                  </a:moveTo>
                  <a:lnTo>
                    <a:pt x="0" y="7161"/>
                  </a:lnTo>
                  <a:lnTo>
                    <a:pt x="7138" y="7161"/>
                  </a:lnTo>
                  <a:lnTo>
                    <a:pt x="71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2"/>
            <p:cNvSpPr/>
            <p:nvPr/>
          </p:nvSpPr>
          <p:spPr>
            <a:xfrm>
              <a:off x="1390169" y="2769848"/>
              <a:ext cx="27859" cy="24541"/>
            </a:xfrm>
            <a:custGeom>
              <a:rect b="b" l="l" r="r" t="t"/>
              <a:pathLst>
                <a:path extrusionOk="0" h="858" w="974">
                  <a:moveTo>
                    <a:pt x="0" y="0"/>
                  </a:moveTo>
                  <a:lnTo>
                    <a:pt x="0" y="858"/>
                  </a:lnTo>
                  <a:lnTo>
                    <a:pt x="974" y="858"/>
                  </a:lnTo>
                  <a:lnTo>
                    <a:pt x="9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2"/>
            <p:cNvSpPr/>
            <p:nvPr/>
          </p:nvSpPr>
          <p:spPr>
            <a:xfrm>
              <a:off x="1442538" y="2769848"/>
              <a:ext cx="25199" cy="24541"/>
            </a:xfrm>
            <a:custGeom>
              <a:rect b="b" l="l" r="r" t="t"/>
              <a:pathLst>
                <a:path extrusionOk="0" h="858" w="881">
                  <a:moveTo>
                    <a:pt x="0" y="0"/>
                  </a:moveTo>
                  <a:lnTo>
                    <a:pt x="0" y="858"/>
                  </a:lnTo>
                  <a:lnTo>
                    <a:pt x="881" y="858"/>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2"/>
            <p:cNvSpPr/>
            <p:nvPr/>
          </p:nvSpPr>
          <p:spPr>
            <a:xfrm>
              <a:off x="1492248" y="2769848"/>
              <a:ext cx="25199" cy="24541"/>
            </a:xfrm>
            <a:custGeom>
              <a:rect b="b" l="l" r="r" t="t"/>
              <a:pathLst>
                <a:path extrusionOk="0" h="858" w="881">
                  <a:moveTo>
                    <a:pt x="0" y="0"/>
                  </a:moveTo>
                  <a:lnTo>
                    <a:pt x="0" y="858"/>
                  </a:lnTo>
                  <a:lnTo>
                    <a:pt x="881" y="858"/>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2"/>
            <p:cNvSpPr/>
            <p:nvPr/>
          </p:nvSpPr>
          <p:spPr>
            <a:xfrm>
              <a:off x="1541957" y="2769848"/>
              <a:ext cx="27859" cy="24541"/>
            </a:xfrm>
            <a:custGeom>
              <a:rect b="b" l="l" r="r" t="t"/>
              <a:pathLst>
                <a:path extrusionOk="0" h="858" w="974">
                  <a:moveTo>
                    <a:pt x="0" y="0"/>
                  </a:moveTo>
                  <a:lnTo>
                    <a:pt x="0" y="858"/>
                  </a:lnTo>
                  <a:lnTo>
                    <a:pt x="974" y="858"/>
                  </a:lnTo>
                  <a:lnTo>
                    <a:pt x="9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2"/>
            <p:cNvSpPr/>
            <p:nvPr/>
          </p:nvSpPr>
          <p:spPr>
            <a:xfrm>
              <a:off x="1594984" y="2769848"/>
              <a:ext cx="24541" cy="24541"/>
            </a:xfrm>
            <a:custGeom>
              <a:rect b="b" l="l" r="r" t="t"/>
              <a:pathLst>
                <a:path extrusionOk="0" h="858" w="858">
                  <a:moveTo>
                    <a:pt x="0" y="0"/>
                  </a:moveTo>
                  <a:lnTo>
                    <a:pt x="0" y="858"/>
                  </a:lnTo>
                  <a:lnTo>
                    <a:pt x="858" y="858"/>
                  </a:lnTo>
                  <a:lnTo>
                    <a:pt x="8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2"/>
            <p:cNvSpPr/>
            <p:nvPr/>
          </p:nvSpPr>
          <p:spPr>
            <a:xfrm>
              <a:off x="1644693" y="2769848"/>
              <a:ext cx="24541" cy="24541"/>
            </a:xfrm>
            <a:custGeom>
              <a:rect b="b" l="l" r="r" t="t"/>
              <a:pathLst>
                <a:path extrusionOk="0" h="858" w="858">
                  <a:moveTo>
                    <a:pt x="0" y="0"/>
                  </a:moveTo>
                  <a:lnTo>
                    <a:pt x="0" y="858"/>
                  </a:lnTo>
                  <a:lnTo>
                    <a:pt x="858" y="858"/>
                  </a:lnTo>
                  <a:lnTo>
                    <a:pt x="8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
            <p:cNvSpPr/>
            <p:nvPr/>
          </p:nvSpPr>
          <p:spPr>
            <a:xfrm>
              <a:off x="1694402" y="2769848"/>
              <a:ext cx="27201" cy="24541"/>
            </a:xfrm>
            <a:custGeom>
              <a:rect b="b" l="l" r="r" t="t"/>
              <a:pathLst>
                <a:path extrusionOk="0" h="858" w="951">
                  <a:moveTo>
                    <a:pt x="1" y="0"/>
                  </a:moveTo>
                  <a:lnTo>
                    <a:pt x="1" y="858"/>
                  </a:lnTo>
                  <a:lnTo>
                    <a:pt x="951" y="858"/>
                  </a:lnTo>
                  <a:lnTo>
                    <a:pt x="9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2"/>
            <p:cNvSpPr/>
            <p:nvPr/>
          </p:nvSpPr>
          <p:spPr>
            <a:xfrm>
              <a:off x="1390169" y="2822217"/>
              <a:ext cx="27859" cy="21910"/>
            </a:xfrm>
            <a:custGeom>
              <a:rect b="b" l="l" r="r" t="t"/>
              <a:pathLst>
                <a:path extrusionOk="0" h="766" w="974">
                  <a:moveTo>
                    <a:pt x="0" y="0"/>
                  </a:moveTo>
                  <a:lnTo>
                    <a:pt x="0" y="765"/>
                  </a:lnTo>
                  <a:lnTo>
                    <a:pt x="974" y="765"/>
                  </a:lnTo>
                  <a:lnTo>
                    <a:pt x="9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p:nvPr/>
          </p:nvSpPr>
          <p:spPr>
            <a:xfrm>
              <a:off x="1442538" y="2822217"/>
              <a:ext cx="25199" cy="21910"/>
            </a:xfrm>
            <a:custGeom>
              <a:rect b="b" l="l" r="r" t="t"/>
              <a:pathLst>
                <a:path extrusionOk="0" h="766" w="881">
                  <a:moveTo>
                    <a:pt x="0" y="0"/>
                  </a:moveTo>
                  <a:lnTo>
                    <a:pt x="0" y="765"/>
                  </a:lnTo>
                  <a:lnTo>
                    <a:pt x="881" y="765"/>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2"/>
            <p:cNvSpPr/>
            <p:nvPr/>
          </p:nvSpPr>
          <p:spPr>
            <a:xfrm>
              <a:off x="1492248" y="2822217"/>
              <a:ext cx="25199" cy="21910"/>
            </a:xfrm>
            <a:custGeom>
              <a:rect b="b" l="l" r="r" t="t"/>
              <a:pathLst>
                <a:path extrusionOk="0" h="766" w="881">
                  <a:moveTo>
                    <a:pt x="0" y="0"/>
                  </a:moveTo>
                  <a:lnTo>
                    <a:pt x="0" y="765"/>
                  </a:lnTo>
                  <a:lnTo>
                    <a:pt x="881" y="765"/>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2"/>
            <p:cNvSpPr/>
            <p:nvPr/>
          </p:nvSpPr>
          <p:spPr>
            <a:xfrm>
              <a:off x="1541957" y="2822217"/>
              <a:ext cx="27859" cy="21910"/>
            </a:xfrm>
            <a:custGeom>
              <a:rect b="b" l="l" r="r" t="t"/>
              <a:pathLst>
                <a:path extrusionOk="0" h="766" w="974">
                  <a:moveTo>
                    <a:pt x="0" y="0"/>
                  </a:moveTo>
                  <a:lnTo>
                    <a:pt x="0" y="765"/>
                  </a:lnTo>
                  <a:lnTo>
                    <a:pt x="974" y="765"/>
                  </a:lnTo>
                  <a:lnTo>
                    <a:pt x="9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2"/>
            <p:cNvSpPr/>
            <p:nvPr/>
          </p:nvSpPr>
          <p:spPr>
            <a:xfrm>
              <a:off x="1594984" y="2822217"/>
              <a:ext cx="24541" cy="21910"/>
            </a:xfrm>
            <a:custGeom>
              <a:rect b="b" l="l" r="r" t="t"/>
              <a:pathLst>
                <a:path extrusionOk="0" h="766" w="858">
                  <a:moveTo>
                    <a:pt x="0" y="0"/>
                  </a:moveTo>
                  <a:lnTo>
                    <a:pt x="0" y="765"/>
                  </a:lnTo>
                  <a:lnTo>
                    <a:pt x="858" y="765"/>
                  </a:lnTo>
                  <a:lnTo>
                    <a:pt x="8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2"/>
            <p:cNvSpPr/>
            <p:nvPr/>
          </p:nvSpPr>
          <p:spPr>
            <a:xfrm>
              <a:off x="1644693" y="2822217"/>
              <a:ext cx="24541" cy="21910"/>
            </a:xfrm>
            <a:custGeom>
              <a:rect b="b" l="l" r="r" t="t"/>
              <a:pathLst>
                <a:path extrusionOk="0" h="766" w="858">
                  <a:moveTo>
                    <a:pt x="0" y="0"/>
                  </a:moveTo>
                  <a:lnTo>
                    <a:pt x="0" y="765"/>
                  </a:lnTo>
                  <a:lnTo>
                    <a:pt x="858" y="765"/>
                  </a:lnTo>
                  <a:lnTo>
                    <a:pt x="8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2"/>
            <p:cNvSpPr/>
            <p:nvPr/>
          </p:nvSpPr>
          <p:spPr>
            <a:xfrm>
              <a:off x="1694402" y="2822217"/>
              <a:ext cx="27201" cy="21910"/>
            </a:xfrm>
            <a:custGeom>
              <a:rect b="b" l="l" r="r" t="t"/>
              <a:pathLst>
                <a:path extrusionOk="0" h="766" w="951">
                  <a:moveTo>
                    <a:pt x="1" y="0"/>
                  </a:moveTo>
                  <a:lnTo>
                    <a:pt x="1" y="765"/>
                  </a:lnTo>
                  <a:lnTo>
                    <a:pt x="951" y="765"/>
                  </a:lnTo>
                  <a:lnTo>
                    <a:pt x="9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2"/>
            <p:cNvSpPr/>
            <p:nvPr/>
          </p:nvSpPr>
          <p:spPr>
            <a:xfrm>
              <a:off x="1390169" y="2871927"/>
              <a:ext cx="27859" cy="24541"/>
            </a:xfrm>
            <a:custGeom>
              <a:rect b="b" l="l" r="r" t="t"/>
              <a:pathLst>
                <a:path extrusionOk="0" h="858" w="974">
                  <a:moveTo>
                    <a:pt x="0" y="0"/>
                  </a:moveTo>
                  <a:lnTo>
                    <a:pt x="0" y="858"/>
                  </a:lnTo>
                  <a:lnTo>
                    <a:pt x="974" y="858"/>
                  </a:lnTo>
                  <a:lnTo>
                    <a:pt x="9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2"/>
            <p:cNvSpPr/>
            <p:nvPr/>
          </p:nvSpPr>
          <p:spPr>
            <a:xfrm>
              <a:off x="1442538" y="2871927"/>
              <a:ext cx="25199" cy="24541"/>
            </a:xfrm>
            <a:custGeom>
              <a:rect b="b" l="l" r="r" t="t"/>
              <a:pathLst>
                <a:path extrusionOk="0" h="858" w="881">
                  <a:moveTo>
                    <a:pt x="0" y="0"/>
                  </a:moveTo>
                  <a:lnTo>
                    <a:pt x="0" y="858"/>
                  </a:lnTo>
                  <a:lnTo>
                    <a:pt x="881" y="858"/>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2"/>
            <p:cNvSpPr/>
            <p:nvPr/>
          </p:nvSpPr>
          <p:spPr>
            <a:xfrm>
              <a:off x="1644693" y="2871927"/>
              <a:ext cx="76912" cy="24541"/>
            </a:xfrm>
            <a:custGeom>
              <a:rect b="b" l="l" r="r" t="t"/>
              <a:pathLst>
                <a:path extrusionOk="0" h="858" w="2689">
                  <a:moveTo>
                    <a:pt x="0" y="0"/>
                  </a:moveTo>
                  <a:lnTo>
                    <a:pt x="0" y="858"/>
                  </a:lnTo>
                  <a:lnTo>
                    <a:pt x="2689" y="858"/>
                  </a:lnTo>
                  <a:lnTo>
                    <a:pt x="26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2"/>
            <p:cNvSpPr/>
            <p:nvPr/>
          </p:nvSpPr>
          <p:spPr>
            <a:xfrm>
              <a:off x="1547906" y="2871927"/>
              <a:ext cx="71621" cy="24541"/>
            </a:xfrm>
            <a:custGeom>
              <a:rect b="b" l="l" r="r" t="t"/>
              <a:pathLst>
                <a:path extrusionOk="0" h="858" w="2504">
                  <a:moveTo>
                    <a:pt x="279" y="0"/>
                  </a:moveTo>
                  <a:lnTo>
                    <a:pt x="1" y="371"/>
                  </a:lnTo>
                  <a:lnTo>
                    <a:pt x="279" y="858"/>
                  </a:lnTo>
                  <a:lnTo>
                    <a:pt x="2504" y="858"/>
                  </a:lnTo>
                  <a:lnTo>
                    <a:pt x="25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2"/>
            <p:cNvSpPr/>
            <p:nvPr/>
          </p:nvSpPr>
          <p:spPr>
            <a:xfrm>
              <a:off x="1492248" y="2871927"/>
              <a:ext cx="63641" cy="24541"/>
            </a:xfrm>
            <a:custGeom>
              <a:rect b="b" l="l" r="r" t="t"/>
              <a:pathLst>
                <a:path extrusionOk="0" h="858" w="2225">
                  <a:moveTo>
                    <a:pt x="0" y="0"/>
                  </a:moveTo>
                  <a:lnTo>
                    <a:pt x="0" y="858"/>
                  </a:lnTo>
                  <a:lnTo>
                    <a:pt x="2225" y="858"/>
                  </a:lnTo>
                  <a:lnTo>
                    <a:pt x="22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33"/>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58" name="Google Shape;658;p33"/>
          <p:cNvGrpSpPr/>
          <p:nvPr/>
        </p:nvGrpSpPr>
        <p:grpSpPr>
          <a:xfrm>
            <a:off x="299286" y="189025"/>
            <a:ext cx="133205" cy="119344"/>
            <a:chOff x="222150" y="185025"/>
            <a:chExt cx="170100" cy="152400"/>
          </a:xfrm>
        </p:grpSpPr>
        <p:cxnSp>
          <p:nvCxnSpPr>
            <p:cNvPr id="659" name="Google Shape;659;p33"/>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660" name="Google Shape;660;p33"/>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661" name="Google Shape;661;p33"/>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662" name="Google Shape;662;p33"/>
          <p:cNvGrpSpPr/>
          <p:nvPr/>
        </p:nvGrpSpPr>
        <p:grpSpPr>
          <a:xfrm>
            <a:off x="286625" y="3999999"/>
            <a:ext cx="145867" cy="958251"/>
            <a:chOff x="286625" y="3923799"/>
            <a:chExt cx="145867" cy="958251"/>
          </a:xfrm>
        </p:grpSpPr>
        <p:sp>
          <p:nvSpPr>
            <p:cNvPr id="663" name="Google Shape;663;p33"/>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4" name="Google Shape;664;p33"/>
            <p:cNvGrpSpPr/>
            <p:nvPr/>
          </p:nvGrpSpPr>
          <p:grpSpPr>
            <a:xfrm>
              <a:off x="298112" y="4342643"/>
              <a:ext cx="110182" cy="126862"/>
              <a:chOff x="281100" y="2027800"/>
              <a:chExt cx="140700" cy="162000"/>
            </a:xfrm>
          </p:grpSpPr>
          <p:sp>
            <p:nvSpPr>
              <p:cNvPr id="665" name="Google Shape;665;p33"/>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6" name="Google Shape;666;p33"/>
              <p:cNvGrpSpPr/>
              <p:nvPr/>
            </p:nvGrpSpPr>
            <p:grpSpPr>
              <a:xfrm>
                <a:off x="308875" y="2088450"/>
                <a:ext cx="85200" cy="40700"/>
                <a:chOff x="308875" y="2087000"/>
                <a:chExt cx="85200" cy="40700"/>
              </a:xfrm>
            </p:grpSpPr>
            <p:cxnSp>
              <p:nvCxnSpPr>
                <p:cNvPr id="667" name="Google Shape;667;p33"/>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668" name="Google Shape;668;p33"/>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669" name="Google Shape;669;p33"/>
            <p:cNvGrpSpPr/>
            <p:nvPr/>
          </p:nvGrpSpPr>
          <p:grpSpPr>
            <a:xfrm>
              <a:off x="286625" y="3923799"/>
              <a:ext cx="133200" cy="133200"/>
              <a:chOff x="286625" y="3648899"/>
              <a:chExt cx="133200" cy="133200"/>
            </a:xfrm>
          </p:grpSpPr>
          <p:sp>
            <p:nvSpPr>
              <p:cNvPr id="670" name="Google Shape;670;p33"/>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3"/>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72" name="Google Shape;672;p33"/>
          <p:cNvSpPr txBox="1"/>
          <p:nvPr>
            <p:ph type="title"/>
          </p:nvPr>
        </p:nvSpPr>
        <p:spPr>
          <a:xfrm>
            <a:off x="948600" y="1893800"/>
            <a:ext cx="3936300" cy="149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/EJECUCIÓN EN TERMINAL</a:t>
            </a:r>
            <a:endParaRPr/>
          </a:p>
        </p:txBody>
      </p:sp>
      <p:sp>
        <p:nvSpPr>
          <p:cNvPr id="673" name="Google Shape;673;p33"/>
          <p:cNvSpPr txBox="1"/>
          <p:nvPr>
            <p:ph idx="2" type="title"/>
          </p:nvPr>
        </p:nvSpPr>
        <p:spPr>
          <a:xfrm>
            <a:off x="948600" y="1052000"/>
            <a:ext cx="16254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674" name="Google Shape;674;p33">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33"/>
          <p:cNvCxnSpPr/>
          <p:nvPr/>
        </p:nvCxnSpPr>
        <p:spPr>
          <a:xfrm>
            <a:off x="4285625" y="3749588"/>
            <a:ext cx="792600" cy="0"/>
          </a:xfrm>
          <a:prstGeom prst="straightConnector1">
            <a:avLst/>
          </a:prstGeom>
          <a:noFill/>
          <a:ln cap="flat" cmpd="sng" w="9525">
            <a:solidFill>
              <a:schemeClr val="dk2"/>
            </a:solidFill>
            <a:prstDash val="solid"/>
            <a:round/>
            <a:headEnd len="med" w="med" type="none"/>
            <a:tailEnd len="med" w="med" type="stealth"/>
          </a:ln>
        </p:spPr>
      </p:cxnSp>
      <p:sp>
        <p:nvSpPr>
          <p:cNvPr id="676" name="Google Shape;676;p33">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3">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3">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9" name="Google Shape;679;p33"/>
          <p:cNvGrpSpPr/>
          <p:nvPr/>
        </p:nvGrpSpPr>
        <p:grpSpPr>
          <a:xfrm rot="5400000">
            <a:off x="5729698" y="1550003"/>
            <a:ext cx="2376289" cy="1933510"/>
            <a:chOff x="6007752" y="1813287"/>
            <a:chExt cx="2279633" cy="1173460"/>
          </a:xfrm>
        </p:grpSpPr>
        <p:sp>
          <p:nvSpPr>
            <p:cNvPr id="680" name="Google Shape;680;p33"/>
            <p:cNvSpPr/>
            <p:nvPr/>
          </p:nvSpPr>
          <p:spPr>
            <a:xfrm>
              <a:off x="6007752" y="1813287"/>
              <a:ext cx="790000" cy="555800"/>
            </a:xfrm>
            <a:custGeom>
              <a:rect b="b" l="l" r="r" t="t"/>
              <a:pathLst>
                <a:path extrusionOk="0" h="19192" w="27279">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80DFFF"/>
                </a:gs>
                <a:gs pos="100000">
                  <a:srgbClr val="318FFA">
                    <a:alpha val="71764"/>
                  </a:srgbClr>
                </a:gs>
              </a:gsLst>
              <a:lin ang="2698631" scaled="0"/>
            </a:gradFill>
            <a:ln>
              <a:noFill/>
            </a:ln>
            <a:effectLst>
              <a:outerShdw blurRad="57150" rotWithShape="0" algn="bl" dir="5400000" dist="19050">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3"/>
            <p:cNvSpPr/>
            <p:nvPr/>
          </p:nvSpPr>
          <p:spPr>
            <a:xfrm>
              <a:off x="6007752" y="2430831"/>
              <a:ext cx="1641713" cy="555916"/>
            </a:xfrm>
            <a:custGeom>
              <a:rect b="b" l="l" r="r" t="t"/>
              <a:pathLst>
                <a:path extrusionOk="0" h="19196" w="56689">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80DFFF"/>
                </a:gs>
                <a:gs pos="100000">
                  <a:srgbClr val="318FFA">
                    <a:alpha val="71764"/>
                  </a:srgbClr>
                </a:gs>
              </a:gsLst>
              <a:lin ang="2698631" scaled="0"/>
            </a:gradFill>
            <a:ln>
              <a:noFill/>
            </a:ln>
            <a:effectLst>
              <a:outerShdw blurRad="57150" rotWithShape="0" algn="bl" dir="5400000" dist="19050">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3"/>
            <p:cNvSpPr/>
            <p:nvPr/>
          </p:nvSpPr>
          <p:spPr>
            <a:xfrm>
              <a:off x="6859503" y="1813287"/>
              <a:ext cx="789971" cy="555800"/>
            </a:xfrm>
            <a:custGeom>
              <a:rect b="b" l="l" r="r" t="t"/>
              <a:pathLst>
                <a:path extrusionOk="0" h="19192" w="27278">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80DFFF"/>
                </a:gs>
                <a:gs pos="100000">
                  <a:srgbClr val="318FFA">
                    <a:alpha val="71764"/>
                  </a:srgbClr>
                </a:gs>
              </a:gsLst>
              <a:lin ang="2698631" scaled="0"/>
            </a:gradFill>
            <a:ln>
              <a:noFill/>
            </a:ln>
            <a:effectLst>
              <a:outerShdw blurRad="57150" rotWithShape="0" algn="bl" dir="5400000" dist="19050">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3"/>
            <p:cNvSpPr/>
            <p:nvPr/>
          </p:nvSpPr>
          <p:spPr>
            <a:xfrm>
              <a:off x="7728138" y="1813287"/>
              <a:ext cx="559247" cy="258120"/>
            </a:xfrm>
            <a:custGeom>
              <a:rect b="b" l="l" r="r" t="t"/>
              <a:pathLst>
                <a:path extrusionOk="0" h="8913" w="19311">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80DFFF"/>
                </a:gs>
                <a:gs pos="100000">
                  <a:srgbClr val="318FFA">
                    <a:alpha val="71764"/>
                  </a:srgbClr>
                </a:gs>
              </a:gsLst>
              <a:lin ang="2698631" scaled="0"/>
            </a:gradFill>
            <a:ln>
              <a:noFill/>
            </a:ln>
            <a:effectLst>
              <a:outerShdw blurRad="57150" rotWithShape="0" algn="bl" dir="5400000" dist="19050">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
            <p:cNvSpPr/>
            <p:nvPr/>
          </p:nvSpPr>
          <p:spPr>
            <a:xfrm>
              <a:off x="7728138" y="2131674"/>
              <a:ext cx="559247" cy="855073"/>
            </a:xfrm>
            <a:custGeom>
              <a:rect b="b" l="l" r="r" t="t"/>
              <a:pathLst>
                <a:path extrusionOk="0" h="29526" w="19311">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80DFFF"/>
                </a:gs>
                <a:gs pos="100000">
                  <a:srgbClr val="318FFA">
                    <a:alpha val="71764"/>
                  </a:srgbClr>
                </a:gs>
              </a:gsLst>
              <a:lin ang="2698631" scaled="0"/>
            </a:gradFill>
            <a:ln>
              <a:noFill/>
            </a:ln>
            <a:effectLst>
              <a:outerShdw blurRad="57150" rotWithShape="0" algn="bl" dir="5400000" dist="19050">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5" name="Google Shape;685;p33"/>
          <p:cNvSpPr/>
          <p:nvPr/>
        </p:nvSpPr>
        <p:spPr>
          <a:xfrm>
            <a:off x="5395800" y="1448275"/>
            <a:ext cx="1355700" cy="678900"/>
          </a:xfrm>
          <a:prstGeom prst="roundRect">
            <a:avLst>
              <a:gd fmla="val 8585" name="adj"/>
            </a:avLst>
          </a:prstGeom>
          <a:gradFill>
            <a:gsLst>
              <a:gs pos="0">
                <a:srgbClr val="8D90E1"/>
              </a:gs>
              <a:gs pos="100000">
                <a:schemeClr val="accent6"/>
              </a:gs>
            </a:gsLst>
            <a:lin ang="5400700" scaled="0"/>
          </a:gra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3"/>
          <p:cNvSpPr/>
          <p:nvPr/>
        </p:nvSpPr>
        <p:spPr>
          <a:xfrm>
            <a:off x="5569912" y="1538595"/>
            <a:ext cx="325435" cy="325864"/>
          </a:xfrm>
          <a:custGeom>
            <a:rect b="b" l="l" r="r" t="t"/>
            <a:pathLst>
              <a:path extrusionOk="0" h="7599" w="7589">
                <a:moveTo>
                  <a:pt x="3794" y="0"/>
                </a:moveTo>
                <a:cubicBezTo>
                  <a:pt x="1697" y="0"/>
                  <a:pt x="0" y="1703"/>
                  <a:pt x="0" y="3800"/>
                </a:cubicBezTo>
                <a:cubicBezTo>
                  <a:pt x="0" y="4884"/>
                  <a:pt x="449" y="5861"/>
                  <a:pt x="1176" y="6550"/>
                </a:cubicBezTo>
                <a:cubicBezTo>
                  <a:pt x="1861" y="7200"/>
                  <a:pt x="2781" y="7599"/>
                  <a:pt x="3794" y="7599"/>
                </a:cubicBezTo>
                <a:cubicBezTo>
                  <a:pt x="4812" y="7599"/>
                  <a:pt x="5733" y="7200"/>
                  <a:pt x="6413" y="6550"/>
                </a:cubicBezTo>
                <a:cubicBezTo>
                  <a:pt x="7138" y="5856"/>
                  <a:pt x="7589" y="4884"/>
                  <a:pt x="7589" y="3800"/>
                </a:cubicBezTo>
                <a:cubicBezTo>
                  <a:pt x="7589" y="1703"/>
                  <a:pt x="5896" y="0"/>
                  <a:pt x="3794"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3"/>
          <p:cNvSpPr/>
          <p:nvPr/>
        </p:nvSpPr>
        <p:spPr>
          <a:xfrm>
            <a:off x="5679305" y="1586152"/>
            <a:ext cx="106649" cy="106820"/>
          </a:xfrm>
          <a:custGeom>
            <a:rect b="b" l="l" r="r" t="t"/>
            <a:pathLst>
              <a:path extrusionOk="0" h="2491" w="2487">
                <a:moveTo>
                  <a:pt x="1243" y="1"/>
                </a:moveTo>
                <a:cubicBezTo>
                  <a:pt x="558" y="1"/>
                  <a:pt x="1" y="558"/>
                  <a:pt x="1" y="1243"/>
                </a:cubicBezTo>
                <a:cubicBezTo>
                  <a:pt x="1" y="1934"/>
                  <a:pt x="558" y="2491"/>
                  <a:pt x="1243" y="2491"/>
                </a:cubicBezTo>
                <a:cubicBezTo>
                  <a:pt x="1934" y="2491"/>
                  <a:pt x="2486" y="1934"/>
                  <a:pt x="2486" y="1243"/>
                </a:cubicBezTo>
                <a:cubicBezTo>
                  <a:pt x="2486" y="558"/>
                  <a:pt x="1934" y="1"/>
                  <a:pt x="12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3"/>
          <p:cNvSpPr/>
          <p:nvPr/>
        </p:nvSpPr>
        <p:spPr>
          <a:xfrm>
            <a:off x="5620299" y="1733113"/>
            <a:ext cx="224619" cy="131349"/>
          </a:xfrm>
          <a:custGeom>
            <a:rect b="b" l="l" r="r" t="t"/>
            <a:pathLst>
              <a:path extrusionOk="0" h="3063" w="5238">
                <a:moveTo>
                  <a:pt x="2619" y="0"/>
                </a:moveTo>
                <a:cubicBezTo>
                  <a:pt x="1367" y="0"/>
                  <a:pt x="308" y="853"/>
                  <a:pt x="1" y="2014"/>
                </a:cubicBezTo>
                <a:cubicBezTo>
                  <a:pt x="686" y="2664"/>
                  <a:pt x="1606" y="3063"/>
                  <a:pt x="2619" y="3063"/>
                </a:cubicBezTo>
                <a:cubicBezTo>
                  <a:pt x="3637" y="3063"/>
                  <a:pt x="4558" y="2664"/>
                  <a:pt x="5238" y="2014"/>
                </a:cubicBezTo>
                <a:cubicBezTo>
                  <a:pt x="4931" y="853"/>
                  <a:pt x="3872" y="0"/>
                  <a:pt x="26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9" name="Google Shape;689;p33"/>
          <p:cNvGrpSpPr/>
          <p:nvPr/>
        </p:nvGrpSpPr>
        <p:grpSpPr>
          <a:xfrm>
            <a:off x="5569908" y="1905331"/>
            <a:ext cx="1007698" cy="131347"/>
            <a:chOff x="1397158" y="2606681"/>
            <a:chExt cx="1007698" cy="131347"/>
          </a:xfrm>
        </p:grpSpPr>
        <p:sp>
          <p:nvSpPr>
            <p:cNvPr id="690" name="Google Shape;690;p33"/>
            <p:cNvSpPr/>
            <p:nvPr/>
          </p:nvSpPr>
          <p:spPr>
            <a:xfrm>
              <a:off x="1397158" y="2606681"/>
              <a:ext cx="144062" cy="131347"/>
            </a:xfrm>
            <a:custGeom>
              <a:rect b="b" l="l" r="r" t="t"/>
              <a:pathLst>
                <a:path extrusionOk="0" h="3577" w="3923">
                  <a:moveTo>
                    <a:pt x="1962" y="1"/>
                  </a:moveTo>
                  <a:cubicBezTo>
                    <a:pt x="1836" y="1"/>
                    <a:pt x="1711" y="66"/>
                    <a:pt x="1647" y="196"/>
                  </a:cubicBezTo>
                  <a:lnTo>
                    <a:pt x="1345" y="816"/>
                  </a:lnTo>
                  <a:cubicBezTo>
                    <a:pt x="1295" y="918"/>
                    <a:pt x="1192" y="989"/>
                    <a:pt x="1080" y="1005"/>
                  </a:cubicBezTo>
                  <a:lnTo>
                    <a:pt x="399" y="1102"/>
                  </a:lnTo>
                  <a:cubicBezTo>
                    <a:pt x="113" y="1147"/>
                    <a:pt x="0" y="1501"/>
                    <a:pt x="205" y="1699"/>
                  </a:cubicBezTo>
                  <a:lnTo>
                    <a:pt x="696" y="2181"/>
                  </a:lnTo>
                  <a:cubicBezTo>
                    <a:pt x="783" y="2263"/>
                    <a:pt x="819" y="2374"/>
                    <a:pt x="798" y="2487"/>
                  </a:cubicBezTo>
                  <a:lnTo>
                    <a:pt x="681" y="3167"/>
                  </a:lnTo>
                  <a:cubicBezTo>
                    <a:pt x="644" y="3394"/>
                    <a:pt x="822" y="3576"/>
                    <a:pt x="1027" y="3576"/>
                  </a:cubicBezTo>
                  <a:cubicBezTo>
                    <a:pt x="1081" y="3576"/>
                    <a:pt x="1137" y="3563"/>
                    <a:pt x="1192" y="3535"/>
                  </a:cubicBezTo>
                  <a:lnTo>
                    <a:pt x="1801" y="3214"/>
                  </a:lnTo>
                  <a:cubicBezTo>
                    <a:pt x="1849" y="3188"/>
                    <a:pt x="1904" y="3175"/>
                    <a:pt x="1960" y="3175"/>
                  </a:cubicBezTo>
                  <a:cubicBezTo>
                    <a:pt x="2015" y="3175"/>
                    <a:pt x="2072" y="3188"/>
                    <a:pt x="2123" y="3214"/>
                  </a:cubicBezTo>
                  <a:lnTo>
                    <a:pt x="2731" y="3535"/>
                  </a:lnTo>
                  <a:cubicBezTo>
                    <a:pt x="2785" y="3563"/>
                    <a:pt x="2840" y="3576"/>
                    <a:pt x="2894" y="3576"/>
                  </a:cubicBezTo>
                  <a:cubicBezTo>
                    <a:pt x="3098" y="3576"/>
                    <a:pt x="3279" y="3394"/>
                    <a:pt x="3238" y="3167"/>
                  </a:cubicBezTo>
                  <a:lnTo>
                    <a:pt x="3125" y="2487"/>
                  </a:lnTo>
                  <a:cubicBezTo>
                    <a:pt x="3105" y="2374"/>
                    <a:pt x="3141" y="2263"/>
                    <a:pt x="3222" y="2181"/>
                  </a:cubicBezTo>
                  <a:lnTo>
                    <a:pt x="3713" y="1699"/>
                  </a:lnTo>
                  <a:cubicBezTo>
                    <a:pt x="3923" y="1501"/>
                    <a:pt x="3811" y="1147"/>
                    <a:pt x="3519" y="1102"/>
                  </a:cubicBezTo>
                  <a:lnTo>
                    <a:pt x="2844" y="1005"/>
                  </a:lnTo>
                  <a:cubicBezTo>
                    <a:pt x="2726" y="989"/>
                    <a:pt x="2629" y="918"/>
                    <a:pt x="2578" y="816"/>
                  </a:cubicBezTo>
                  <a:lnTo>
                    <a:pt x="2277" y="196"/>
                  </a:lnTo>
                  <a:cubicBezTo>
                    <a:pt x="2212" y="66"/>
                    <a:pt x="2087" y="1"/>
                    <a:pt x="19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3"/>
            <p:cNvSpPr/>
            <p:nvPr/>
          </p:nvSpPr>
          <p:spPr>
            <a:xfrm>
              <a:off x="1613003" y="2606681"/>
              <a:ext cx="144062" cy="131347"/>
            </a:xfrm>
            <a:custGeom>
              <a:rect b="b" l="l" r="r" t="t"/>
              <a:pathLst>
                <a:path extrusionOk="0" h="3577" w="3923">
                  <a:moveTo>
                    <a:pt x="1961" y="1"/>
                  </a:moveTo>
                  <a:cubicBezTo>
                    <a:pt x="1836" y="1"/>
                    <a:pt x="1711" y="66"/>
                    <a:pt x="1646" y="196"/>
                  </a:cubicBezTo>
                  <a:lnTo>
                    <a:pt x="1345" y="816"/>
                  </a:lnTo>
                  <a:cubicBezTo>
                    <a:pt x="1294" y="918"/>
                    <a:pt x="1192" y="989"/>
                    <a:pt x="1079" y="1005"/>
                  </a:cubicBezTo>
                  <a:lnTo>
                    <a:pt x="399" y="1102"/>
                  </a:lnTo>
                  <a:cubicBezTo>
                    <a:pt x="112" y="1147"/>
                    <a:pt x="0" y="1501"/>
                    <a:pt x="204" y="1699"/>
                  </a:cubicBezTo>
                  <a:lnTo>
                    <a:pt x="701" y="2181"/>
                  </a:lnTo>
                  <a:cubicBezTo>
                    <a:pt x="782" y="2263"/>
                    <a:pt x="818" y="2374"/>
                    <a:pt x="798" y="2487"/>
                  </a:cubicBezTo>
                  <a:lnTo>
                    <a:pt x="685" y="3167"/>
                  </a:lnTo>
                  <a:cubicBezTo>
                    <a:pt x="644" y="3394"/>
                    <a:pt x="825" y="3576"/>
                    <a:pt x="1029" y="3576"/>
                  </a:cubicBezTo>
                  <a:cubicBezTo>
                    <a:pt x="1083" y="3576"/>
                    <a:pt x="1138" y="3563"/>
                    <a:pt x="1192" y="3535"/>
                  </a:cubicBezTo>
                  <a:lnTo>
                    <a:pt x="1800" y="3214"/>
                  </a:lnTo>
                  <a:cubicBezTo>
                    <a:pt x="1851" y="3188"/>
                    <a:pt x="1906" y="3175"/>
                    <a:pt x="1961" y="3175"/>
                  </a:cubicBezTo>
                  <a:cubicBezTo>
                    <a:pt x="2016" y="3175"/>
                    <a:pt x="2071" y="3188"/>
                    <a:pt x="2122" y="3214"/>
                  </a:cubicBezTo>
                  <a:lnTo>
                    <a:pt x="2731" y="3535"/>
                  </a:lnTo>
                  <a:cubicBezTo>
                    <a:pt x="2784" y="3563"/>
                    <a:pt x="2840" y="3576"/>
                    <a:pt x="2894" y="3576"/>
                  </a:cubicBezTo>
                  <a:cubicBezTo>
                    <a:pt x="3097" y="3576"/>
                    <a:pt x="3277" y="3394"/>
                    <a:pt x="3237" y="3167"/>
                  </a:cubicBezTo>
                  <a:lnTo>
                    <a:pt x="3125" y="2487"/>
                  </a:lnTo>
                  <a:cubicBezTo>
                    <a:pt x="3104" y="2374"/>
                    <a:pt x="3140" y="2263"/>
                    <a:pt x="3222" y="2181"/>
                  </a:cubicBezTo>
                  <a:lnTo>
                    <a:pt x="3718" y="1699"/>
                  </a:lnTo>
                  <a:cubicBezTo>
                    <a:pt x="3923" y="1501"/>
                    <a:pt x="3810" y="1147"/>
                    <a:pt x="3524" y="1102"/>
                  </a:cubicBezTo>
                  <a:lnTo>
                    <a:pt x="2843" y="1005"/>
                  </a:lnTo>
                  <a:cubicBezTo>
                    <a:pt x="2726" y="989"/>
                    <a:pt x="2628" y="918"/>
                    <a:pt x="2578" y="816"/>
                  </a:cubicBezTo>
                  <a:lnTo>
                    <a:pt x="2276" y="196"/>
                  </a:lnTo>
                  <a:cubicBezTo>
                    <a:pt x="2212" y="66"/>
                    <a:pt x="2087" y="1"/>
                    <a:pt x="19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3"/>
            <p:cNvSpPr/>
            <p:nvPr/>
          </p:nvSpPr>
          <p:spPr>
            <a:xfrm>
              <a:off x="1828847" y="2606681"/>
              <a:ext cx="144062" cy="131347"/>
            </a:xfrm>
            <a:custGeom>
              <a:rect b="b" l="l" r="r" t="t"/>
              <a:pathLst>
                <a:path extrusionOk="0" h="3577" w="3923">
                  <a:moveTo>
                    <a:pt x="1963" y="1"/>
                  </a:moveTo>
                  <a:cubicBezTo>
                    <a:pt x="1839" y="1"/>
                    <a:pt x="1713" y="66"/>
                    <a:pt x="1647" y="196"/>
                  </a:cubicBezTo>
                  <a:lnTo>
                    <a:pt x="1345" y="816"/>
                  </a:lnTo>
                  <a:cubicBezTo>
                    <a:pt x="1294" y="918"/>
                    <a:pt x="1197" y="989"/>
                    <a:pt x="1084" y="1005"/>
                  </a:cubicBezTo>
                  <a:lnTo>
                    <a:pt x="404" y="1102"/>
                  </a:lnTo>
                  <a:cubicBezTo>
                    <a:pt x="118" y="1147"/>
                    <a:pt x="0" y="1501"/>
                    <a:pt x="210" y="1699"/>
                  </a:cubicBezTo>
                  <a:lnTo>
                    <a:pt x="701" y="2181"/>
                  </a:lnTo>
                  <a:cubicBezTo>
                    <a:pt x="783" y="2263"/>
                    <a:pt x="819" y="2374"/>
                    <a:pt x="803" y="2487"/>
                  </a:cubicBezTo>
                  <a:lnTo>
                    <a:pt x="685" y="3167"/>
                  </a:lnTo>
                  <a:cubicBezTo>
                    <a:pt x="645" y="3394"/>
                    <a:pt x="826" y="3576"/>
                    <a:pt x="1029" y="3576"/>
                  </a:cubicBezTo>
                  <a:cubicBezTo>
                    <a:pt x="1083" y="3576"/>
                    <a:pt x="1138" y="3563"/>
                    <a:pt x="1192" y="3535"/>
                  </a:cubicBezTo>
                  <a:lnTo>
                    <a:pt x="1801" y="3214"/>
                  </a:lnTo>
                  <a:cubicBezTo>
                    <a:pt x="1852" y="3188"/>
                    <a:pt x="1908" y="3175"/>
                    <a:pt x="1964" y="3175"/>
                  </a:cubicBezTo>
                  <a:cubicBezTo>
                    <a:pt x="2020" y="3175"/>
                    <a:pt x="2076" y="3188"/>
                    <a:pt x="2127" y="3214"/>
                  </a:cubicBezTo>
                  <a:lnTo>
                    <a:pt x="2731" y="3535"/>
                  </a:lnTo>
                  <a:cubicBezTo>
                    <a:pt x="2786" y="3563"/>
                    <a:pt x="2842" y="3576"/>
                    <a:pt x="2896" y="3576"/>
                  </a:cubicBezTo>
                  <a:cubicBezTo>
                    <a:pt x="3101" y="3576"/>
                    <a:pt x="3279" y="3394"/>
                    <a:pt x="3243" y="3167"/>
                  </a:cubicBezTo>
                  <a:lnTo>
                    <a:pt x="3125" y="2487"/>
                  </a:lnTo>
                  <a:cubicBezTo>
                    <a:pt x="3104" y="2374"/>
                    <a:pt x="3146" y="2263"/>
                    <a:pt x="3227" y="2181"/>
                  </a:cubicBezTo>
                  <a:lnTo>
                    <a:pt x="3718" y="1699"/>
                  </a:lnTo>
                  <a:cubicBezTo>
                    <a:pt x="3923" y="1501"/>
                    <a:pt x="3810" y="1147"/>
                    <a:pt x="3524" y="1102"/>
                  </a:cubicBezTo>
                  <a:lnTo>
                    <a:pt x="2844" y="1005"/>
                  </a:lnTo>
                  <a:cubicBezTo>
                    <a:pt x="2731" y="989"/>
                    <a:pt x="2634" y="918"/>
                    <a:pt x="2582" y="816"/>
                  </a:cubicBezTo>
                  <a:lnTo>
                    <a:pt x="2276" y="196"/>
                  </a:lnTo>
                  <a:cubicBezTo>
                    <a:pt x="2212" y="66"/>
                    <a:pt x="2088" y="1"/>
                    <a:pt x="19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3"/>
            <p:cNvSpPr/>
            <p:nvPr/>
          </p:nvSpPr>
          <p:spPr>
            <a:xfrm>
              <a:off x="2044692" y="2606681"/>
              <a:ext cx="144283" cy="131347"/>
            </a:xfrm>
            <a:custGeom>
              <a:rect b="b" l="l" r="r" t="t"/>
              <a:pathLst>
                <a:path extrusionOk="0" h="3577" w="3929">
                  <a:moveTo>
                    <a:pt x="1965" y="1"/>
                  </a:moveTo>
                  <a:cubicBezTo>
                    <a:pt x="1841" y="1"/>
                    <a:pt x="1717" y="66"/>
                    <a:pt x="1653" y="196"/>
                  </a:cubicBezTo>
                  <a:lnTo>
                    <a:pt x="1346" y="816"/>
                  </a:lnTo>
                  <a:cubicBezTo>
                    <a:pt x="1296" y="918"/>
                    <a:pt x="1198" y="989"/>
                    <a:pt x="1086" y="1005"/>
                  </a:cubicBezTo>
                  <a:lnTo>
                    <a:pt x="406" y="1102"/>
                  </a:lnTo>
                  <a:cubicBezTo>
                    <a:pt x="119" y="1147"/>
                    <a:pt x="1" y="1501"/>
                    <a:pt x="211" y="1699"/>
                  </a:cubicBezTo>
                  <a:lnTo>
                    <a:pt x="702" y="2181"/>
                  </a:lnTo>
                  <a:cubicBezTo>
                    <a:pt x="784" y="2263"/>
                    <a:pt x="820" y="2374"/>
                    <a:pt x="805" y="2487"/>
                  </a:cubicBezTo>
                  <a:lnTo>
                    <a:pt x="687" y="3167"/>
                  </a:lnTo>
                  <a:cubicBezTo>
                    <a:pt x="646" y="3394"/>
                    <a:pt x="827" y="3576"/>
                    <a:pt x="1030" y="3576"/>
                  </a:cubicBezTo>
                  <a:cubicBezTo>
                    <a:pt x="1084" y="3576"/>
                    <a:pt x="1139" y="3563"/>
                    <a:pt x="1193" y="3535"/>
                  </a:cubicBezTo>
                  <a:lnTo>
                    <a:pt x="1801" y="3214"/>
                  </a:lnTo>
                  <a:cubicBezTo>
                    <a:pt x="1852" y="3188"/>
                    <a:pt x="1909" y="3175"/>
                    <a:pt x="1965" y="3175"/>
                  </a:cubicBezTo>
                  <a:cubicBezTo>
                    <a:pt x="2021" y="3175"/>
                    <a:pt x="2078" y="3188"/>
                    <a:pt x="2129" y="3214"/>
                  </a:cubicBezTo>
                  <a:lnTo>
                    <a:pt x="2738" y="3535"/>
                  </a:lnTo>
                  <a:cubicBezTo>
                    <a:pt x="2791" y="3563"/>
                    <a:pt x="2847" y="3576"/>
                    <a:pt x="2900" y="3576"/>
                  </a:cubicBezTo>
                  <a:cubicBezTo>
                    <a:pt x="3102" y="3576"/>
                    <a:pt x="3280" y="3394"/>
                    <a:pt x="3244" y="3167"/>
                  </a:cubicBezTo>
                  <a:lnTo>
                    <a:pt x="3126" y="2487"/>
                  </a:lnTo>
                  <a:cubicBezTo>
                    <a:pt x="3106" y="2374"/>
                    <a:pt x="3147" y="2263"/>
                    <a:pt x="3229" y="2181"/>
                  </a:cubicBezTo>
                  <a:lnTo>
                    <a:pt x="3720" y="1699"/>
                  </a:lnTo>
                  <a:cubicBezTo>
                    <a:pt x="3928" y="1501"/>
                    <a:pt x="3812" y="1147"/>
                    <a:pt x="3525" y="1102"/>
                  </a:cubicBezTo>
                  <a:lnTo>
                    <a:pt x="2845" y="1005"/>
                  </a:lnTo>
                  <a:cubicBezTo>
                    <a:pt x="2732" y="989"/>
                    <a:pt x="2635" y="918"/>
                    <a:pt x="2585" y="816"/>
                  </a:cubicBezTo>
                  <a:lnTo>
                    <a:pt x="2278" y="196"/>
                  </a:lnTo>
                  <a:cubicBezTo>
                    <a:pt x="2213" y="66"/>
                    <a:pt x="2089" y="1"/>
                    <a:pt x="19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3"/>
            <p:cNvSpPr/>
            <p:nvPr/>
          </p:nvSpPr>
          <p:spPr>
            <a:xfrm>
              <a:off x="2260757" y="2606681"/>
              <a:ext cx="144099" cy="131347"/>
            </a:xfrm>
            <a:custGeom>
              <a:rect b="b" l="l" r="r" t="t"/>
              <a:pathLst>
                <a:path extrusionOk="0" h="3577" w="3924">
                  <a:moveTo>
                    <a:pt x="1960" y="1"/>
                  </a:moveTo>
                  <a:cubicBezTo>
                    <a:pt x="1835" y="1"/>
                    <a:pt x="1711" y="66"/>
                    <a:pt x="1647" y="196"/>
                  </a:cubicBezTo>
                  <a:lnTo>
                    <a:pt x="1340" y="816"/>
                  </a:lnTo>
                  <a:cubicBezTo>
                    <a:pt x="1290" y="918"/>
                    <a:pt x="1193" y="989"/>
                    <a:pt x="1080" y="1005"/>
                  </a:cubicBezTo>
                  <a:lnTo>
                    <a:pt x="400" y="1102"/>
                  </a:lnTo>
                  <a:cubicBezTo>
                    <a:pt x="113" y="1147"/>
                    <a:pt x="1" y="1501"/>
                    <a:pt x="205" y="1699"/>
                  </a:cubicBezTo>
                  <a:lnTo>
                    <a:pt x="696" y="2181"/>
                  </a:lnTo>
                  <a:cubicBezTo>
                    <a:pt x="778" y="2263"/>
                    <a:pt x="818" y="2374"/>
                    <a:pt x="799" y="2487"/>
                  </a:cubicBezTo>
                  <a:lnTo>
                    <a:pt x="681" y="3167"/>
                  </a:lnTo>
                  <a:cubicBezTo>
                    <a:pt x="644" y="3394"/>
                    <a:pt x="822" y="3576"/>
                    <a:pt x="1027" y="3576"/>
                  </a:cubicBezTo>
                  <a:cubicBezTo>
                    <a:pt x="1082" y="3576"/>
                    <a:pt x="1138" y="3563"/>
                    <a:pt x="1193" y="3535"/>
                  </a:cubicBezTo>
                  <a:lnTo>
                    <a:pt x="1795" y="3214"/>
                  </a:lnTo>
                  <a:cubicBezTo>
                    <a:pt x="1847" y="3188"/>
                    <a:pt x="1903" y="3175"/>
                    <a:pt x="1960" y="3175"/>
                  </a:cubicBezTo>
                  <a:cubicBezTo>
                    <a:pt x="2016" y="3175"/>
                    <a:pt x="2072" y="3188"/>
                    <a:pt x="2123" y="3214"/>
                  </a:cubicBezTo>
                  <a:lnTo>
                    <a:pt x="2732" y="3535"/>
                  </a:lnTo>
                  <a:cubicBezTo>
                    <a:pt x="2785" y="3563"/>
                    <a:pt x="2841" y="3576"/>
                    <a:pt x="2894" y="3576"/>
                  </a:cubicBezTo>
                  <a:cubicBezTo>
                    <a:pt x="3098" y="3576"/>
                    <a:pt x="3278" y="3394"/>
                    <a:pt x="3237" y="3167"/>
                  </a:cubicBezTo>
                  <a:lnTo>
                    <a:pt x="3119" y="2487"/>
                  </a:lnTo>
                  <a:cubicBezTo>
                    <a:pt x="3105" y="2374"/>
                    <a:pt x="3140" y="2263"/>
                    <a:pt x="3223" y="2181"/>
                  </a:cubicBezTo>
                  <a:lnTo>
                    <a:pt x="3714" y="1699"/>
                  </a:lnTo>
                  <a:cubicBezTo>
                    <a:pt x="3923" y="1501"/>
                    <a:pt x="3806" y="1147"/>
                    <a:pt x="3518" y="1102"/>
                  </a:cubicBezTo>
                  <a:lnTo>
                    <a:pt x="2838" y="1005"/>
                  </a:lnTo>
                  <a:cubicBezTo>
                    <a:pt x="2727" y="989"/>
                    <a:pt x="2629" y="918"/>
                    <a:pt x="2578" y="816"/>
                  </a:cubicBezTo>
                  <a:lnTo>
                    <a:pt x="2276" y="196"/>
                  </a:lnTo>
                  <a:cubicBezTo>
                    <a:pt x="2210" y="66"/>
                    <a:pt x="2085" y="1"/>
                    <a:pt x="19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5" name="Google Shape;695;p33"/>
          <p:cNvSpPr/>
          <p:nvPr/>
        </p:nvSpPr>
        <p:spPr>
          <a:xfrm>
            <a:off x="6001600" y="1593800"/>
            <a:ext cx="576015" cy="38928"/>
          </a:xfrm>
          <a:custGeom>
            <a:rect b="b" l="l" r="r" t="t"/>
            <a:pathLst>
              <a:path extrusionOk="0" h="1295" w="21856">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3"/>
          <p:cNvSpPr/>
          <p:nvPr/>
        </p:nvSpPr>
        <p:spPr>
          <a:xfrm>
            <a:off x="6001600" y="1682208"/>
            <a:ext cx="576015" cy="38868"/>
          </a:xfrm>
          <a:custGeom>
            <a:rect b="b" l="l" r="r" t="t"/>
            <a:pathLst>
              <a:path extrusionOk="0" h="1293" w="21856">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3"/>
          <p:cNvSpPr/>
          <p:nvPr/>
        </p:nvSpPr>
        <p:spPr>
          <a:xfrm>
            <a:off x="6001600" y="1770376"/>
            <a:ext cx="481479" cy="38898"/>
          </a:xfrm>
          <a:custGeom>
            <a:rect b="b" l="l" r="r" t="t"/>
            <a:pathLst>
              <a:path extrusionOk="0" h="1294" w="18269">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8" name="Google Shape;698;p33"/>
          <p:cNvGrpSpPr/>
          <p:nvPr/>
        </p:nvGrpSpPr>
        <p:grpSpPr>
          <a:xfrm>
            <a:off x="6240000" y="2592425"/>
            <a:ext cx="1355700" cy="262500"/>
            <a:chOff x="1884725" y="2724775"/>
            <a:chExt cx="1355700" cy="262500"/>
          </a:xfrm>
        </p:grpSpPr>
        <p:sp>
          <p:nvSpPr>
            <p:cNvPr id="699" name="Google Shape;699;p33"/>
            <p:cNvSpPr/>
            <p:nvPr/>
          </p:nvSpPr>
          <p:spPr>
            <a:xfrm>
              <a:off x="1884725" y="2724775"/>
              <a:ext cx="1355700" cy="262500"/>
            </a:xfrm>
            <a:prstGeom prst="roundRect">
              <a:avLst>
                <a:gd fmla="val 23686" name="adj"/>
              </a:avLst>
            </a:prstGeom>
            <a:gradFill>
              <a:gsLst>
                <a:gs pos="0">
                  <a:schemeClr val="lt1"/>
                </a:gs>
                <a:gs pos="100000">
                  <a:schemeClr val="dk2"/>
                </a:gs>
              </a:gsLst>
              <a:lin ang="2698631" scaled="0"/>
            </a:gra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3"/>
            <p:cNvSpPr/>
            <p:nvPr/>
          </p:nvSpPr>
          <p:spPr>
            <a:xfrm>
              <a:off x="2176700" y="2836550"/>
              <a:ext cx="964615" cy="38924"/>
            </a:xfrm>
            <a:custGeom>
              <a:rect b="b" l="l" r="r" t="t"/>
              <a:pathLst>
                <a:path extrusionOk="0" h="1295" w="21856">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3"/>
            <p:cNvSpPr/>
            <p:nvPr/>
          </p:nvSpPr>
          <p:spPr>
            <a:xfrm>
              <a:off x="2176700" y="2836550"/>
              <a:ext cx="463839" cy="38924"/>
            </a:xfrm>
            <a:custGeom>
              <a:rect b="b" l="l" r="r" t="t"/>
              <a:pathLst>
                <a:path extrusionOk="0" h="1295" w="21856">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gradFill>
              <a:gsLst>
                <a:gs pos="0">
                  <a:srgbClr val="E9A984"/>
                </a:gs>
                <a:gs pos="100000">
                  <a:srgbClr val="E57C85"/>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3"/>
            <p:cNvSpPr/>
            <p:nvPr/>
          </p:nvSpPr>
          <p:spPr>
            <a:xfrm>
              <a:off x="1983825" y="2792040"/>
              <a:ext cx="133214" cy="127937"/>
            </a:xfrm>
            <a:custGeom>
              <a:rect b="b" l="l" r="r" t="t"/>
              <a:pathLst>
                <a:path extrusionOk="0" h="9140" w="9517">
                  <a:moveTo>
                    <a:pt x="2167" y="1"/>
                  </a:moveTo>
                  <a:lnTo>
                    <a:pt x="2167" y="4844"/>
                  </a:lnTo>
                  <a:lnTo>
                    <a:pt x="0" y="4844"/>
                  </a:lnTo>
                  <a:lnTo>
                    <a:pt x="2167" y="6803"/>
                  </a:lnTo>
                  <a:lnTo>
                    <a:pt x="4761" y="9139"/>
                  </a:lnTo>
                  <a:lnTo>
                    <a:pt x="9517" y="4844"/>
                  </a:lnTo>
                  <a:lnTo>
                    <a:pt x="7348" y="4844"/>
                  </a:lnTo>
                  <a:lnTo>
                    <a:pt x="7348" y="1"/>
                  </a:lnTo>
                  <a:close/>
                </a:path>
              </a:pathLst>
            </a:custGeom>
            <a:gradFill>
              <a:gsLst>
                <a:gs pos="0">
                  <a:srgbClr val="E9A984"/>
                </a:gs>
                <a:gs pos="100000">
                  <a:srgbClr val="E57C85"/>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33"/>
          <p:cNvGrpSpPr/>
          <p:nvPr/>
        </p:nvGrpSpPr>
        <p:grpSpPr>
          <a:xfrm>
            <a:off x="5607195" y="3320193"/>
            <a:ext cx="694832" cy="494692"/>
            <a:chOff x="3336290" y="764021"/>
            <a:chExt cx="810300" cy="576900"/>
          </a:xfrm>
        </p:grpSpPr>
        <p:sp>
          <p:nvSpPr>
            <p:cNvPr id="704" name="Google Shape;704;p33"/>
            <p:cNvSpPr/>
            <p:nvPr/>
          </p:nvSpPr>
          <p:spPr>
            <a:xfrm rot="-5401788">
              <a:off x="3452990" y="647471"/>
              <a:ext cx="576900" cy="810000"/>
            </a:xfrm>
            <a:prstGeom prst="roundRect">
              <a:avLst>
                <a:gd fmla="val 7267" name="adj"/>
              </a:avLst>
            </a:prstGeom>
            <a:gradFill>
              <a:gsLst>
                <a:gs pos="0">
                  <a:srgbClr val="FFFFFF"/>
                </a:gs>
                <a:gs pos="100000">
                  <a:srgbClr val="C5C7F4"/>
                </a:gs>
              </a:gsLst>
              <a:lin ang="5400012"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3"/>
            <p:cNvSpPr/>
            <p:nvPr/>
          </p:nvSpPr>
          <p:spPr>
            <a:xfrm>
              <a:off x="3414726" y="1013671"/>
              <a:ext cx="653730" cy="281110"/>
            </a:xfrm>
            <a:custGeom>
              <a:rect b="b" l="l" r="r" t="t"/>
              <a:pathLst>
                <a:path extrusionOk="0" h="14176" w="28015">
                  <a:moveTo>
                    <a:pt x="7411" y="1"/>
                  </a:moveTo>
                  <a:cubicBezTo>
                    <a:pt x="6941" y="1"/>
                    <a:pt x="6471" y="194"/>
                    <a:pt x="6132" y="580"/>
                  </a:cubicBezTo>
                  <a:lnTo>
                    <a:pt x="429" y="7037"/>
                  </a:lnTo>
                  <a:cubicBezTo>
                    <a:pt x="154" y="7353"/>
                    <a:pt x="0" y="7752"/>
                    <a:pt x="0" y="8170"/>
                  </a:cubicBezTo>
                  <a:lnTo>
                    <a:pt x="0" y="12472"/>
                  </a:lnTo>
                  <a:cubicBezTo>
                    <a:pt x="0" y="13409"/>
                    <a:pt x="766" y="14175"/>
                    <a:pt x="1711" y="14175"/>
                  </a:cubicBezTo>
                  <a:lnTo>
                    <a:pt x="26304" y="14175"/>
                  </a:lnTo>
                  <a:cubicBezTo>
                    <a:pt x="27249" y="14175"/>
                    <a:pt x="28015" y="13409"/>
                    <a:pt x="28015" y="12472"/>
                  </a:cubicBezTo>
                  <a:lnTo>
                    <a:pt x="28015" y="8742"/>
                  </a:lnTo>
                  <a:cubicBezTo>
                    <a:pt x="28015" y="8245"/>
                    <a:pt x="27798" y="7776"/>
                    <a:pt x="27420" y="7449"/>
                  </a:cubicBezTo>
                  <a:lnTo>
                    <a:pt x="22816" y="3486"/>
                  </a:lnTo>
                  <a:cubicBezTo>
                    <a:pt x="22496" y="3210"/>
                    <a:pt x="22100" y="3072"/>
                    <a:pt x="21705" y="3072"/>
                  </a:cubicBezTo>
                  <a:cubicBezTo>
                    <a:pt x="21289" y="3072"/>
                    <a:pt x="20874" y="3224"/>
                    <a:pt x="20546" y="3526"/>
                  </a:cubicBezTo>
                  <a:lnTo>
                    <a:pt x="16959" y="6826"/>
                  </a:lnTo>
                  <a:cubicBezTo>
                    <a:pt x="16631" y="7127"/>
                    <a:pt x="16216" y="7277"/>
                    <a:pt x="15803" y="7277"/>
                  </a:cubicBezTo>
                  <a:cubicBezTo>
                    <a:pt x="15352" y="7277"/>
                    <a:pt x="14902" y="7099"/>
                    <a:pt x="14568" y="6746"/>
                  </a:cubicBezTo>
                  <a:lnTo>
                    <a:pt x="8648" y="529"/>
                  </a:lnTo>
                  <a:cubicBezTo>
                    <a:pt x="8310" y="177"/>
                    <a:pt x="7860" y="1"/>
                    <a:pt x="7411" y="1"/>
                  </a:cubicBezTo>
                  <a:close/>
                </a:path>
              </a:pathLst>
            </a:custGeom>
            <a:gradFill>
              <a:gsLst>
                <a:gs pos="0">
                  <a:srgbClr val="80DFFF"/>
                </a:gs>
                <a:gs pos="100000">
                  <a:srgbClr val="318FFA">
                    <a:alpha val="71764"/>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3"/>
            <p:cNvSpPr/>
            <p:nvPr/>
          </p:nvSpPr>
          <p:spPr>
            <a:xfrm>
              <a:off x="3848871" y="832785"/>
              <a:ext cx="144823" cy="144867"/>
            </a:xfrm>
            <a:custGeom>
              <a:rect b="b" l="l" r="r" t="t"/>
              <a:pathLst>
                <a:path extrusionOk="0" h="4417" w="4416">
                  <a:moveTo>
                    <a:pt x="2208" y="1"/>
                  </a:moveTo>
                  <a:cubicBezTo>
                    <a:pt x="991" y="1"/>
                    <a:pt x="1" y="990"/>
                    <a:pt x="1" y="2209"/>
                  </a:cubicBezTo>
                  <a:cubicBezTo>
                    <a:pt x="1" y="3427"/>
                    <a:pt x="991" y="4417"/>
                    <a:pt x="2208" y="4417"/>
                  </a:cubicBezTo>
                  <a:cubicBezTo>
                    <a:pt x="3427" y="4417"/>
                    <a:pt x="4416" y="3427"/>
                    <a:pt x="4416" y="2209"/>
                  </a:cubicBezTo>
                  <a:cubicBezTo>
                    <a:pt x="4416" y="990"/>
                    <a:pt x="3427" y="1"/>
                    <a:pt x="2208" y="1"/>
                  </a:cubicBezTo>
                  <a:close/>
                </a:path>
              </a:pathLst>
            </a:custGeom>
            <a:gradFill>
              <a:gsLst>
                <a:gs pos="0">
                  <a:srgbClr val="FFF68E"/>
                </a:gs>
                <a:gs pos="100000">
                  <a:srgbClr val="FFD966"/>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33"/>
          <p:cNvGrpSpPr/>
          <p:nvPr/>
        </p:nvGrpSpPr>
        <p:grpSpPr>
          <a:xfrm>
            <a:off x="7250277" y="3320194"/>
            <a:ext cx="767672" cy="251306"/>
            <a:chOff x="6394925" y="2541508"/>
            <a:chExt cx="736800" cy="241200"/>
          </a:xfrm>
        </p:grpSpPr>
        <p:sp>
          <p:nvSpPr>
            <p:cNvPr id="708" name="Google Shape;708;p33"/>
            <p:cNvSpPr/>
            <p:nvPr/>
          </p:nvSpPr>
          <p:spPr>
            <a:xfrm rot="-5400000">
              <a:off x="6642725" y="2293708"/>
              <a:ext cx="241200" cy="736800"/>
            </a:xfrm>
            <a:prstGeom prst="roundRect">
              <a:avLst>
                <a:gd fmla="val 7267" name="adj"/>
              </a:avLst>
            </a:prstGeom>
            <a:gradFill>
              <a:gsLst>
                <a:gs pos="0">
                  <a:schemeClr val="lt2"/>
                </a:gs>
                <a:gs pos="100000">
                  <a:srgbClr val="E57C85"/>
                </a:gs>
              </a:gsLst>
              <a:lin ang="5400700"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3"/>
            <p:cNvSpPr/>
            <p:nvPr/>
          </p:nvSpPr>
          <p:spPr>
            <a:xfrm rot="-5400000">
              <a:off x="6465199" y="2584700"/>
              <a:ext cx="152700" cy="154800"/>
            </a:xfrm>
            <a:prstGeom prst="roundRect">
              <a:avLst>
                <a:gd fmla="val 7267" name="adj"/>
              </a:avLst>
            </a:prstGeom>
            <a:solidFill>
              <a:srgbClr val="29283D"/>
            </a:soli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rot="-5400000">
              <a:off x="6686966" y="2584700"/>
              <a:ext cx="152700" cy="154800"/>
            </a:xfrm>
            <a:prstGeom prst="roundRect">
              <a:avLst>
                <a:gd fmla="val 7267" name="adj"/>
              </a:avLst>
            </a:prstGeom>
            <a:solidFill>
              <a:srgbClr val="29283D"/>
            </a:soli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rot="-5400000">
              <a:off x="6908732" y="2584700"/>
              <a:ext cx="152700" cy="154800"/>
            </a:xfrm>
            <a:prstGeom prst="roundRect">
              <a:avLst>
                <a:gd fmla="val 7267" name="adj"/>
              </a:avLst>
            </a:prstGeom>
            <a:solidFill>
              <a:srgbClr val="29283D"/>
            </a:soli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2" name="Google Shape;712;p33"/>
          <p:cNvSpPr/>
          <p:nvPr/>
        </p:nvSpPr>
        <p:spPr>
          <a:xfrm>
            <a:off x="7688574" y="1567202"/>
            <a:ext cx="440861" cy="441047"/>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a:off x="7790667" y="1680026"/>
            <a:ext cx="236675" cy="215400"/>
          </a:xfrm>
          <a:custGeom>
            <a:rect b="b" l="l" r="r" t="t"/>
            <a:pathLst>
              <a:path extrusionOk="0" h="8616" w="9467">
                <a:moveTo>
                  <a:pt x="4733" y="1"/>
                </a:moveTo>
                <a:cubicBezTo>
                  <a:pt x="4606" y="1"/>
                  <a:pt x="4480" y="48"/>
                  <a:pt x="4383" y="142"/>
                </a:cubicBezTo>
                <a:lnTo>
                  <a:pt x="210" y="4131"/>
                </a:lnTo>
                <a:cubicBezTo>
                  <a:pt x="10" y="4325"/>
                  <a:pt x="0" y="4648"/>
                  <a:pt x="194" y="4847"/>
                </a:cubicBezTo>
                <a:cubicBezTo>
                  <a:pt x="295" y="4952"/>
                  <a:pt x="429" y="5005"/>
                  <a:pt x="564" y="5005"/>
                </a:cubicBezTo>
                <a:cubicBezTo>
                  <a:pt x="690" y="5005"/>
                  <a:pt x="817" y="4959"/>
                  <a:pt x="916" y="4867"/>
                </a:cubicBezTo>
                <a:lnTo>
                  <a:pt x="4730" y="1211"/>
                </a:lnTo>
                <a:lnTo>
                  <a:pt x="8551" y="4867"/>
                </a:lnTo>
                <a:cubicBezTo>
                  <a:pt x="8648" y="4959"/>
                  <a:pt x="8776" y="5005"/>
                  <a:pt x="8903" y="5005"/>
                </a:cubicBezTo>
                <a:cubicBezTo>
                  <a:pt x="9037" y="5005"/>
                  <a:pt x="9170" y="4955"/>
                  <a:pt x="9271" y="4847"/>
                </a:cubicBezTo>
                <a:cubicBezTo>
                  <a:pt x="9467" y="4648"/>
                  <a:pt x="9456" y="4325"/>
                  <a:pt x="9257" y="4131"/>
                </a:cubicBezTo>
                <a:lnTo>
                  <a:pt x="5084" y="142"/>
                </a:lnTo>
                <a:cubicBezTo>
                  <a:pt x="4986" y="48"/>
                  <a:pt x="4860" y="1"/>
                  <a:pt x="4733" y="1"/>
                </a:cubicBezTo>
                <a:close/>
                <a:moveTo>
                  <a:pt x="4730" y="2203"/>
                </a:moveTo>
                <a:lnTo>
                  <a:pt x="1355" y="5434"/>
                </a:lnTo>
                <a:lnTo>
                  <a:pt x="1355" y="8616"/>
                </a:lnTo>
                <a:lnTo>
                  <a:pt x="3928" y="8616"/>
                </a:lnTo>
                <a:lnTo>
                  <a:pt x="3928" y="6529"/>
                </a:lnTo>
                <a:lnTo>
                  <a:pt x="5539" y="6529"/>
                </a:lnTo>
                <a:lnTo>
                  <a:pt x="5539" y="8616"/>
                </a:lnTo>
                <a:lnTo>
                  <a:pt x="8106" y="8616"/>
                </a:lnTo>
                <a:lnTo>
                  <a:pt x="8106" y="5434"/>
                </a:lnTo>
                <a:lnTo>
                  <a:pt x="4730" y="2203"/>
                </a:lnTo>
                <a:close/>
              </a:path>
            </a:pathLst>
          </a:cu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3"/>
          <p:cNvSpPr/>
          <p:nvPr/>
        </p:nvSpPr>
        <p:spPr>
          <a:xfrm>
            <a:off x="7474158" y="1720775"/>
            <a:ext cx="133828" cy="133884"/>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a:off x="7259749" y="1720775"/>
            <a:ext cx="133828" cy="133884"/>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grpSp>
        <p:nvGrpSpPr>
          <p:cNvPr id="720" name="Google Shape;720;p34"/>
          <p:cNvGrpSpPr/>
          <p:nvPr/>
        </p:nvGrpSpPr>
        <p:grpSpPr>
          <a:xfrm>
            <a:off x="299286" y="189025"/>
            <a:ext cx="133205" cy="119344"/>
            <a:chOff x="222150" y="185025"/>
            <a:chExt cx="170100" cy="152400"/>
          </a:xfrm>
        </p:grpSpPr>
        <p:cxnSp>
          <p:nvCxnSpPr>
            <p:cNvPr id="721" name="Google Shape;721;p34"/>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722" name="Google Shape;722;p34"/>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723" name="Google Shape;723;p34"/>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724" name="Google Shape;724;p34"/>
          <p:cNvGrpSpPr/>
          <p:nvPr/>
        </p:nvGrpSpPr>
        <p:grpSpPr>
          <a:xfrm>
            <a:off x="286625" y="3999999"/>
            <a:ext cx="145867" cy="958251"/>
            <a:chOff x="286625" y="3923799"/>
            <a:chExt cx="145867" cy="958251"/>
          </a:xfrm>
        </p:grpSpPr>
        <p:sp>
          <p:nvSpPr>
            <p:cNvPr id="725" name="Google Shape;725;p34"/>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6" name="Google Shape;726;p34"/>
            <p:cNvGrpSpPr/>
            <p:nvPr/>
          </p:nvGrpSpPr>
          <p:grpSpPr>
            <a:xfrm>
              <a:off x="298112" y="4342643"/>
              <a:ext cx="110182" cy="126862"/>
              <a:chOff x="281100" y="2027800"/>
              <a:chExt cx="140700" cy="162000"/>
            </a:xfrm>
          </p:grpSpPr>
          <p:sp>
            <p:nvSpPr>
              <p:cNvPr id="727" name="Google Shape;727;p34"/>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8" name="Google Shape;728;p34"/>
              <p:cNvGrpSpPr/>
              <p:nvPr/>
            </p:nvGrpSpPr>
            <p:grpSpPr>
              <a:xfrm>
                <a:off x="308875" y="2088450"/>
                <a:ext cx="85200" cy="40700"/>
                <a:chOff x="308875" y="2087000"/>
                <a:chExt cx="85200" cy="40700"/>
              </a:xfrm>
            </p:grpSpPr>
            <p:cxnSp>
              <p:nvCxnSpPr>
                <p:cNvPr id="729" name="Google Shape;729;p34"/>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730" name="Google Shape;730;p34"/>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731" name="Google Shape;731;p34"/>
            <p:cNvGrpSpPr/>
            <p:nvPr/>
          </p:nvGrpSpPr>
          <p:grpSpPr>
            <a:xfrm>
              <a:off x="286625" y="3923799"/>
              <a:ext cx="133200" cy="133200"/>
              <a:chOff x="286625" y="3648899"/>
              <a:chExt cx="133200" cy="133200"/>
            </a:xfrm>
          </p:grpSpPr>
          <p:sp>
            <p:nvSpPr>
              <p:cNvPr id="732" name="Google Shape;732;p34"/>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4"/>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34" name="Google Shape;734;p34">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4"/>
          <p:cNvSpPr txBox="1"/>
          <p:nvPr>
            <p:ph type="title"/>
          </p:nvPr>
        </p:nvSpPr>
        <p:spPr>
          <a:xfrm>
            <a:off x="720000" y="540000"/>
            <a:ext cx="5741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EJECUCIÓN EN TERMINAL</a:t>
            </a:r>
            <a:endParaRPr/>
          </a:p>
        </p:txBody>
      </p:sp>
      <p:sp>
        <p:nvSpPr>
          <p:cNvPr id="736" name="Google Shape;736;p34">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4">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4">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4"/>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rgbClr val="E2E2E2"/>
                </a:solidFill>
                <a:latin typeface="Oswald"/>
                <a:ea typeface="Oswald"/>
                <a:cs typeface="Oswald"/>
                <a:sym typeface="Oswald"/>
              </a:rPr>
              <a:t>YOUR LOGO HERE</a:t>
            </a:r>
            <a:endParaRPr sz="1000">
              <a:solidFill>
                <a:srgbClr val="E2E2E2"/>
              </a:solidFill>
              <a:latin typeface="Oswald"/>
              <a:ea typeface="Oswald"/>
              <a:cs typeface="Oswald"/>
              <a:sym typeface="Oswald"/>
            </a:endParaRPr>
          </a:p>
        </p:txBody>
      </p:sp>
      <p:pic>
        <p:nvPicPr>
          <p:cNvPr id="740" name="Google Shape;740;p34"/>
          <p:cNvPicPr preferRelativeResize="0"/>
          <p:nvPr/>
        </p:nvPicPr>
        <p:blipFill>
          <a:blip r:embed="rId5">
            <a:alphaModFix/>
          </a:blip>
          <a:stretch>
            <a:fillRect/>
          </a:stretch>
        </p:blipFill>
        <p:spPr>
          <a:xfrm>
            <a:off x="1255425" y="1265100"/>
            <a:ext cx="6815235" cy="3338400"/>
          </a:xfrm>
          <a:prstGeom prst="rect">
            <a:avLst/>
          </a:prstGeom>
          <a:noFill/>
          <a:ln>
            <a:noFill/>
          </a:ln>
        </p:spPr>
      </p:pic>
      <p:sp>
        <p:nvSpPr>
          <p:cNvPr id="741" name="Google Shape;741;p34"/>
          <p:cNvSpPr txBox="1"/>
          <p:nvPr>
            <p:ph idx="5" type="subTitle"/>
          </p:nvPr>
        </p:nvSpPr>
        <p:spPr>
          <a:xfrm>
            <a:off x="432488" y="1265112"/>
            <a:ext cx="4966200" cy="60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CORE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grpSp>
        <p:nvGrpSpPr>
          <p:cNvPr id="746" name="Google Shape;746;p35"/>
          <p:cNvGrpSpPr/>
          <p:nvPr/>
        </p:nvGrpSpPr>
        <p:grpSpPr>
          <a:xfrm>
            <a:off x="299286" y="189025"/>
            <a:ext cx="133205" cy="119344"/>
            <a:chOff x="222150" y="185025"/>
            <a:chExt cx="170100" cy="152400"/>
          </a:xfrm>
        </p:grpSpPr>
        <p:cxnSp>
          <p:nvCxnSpPr>
            <p:cNvPr id="747" name="Google Shape;747;p35"/>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748" name="Google Shape;748;p35"/>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749" name="Google Shape;749;p35"/>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750" name="Google Shape;750;p35"/>
          <p:cNvGrpSpPr/>
          <p:nvPr/>
        </p:nvGrpSpPr>
        <p:grpSpPr>
          <a:xfrm>
            <a:off x="286625" y="3999999"/>
            <a:ext cx="145867" cy="958251"/>
            <a:chOff x="286625" y="3923799"/>
            <a:chExt cx="145867" cy="958251"/>
          </a:xfrm>
        </p:grpSpPr>
        <p:sp>
          <p:nvSpPr>
            <p:cNvPr id="751" name="Google Shape;751;p3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2" name="Google Shape;752;p35"/>
            <p:cNvGrpSpPr/>
            <p:nvPr/>
          </p:nvGrpSpPr>
          <p:grpSpPr>
            <a:xfrm>
              <a:off x="298112" y="4342643"/>
              <a:ext cx="110182" cy="126862"/>
              <a:chOff x="281100" y="2027800"/>
              <a:chExt cx="140700" cy="162000"/>
            </a:xfrm>
          </p:grpSpPr>
          <p:sp>
            <p:nvSpPr>
              <p:cNvPr id="753" name="Google Shape;753;p3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4" name="Google Shape;754;p35"/>
              <p:cNvGrpSpPr/>
              <p:nvPr/>
            </p:nvGrpSpPr>
            <p:grpSpPr>
              <a:xfrm>
                <a:off x="308875" y="2088450"/>
                <a:ext cx="85200" cy="40700"/>
                <a:chOff x="308875" y="2087000"/>
                <a:chExt cx="85200" cy="40700"/>
              </a:xfrm>
            </p:grpSpPr>
            <p:cxnSp>
              <p:nvCxnSpPr>
                <p:cNvPr id="755" name="Google Shape;755;p35"/>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756" name="Google Shape;756;p35"/>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757" name="Google Shape;757;p35"/>
            <p:cNvGrpSpPr/>
            <p:nvPr/>
          </p:nvGrpSpPr>
          <p:grpSpPr>
            <a:xfrm>
              <a:off x="286625" y="3923799"/>
              <a:ext cx="133200" cy="133200"/>
              <a:chOff x="286625" y="3648899"/>
              <a:chExt cx="133200" cy="133200"/>
            </a:xfrm>
          </p:grpSpPr>
          <p:sp>
            <p:nvSpPr>
              <p:cNvPr id="758" name="Google Shape;758;p3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60" name="Google Shape;760;p35">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5"/>
          <p:cNvSpPr txBox="1"/>
          <p:nvPr>
            <p:ph type="title"/>
          </p:nvPr>
        </p:nvSpPr>
        <p:spPr>
          <a:xfrm>
            <a:off x="720000" y="540000"/>
            <a:ext cx="5741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EJECUCIÓN EN TERMINAL</a:t>
            </a:r>
            <a:endParaRPr/>
          </a:p>
        </p:txBody>
      </p:sp>
      <p:sp>
        <p:nvSpPr>
          <p:cNvPr id="762" name="Google Shape;762;p35">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5">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5">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5"/>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rgbClr val="E2E2E2"/>
                </a:solidFill>
                <a:latin typeface="Oswald"/>
                <a:ea typeface="Oswald"/>
                <a:cs typeface="Oswald"/>
                <a:sym typeface="Oswald"/>
              </a:rPr>
              <a:t>YOUR LOGO HERE</a:t>
            </a:r>
            <a:endParaRPr sz="1000">
              <a:solidFill>
                <a:srgbClr val="E2E2E2"/>
              </a:solidFill>
              <a:latin typeface="Oswald"/>
              <a:ea typeface="Oswald"/>
              <a:cs typeface="Oswald"/>
              <a:sym typeface="Oswald"/>
            </a:endParaRPr>
          </a:p>
        </p:txBody>
      </p:sp>
      <p:sp>
        <p:nvSpPr>
          <p:cNvPr id="766" name="Google Shape;766;p35"/>
          <p:cNvSpPr txBox="1"/>
          <p:nvPr>
            <p:ph idx="5" type="subTitle"/>
          </p:nvPr>
        </p:nvSpPr>
        <p:spPr>
          <a:xfrm>
            <a:off x="432488" y="1265112"/>
            <a:ext cx="4966200" cy="60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a:t>
            </a:r>
            <a:r>
              <a:rPr lang="en"/>
              <a:t> CORE</a:t>
            </a:r>
            <a:endParaRPr/>
          </a:p>
        </p:txBody>
      </p:sp>
      <p:pic>
        <p:nvPicPr>
          <p:cNvPr id="767" name="Google Shape;767;p35"/>
          <p:cNvPicPr preferRelativeResize="0"/>
          <p:nvPr/>
        </p:nvPicPr>
        <p:blipFill>
          <a:blip r:embed="rId5">
            <a:alphaModFix/>
          </a:blip>
          <a:stretch>
            <a:fillRect/>
          </a:stretch>
        </p:blipFill>
        <p:spPr>
          <a:xfrm>
            <a:off x="1358650" y="1112698"/>
            <a:ext cx="7048768" cy="346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grpSp>
        <p:nvGrpSpPr>
          <p:cNvPr id="772" name="Google Shape;772;p36"/>
          <p:cNvGrpSpPr/>
          <p:nvPr/>
        </p:nvGrpSpPr>
        <p:grpSpPr>
          <a:xfrm>
            <a:off x="299286" y="189025"/>
            <a:ext cx="133205" cy="119344"/>
            <a:chOff x="222150" y="185025"/>
            <a:chExt cx="170100" cy="152400"/>
          </a:xfrm>
        </p:grpSpPr>
        <p:cxnSp>
          <p:nvCxnSpPr>
            <p:cNvPr id="773" name="Google Shape;773;p36"/>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774" name="Google Shape;774;p36"/>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775" name="Google Shape;775;p36"/>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776" name="Google Shape;776;p36"/>
          <p:cNvGrpSpPr/>
          <p:nvPr/>
        </p:nvGrpSpPr>
        <p:grpSpPr>
          <a:xfrm>
            <a:off x="286625" y="3999999"/>
            <a:ext cx="145867" cy="958251"/>
            <a:chOff x="286625" y="3923799"/>
            <a:chExt cx="145867" cy="958251"/>
          </a:xfrm>
        </p:grpSpPr>
        <p:sp>
          <p:nvSpPr>
            <p:cNvPr id="777" name="Google Shape;777;p36"/>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8" name="Google Shape;778;p36"/>
            <p:cNvGrpSpPr/>
            <p:nvPr/>
          </p:nvGrpSpPr>
          <p:grpSpPr>
            <a:xfrm>
              <a:off x="298112" y="4342643"/>
              <a:ext cx="110182" cy="126862"/>
              <a:chOff x="281100" y="2027800"/>
              <a:chExt cx="140700" cy="162000"/>
            </a:xfrm>
          </p:grpSpPr>
          <p:sp>
            <p:nvSpPr>
              <p:cNvPr id="779" name="Google Shape;779;p36"/>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0" name="Google Shape;780;p36"/>
              <p:cNvGrpSpPr/>
              <p:nvPr/>
            </p:nvGrpSpPr>
            <p:grpSpPr>
              <a:xfrm>
                <a:off x="308875" y="2088450"/>
                <a:ext cx="85200" cy="40700"/>
                <a:chOff x="308875" y="2087000"/>
                <a:chExt cx="85200" cy="40700"/>
              </a:xfrm>
            </p:grpSpPr>
            <p:cxnSp>
              <p:nvCxnSpPr>
                <p:cNvPr id="781" name="Google Shape;781;p36"/>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782" name="Google Shape;782;p36"/>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783" name="Google Shape;783;p36"/>
            <p:cNvGrpSpPr/>
            <p:nvPr/>
          </p:nvGrpSpPr>
          <p:grpSpPr>
            <a:xfrm>
              <a:off x="286625" y="3923799"/>
              <a:ext cx="133200" cy="133200"/>
              <a:chOff x="286625" y="3648899"/>
              <a:chExt cx="133200" cy="133200"/>
            </a:xfrm>
          </p:grpSpPr>
          <p:sp>
            <p:nvSpPr>
              <p:cNvPr id="784" name="Google Shape;784;p36"/>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6"/>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6" name="Google Shape;786;p36">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6"/>
          <p:cNvSpPr txBox="1"/>
          <p:nvPr>
            <p:ph type="title"/>
          </p:nvPr>
        </p:nvSpPr>
        <p:spPr>
          <a:xfrm>
            <a:off x="720000" y="540000"/>
            <a:ext cx="5741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EJECUCIÓN EN TERMINAL</a:t>
            </a:r>
            <a:endParaRPr/>
          </a:p>
        </p:txBody>
      </p:sp>
      <p:sp>
        <p:nvSpPr>
          <p:cNvPr id="788" name="Google Shape;788;p36">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6">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6">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6"/>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rgbClr val="E2E2E2"/>
                </a:solidFill>
                <a:latin typeface="Oswald"/>
                <a:ea typeface="Oswald"/>
                <a:cs typeface="Oswald"/>
                <a:sym typeface="Oswald"/>
              </a:rPr>
              <a:t>YOUR LOGO HERE</a:t>
            </a:r>
            <a:endParaRPr sz="1000">
              <a:solidFill>
                <a:srgbClr val="E2E2E2"/>
              </a:solidFill>
              <a:latin typeface="Oswald"/>
              <a:ea typeface="Oswald"/>
              <a:cs typeface="Oswald"/>
              <a:sym typeface="Oswald"/>
            </a:endParaRPr>
          </a:p>
        </p:txBody>
      </p:sp>
      <p:sp>
        <p:nvSpPr>
          <p:cNvPr id="792" name="Google Shape;792;p36"/>
          <p:cNvSpPr txBox="1"/>
          <p:nvPr>
            <p:ph idx="5" type="subTitle"/>
          </p:nvPr>
        </p:nvSpPr>
        <p:spPr>
          <a:xfrm>
            <a:off x="432488" y="1265112"/>
            <a:ext cx="4966200" cy="60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a:t>
            </a:r>
            <a:r>
              <a:rPr lang="en"/>
              <a:t> CORE</a:t>
            </a:r>
            <a:endParaRPr/>
          </a:p>
        </p:txBody>
      </p:sp>
      <p:pic>
        <p:nvPicPr>
          <p:cNvPr id="793" name="Google Shape;793;p36"/>
          <p:cNvPicPr preferRelativeResize="0"/>
          <p:nvPr/>
        </p:nvPicPr>
        <p:blipFill>
          <a:blip r:embed="rId5">
            <a:alphaModFix/>
          </a:blip>
          <a:stretch>
            <a:fillRect/>
          </a:stretch>
        </p:blipFill>
        <p:spPr>
          <a:xfrm>
            <a:off x="1296700" y="1265098"/>
            <a:ext cx="7038800" cy="3420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ow to Code Workshop by Slidesgo">
  <a:themeElements>
    <a:clrScheme name="Simple Light">
      <a:dk1>
        <a:srgbClr val="1E1E2C"/>
      </a:dk1>
      <a:lt1>
        <a:srgbClr val="FFFFFF"/>
      </a:lt1>
      <a:dk2>
        <a:srgbClr val="E2E2E2"/>
      </a:dk2>
      <a:lt2>
        <a:srgbClr val="FFEA7D"/>
      </a:lt2>
      <a:accent1>
        <a:srgbClr val="E5A083"/>
      </a:accent1>
      <a:accent2>
        <a:srgbClr val="E07A88"/>
      </a:accent2>
      <a:accent3>
        <a:srgbClr val="24BFEB"/>
      </a:accent3>
      <a:accent4>
        <a:srgbClr val="0887F2"/>
      </a:accent4>
      <a:accent5>
        <a:srgbClr val="2B218D"/>
      </a:accent5>
      <a:accent6>
        <a:srgbClr val="7E3BBE"/>
      </a:accent6>
      <a:hlink>
        <a:srgbClr val="E2E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