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a Zambrano" userId="32b0531206977b57" providerId="LiveId" clId="{6717E8A1-98FD-40AD-BFBB-63DC34036B5A}"/>
    <pc:docChg chg="custSel addSld modSld">
      <pc:chgData name="Adriana Zambrano" userId="32b0531206977b57" providerId="LiveId" clId="{6717E8A1-98FD-40AD-BFBB-63DC34036B5A}" dt="2023-06-30T20:54:24.151" v="102" actId="20577"/>
      <pc:docMkLst>
        <pc:docMk/>
      </pc:docMkLst>
      <pc:sldChg chg="modSp mod">
        <pc:chgData name="Adriana Zambrano" userId="32b0531206977b57" providerId="LiveId" clId="{6717E8A1-98FD-40AD-BFBB-63DC34036B5A}" dt="2023-06-30T20:54:24.151" v="102" actId="20577"/>
        <pc:sldMkLst>
          <pc:docMk/>
          <pc:sldMk cId="4070078376" sldId="256"/>
        </pc:sldMkLst>
        <pc:spChg chg="mod">
          <ac:chgData name="Adriana Zambrano" userId="32b0531206977b57" providerId="LiveId" clId="{6717E8A1-98FD-40AD-BFBB-63DC34036B5A}" dt="2023-06-30T20:54:24.151" v="102" actId="20577"/>
          <ac:spMkLst>
            <pc:docMk/>
            <pc:sldMk cId="4070078376" sldId="256"/>
            <ac:spMk id="2" creationId="{EA1E83E6-5C06-305C-E153-FEBE0F82D6EE}"/>
          </ac:spMkLst>
        </pc:spChg>
      </pc:sldChg>
      <pc:sldChg chg="modSp mod">
        <pc:chgData name="Adriana Zambrano" userId="32b0531206977b57" providerId="LiveId" clId="{6717E8A1-98FD-40AD-BFBB-63DC34036B5A}" dt="2023-06-30T20:35:50.127" v="0" actId="1076"/>
        <pc:sldMkLst>
          <pc:docMk/>
          <pc:sldMk cId="3110469733" sldId="260"/>
        </pc:sldMkLst>
        <pc:spChg chg="mod">
          <ac:chgData name="Adriana Zambrano" userId="32b0531206977b57" providerId="LiveId" clId="{6717E8A1-98FD-40AD-BFBB-63DC34036B5A}" dt="2023-06-30T20:35:50.127" v="0" actId="1076"/>
          <ac:spMkLst>
            <pc:docMk/>
            <pc:sldMk cId="3110469733" sldId="260"/>
            <ac:spMk id="6" creationId="{C0FCFD34-5DAF-7DA2-8835-2646C52F0AB4}"/>
          </ac:spMkLst>
        </pc:spChg>
      </pc:sldChg>
      <pc:sldChg chg="addSp delSp modSp new mod modShow">
        <pc:chgData name="Adriana Zambrano" userId="32b0531206977b57" providerId="LiveId" clId="{6717E8A1-98FD-40AD-BFBB-63DC34036B5A}" dt="2023-06-30T20:54:15.981" v="78" actId="729"/>
        <pc:sldMkLst>
          <pc:docMk/>
          <pc:sldMk cId="1774429514" sldId="261"/>
        </pc:sldMkLst>
        <pc:spChg chg="del mod">
          <ac:chgData name="Adriana Zambrano" userId="32b0531206977b57" providerId="LiveId" clId="{6717E8A1-98FD-40AD-BFBB-63DC34036B5A}" dt="2023-06-30T20:39:44.375" v="76" actId="478"/>
          <ac:spMkLst>
            <pc:docMk/>
            <pc:sldMk cId="1774429514" sldId="261"/>
            <ac:spMk id="3" creationId="{D17EE667-3AF7-3F49-7D7A-58EB03217F05}"/>
          </ac:spMkLst>
        </pc:spChg>
        <pc:spChg chg="add mod">
          <ac:chgData name="Adriana Zambrano" userId="32b0531206977b57" providerId="LiveId" clId="{6717E8A1-98FD-40AD-BFBB-63DC34036B5A}" dt="2023-06-30T20:39:41.847" v="75" actId="20577"/>
          <ac:spMkLst>
            <pc:docMk/>
            <pc:sldMk cId="1774429514" sldId="261"/>
            <ac:spMk id="5" creationId="{3189482C-BFE9-8372-EB9C-695F657BA5A2}"/>
          </ac:spMkLst>
        </pc:spChg>
        <pc:spChg chg="add del mod">
          <ac:chgData name="Adriana Zambrano" userId="32b0531206977b57" providerId="LiveId" clId="{6717E8A1-98FD-40AD-BFBB-63DC34036B5A}" dt="2023-06-30T20:39:48.010" v="77" actId="478"/>
          <ac:spMkLst>
            <pc:docMk/>
            <pc:sldMk cId="1774429514" sldId="261"/>
            <ac:spMk id="7" creationId="{3586F2C8-44DC-A49D-3E85-AC9B092139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2437E-1835-A687-5C5E-4AFA0F482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759DDF-8489-1666-78C1-2A817D549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3D2E8-FCA9-14B7-FD44-C1765F8D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694-63DB-4914-B285-86261751CF53}" type="datetimeFigureOut">
              <a:rPr lang="es-CO" smtClean="0"/>
              <a:t>30/06/2023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0A574D-D67F-92B1-7496-A6FEBA33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F93E39-6DD9-568D-53C5-E0799887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D87-029B-4A53-B07A-59D11AC19F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56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90872-CD50-054C-3DBA-B3E37AA4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43EDE3-68C6-724A-D430-ADE62C689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810F8-DFFD-54B7-E3BB-2751336E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694-63DB-4914-B285-86261751CF53}" type="datetimeFigureOut">
              <a:rPr lang="es-CO" smtClean="0"/>
              <a:t>30/06/2023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24730-C8CB-34EE-F4FE-7CD2DAFC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7D02D-69D9-1807-0AD5-688541F8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D87-029B-4A53-B07A-59D11AC19F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629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5A3D46-4FD6-982D-5098-5F09ED989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8384A-C0BD-D631-F643-4E515A8A2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E89AFA-BBAC-A235-37ED-039D1AAD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694-63DB-4914-B285-86261751CF53}" type="datetimeFigureOut">
              <a:rPr lang="es-CO" smtClean="0"/>
              <a:t>30/06/2023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CF10C-EB0E-E02C-113F-7214B746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2E9D0F-F950-4C1A-817D-CE66976C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D87-029B-4A53-B07A-59D11AC19F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321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1AE2F-4E12-389D-8F39-D1C0B7D7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9A441-B401-EFA7-FFE4-76C6E642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0AF032-641B-5C62-14C5-A2F75E60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694-63DB-4914-B285-86261751CF53}" type="datetimeFigureOut">
              <a:rPr lang="es-CO" smtClean="0"/>
              <a:t>30/06/2023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A96EE-A6DE-D8C1-2AC5-30BDF5EF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A30F3-C2A1-EB9D-37CA-0BA6F62E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D87-029B-4A53-B07A-59D11AC19F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44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B50E5-234E-0B98-80E6-793206B8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DB1D3F-4675-439A-7B22-FD2633571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210FFA-DC56-FA8F-5F0A-8F908C05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694-63DB-4914-B285-86261751CF53}" type="datetimeFigureOut">
              <a:rPr lang="es-CO" smtClean="0"/>
              <a:t>30/06/2023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9F8123-B005-0081-9F4E-9307A8C3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D4A662-69C3-F5C9-261E-3C80D6A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D87-029B-4A53-B07A-59D11AC19F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182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95E13-DAC9-22A0-8026-6439A3AD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3C527A-4B47-DD10-6C2D-7B96D1684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58C63A-C81D-E65F-B085-E5E0ED9EF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FD6573-6082-AEC1-F675-4309048B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694-63DB-4914-B285-86261751CF53}" type="datetimeFigureOut">
              <a:rPr lang="es-CO" smtClean="0"/>
              <a:t>30/06/2023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61BECD-9A45-48B8-3A7C-F774A6F5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EDE87C-FFF0-08EE-5B25-1B851112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D87-029B-4A53-B07A-59D11AC19F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7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3AB32-C307-CC08-B558-5CAA8DBC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24D449-3A49-76AF-8251-E664640A6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0EAF57-08E7-F246-9AD0-98778C410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587C5F-E3BF-1F5B-B045-28BD80304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18098E-A740-5BF9-C0CB-C8B47BEC4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60B627-0CE7-B2CF-1674-7375A35F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694-63DB-4914-B285-86261751CF53}" type="datetimeFigureOut">
              <a:rPr lang="es-CO" smtClean="0"/>
              <a:t>30/06/2023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12FB3C-EC22-2D1E-7854-5FCB023E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DF686D-EB89-1E80-ABE5-EE6985D1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D87-029B-4A53-B07A-59D11AC19F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289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2A187-83BB-BAA7-D7F5-E04F7193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B6CCEA-CAF3-FC39-DDA6-183409CE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694-63DB-4914-B285-86261751CF53}" type="datetimeFigureOut">
              <a:rPr lang="es-CO" smtClean="0"/>
              <a:t>30/06/2023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A40ECC-77A2-60A2-FE91-028AB65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A107B4-E6CA-8E2F-A089-B8EEFF1A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D87-029B-4A53-B07A-59D11AC19F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79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1D7A36-00CF-8775-53BB-E6397750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694-63DB-4914-B285-86261751CF53}" type="datetimeFigureOut">
              <a:rPr lang="es-CO" smtClean="0"/>
              <a:t>30/06/2023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7A6316-55EE-229E-BB71-414FE904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565B75-98D3-07D8-E0E8-8D902177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D87-029B-4A53-B07A-59D11AC19F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61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57041-8478-7B8B-7291-F0911984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88DF1-C6F8-53E3-3D55-E95C9B74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4F3CB4-8716-568C-1482-E18C33BC0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E9EAD4-C253-9FE8-4450-84260E9C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694-63DB-4914-B285-86261751CF53}" type="datetimeFigureOut">
              <a:rPr lang="es-CO" smtClean="0"/>
              <a:t>30/06/2023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655E78-8D5D-6802-92C4-191A1146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7A8A14-AA7D-4267-F97F-03350FB6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D87-029B-4A53-B07A-59D11AC19F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73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1C209-3B65-DD6F-5F23-B876AED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214840-F4F6-F0B0-BC12-FA3E4ADAA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3E36AF-CD0B-01D0-658C-FA6152C8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5B2BEC-AEA2-ADA6-884B-BF24E289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694-63DB-4914-B285-86261751CF53}" type="datetimeFigureOut">
              <a:rPr lang="es-CO" smtClean="0"/>
              <a:t>30/06/2023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E4A302-5CED-C1BE-ADEE-F082A7A1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78134F-5504-BB2C-0E02-A385CA01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D87-029B-4A53-B07A-59D11AC19F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5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357C64-B1ED-8F0D-3DBD-411F4152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09936E-38CE-FED7-3C33-90A99263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B935E-84FB-596E-DDA6-D29D28995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C6694-63DB-4914-B285-86261751CF53}" type="datetimeFigureOut">
              <a:rPr lang="es-CO" smtClean="0"/>
              <a:t>30/06/2023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12F95D-71BB-BC41-E287-40A5885C9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C9C23-A8CA-F066-9D10-F4388D9B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8D87-029B-4A53-B07A-59D11AC19F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53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E83E6-5C06-305C-E153-FEBE0F82D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Financiación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40D045-8501-F430-0216-11ECC28EC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07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97528-9B0B-0721-4F78-0B15A93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89482C-BFE9-8372-EB9C-695F657BA5A2}"/>
              </a:ext>
            </a:extLst>
          </p:cNvPr>
          <p:cNvSpPr txBox="1"/>
          <p:nvPr/>
        </p:nvSpPr>
        <p:spPr>
          <a:xfrm>
            <a:off x="838200" y="1747566"/>
            <a:ext cx="43020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Buscamos validar el modelo de negocio.</a:t>
            </a:r>
          </a:p>
          <a:p>
            <a:r>
              <a:rPr lang="es-MX" dirty="0"/>
              <a:t>Desarrollo de prototipos hasta lograr el producto mínimo viable.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442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3D93-5023-7865-B3C1-3294A8F9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814B02-E752-DAD6-912E-86754B8FA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445"/>
          <a:stretch/>
        </p:blipFill>
        <p:spPr>
          <a:xfrm>
            <a:off x="0" y="0"/>
            <a:ext cx="12192000" cy="41529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9D7FC8-71AB-38E5-4C59-747C74CE0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33" y="4119562"/>
            <a:ext cx="2305050" cy="23526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C11690D-04B2-339C-50DF-671508749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52899"/>
            <a:ext cx="2286000" cy="2286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7D22F6-72B5-3B41-25E3-02DB08B9B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164" y="4152900"/>
            <a:ext cx="2276475" cy="21336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7EA9DDF-B0CD-A1D8-F078-8AA8B65C408D}"/>
              </a:ext>
            </a:extLst>
          </p:cNvPr>
          <p:cNvSpPr txBox="1"/>
          <p:nvPr/>
        </p:nvSpPr>
        <p:spPr>
          <a:xfrm>
            <a:off x="2570184" y="4287772"/>
            <a:ext cx="34528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 inversión que se busca se va a destinar al </a:t>
            </a:r>
            <a:r>
              <a:rPr lang="es-MX" b="1" dirty="0"/>
              <a:t>desarrollo del producto</a:t>
            </a:r>
            <a:r>
              <a:rPr lang="es-MX" dirty="0"/>
              <a:t>, a la validación del mismo y a operaciones de marketing, publicidad y equipo.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079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44A8A-06CF-D200-ED1A-B51A9DF6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2913E2-7FFB-676C-A53C-ACB83A92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82902"/>
            <a:ext cx="7372350" cy="4476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2F018AC-2615-44BC-7800-05FD89150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796846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FFC88FD2-5141-D540-FCC6-5EEE9016022A}"/>
              </a:ext>
            </a:extLst>
          </p:cNvPr>
          <p:cNvSpPr/>
          <p:nvPr/>
        </p:nvSpPr>
        <p:spPr>
          <a:xfrm>
            <a:off x="409303" y="888274"/>
            <a:ext cx="1558834" cy="4267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7B074BF-1CCD-677F-1291-46A29A8D3228}"/>
              </a:ext>
            </a:extLst>
          </p:cNvPr>
          <p:cNvGrpSpPr/>
          <p:nvPr/>
        </p:nvGrpSpPr>
        <p:grpSpPr>
          <a:xfrm>
            <a:off x="3474720" y="2875259"/>
            <a:ext cx="5791083" cy="3940395"/>
            <a:chOff x="3474720" y="2875259"/>
            <a:chExt cx="5791083" cy="3940395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65790BDA-082F-2C04-F3E7-222F58DE9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4720" y="2875259"/>
              <a:ext cx="5791083" cy="3940395"/>
            </a:xfrm>
            <a:prstGeom prst="rect">
              <a:avLst/>
            </a:prstGeom>
          </p:spPr>
        </p:pic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A20E10A1-3B43-2842-9277-BD0E8A0B73EC}"/>
                </a:ext>
              </a:extLst>
            </p:cNvPr>
            <p:cNvSpPr/>
            <p:nvPr/>
          </p:nvSpPr>
          <p:spPr>
            <a:xfrm>
              <a:off x="3666309" y="4632096"/>
              <a:ext cx="2682240" cy="42672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33673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33C8D53-2516-AB50-0B10-7ABC188F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231"/>
            <a:ext cx="4114800" cy="25050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FE10B9D-A721-EE66-D2DD-4E067371B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-33232"/>
            <a:ext cx="4272742" cy="6858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D76E97E-5936-5734-8F80-8DD1C405B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767" y="4352653"/>
            <a:ext cx="3200400" cy="23050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C5010BB-45C5-BFE9-E582-A593849E03A5}"/>
              </a:ext>
            </a:extLst>
          </p:cNvPr>
          <p:cNvSpPr txBox="1"/>
          <p:nvPr/>
        </p:nvSpPr>
        <p:spPr>
          <a:xfrm>
            <a:off x="-8713" y="648866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https://sofinnovapartners.com/strategy/digital-medicine</a:t>
            </a:r>
          </a:p>
        </p:txBody>
      </p:sp>
    </p:spTree>
    <p:extLst>
      <p:ext uri="{BB962C8B-B14F-4D97-AF65-F5344CB8AC3E}">
        <p14:creationId xmlns:p14="http://schemas.microsoft.com/office/powerpoint/2010/main" val="373356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75BC3E-FF4C-F88A-74B4-49337563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53" y="0"/>
            <a:ext cx="4327464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FCFD34-5DAF-7DA2-8835-2646C52F0AB4}"/>
              </a:ext>
            </a:extLst>
          </p:cNvPr>
          <p:cNvSpPr txBox="1"/>
          <p:nvPr/>
        </p:nvSpPr>
        <p:spPr>
          <a:xfrm>
            <a:off x="6026331" y="3121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1400" dirty="0"/>
              <a:t>https://sofinnovapartners.com/strategy/digital-medicine</a:t>
            </a:r>
          </a:p>
        </p:txBody>
      </p:sp>
    </p:spTree>
    <p:extLst>
      <p:ext uri="{BB962C8B-B14F-4D97-AF65-F5344CB8AC3E}">
        <p14:creationId xmlns:p14="http://schemas.microsoft.com/office/powerpoint/2010/main" val="3110469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65</Words>
  <Application>Microsoft Office PowerPoint</Application>
  <PresentationFormat>Panorámica</PresentationFormat>
  <Paragraphs>6</Paragraphs>
  <Slides>6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Financiación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MARCELA ZAMBRANO SANCHEZ</dc:creator>
  <cp:lastModifiedBy>ADRIANA MARCELA ZAMBRANO SANCHEZ</cp:lastModifiedBy>
  <cp:revision>1</cp:revision>
  <dcterms:created xsi:type="dcterms:W3CDTF">2023-06-30T19:56:59Z</dcterms:created>
  <dcterms:modified xsi:type="dcterms:W3CDTF">2023-06-30T20:54:26Z</dcterms:modified>
</cp:coreProperties>
</file>