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  <a:srgbClr val="66FFFF"/>
    <a:srgbClr val="99FF66"/>
    <a:srgbClr val="99FF99"/>
    <a:srgbClr val="99FFCC"/>
    <a:srgbClr val="CCFF99"/>
    <a:srgbClr val="FFFF99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D817-C9B0-D957-B909-9BE993CF5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75D61-51CD-902B-F5F8-0B57CDB9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F1B56-A638-2B69-EBAF-EB83FB04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6351-D074-8D64-2C0C-7067FB10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EC8DD-58A7-16CB-2908-54B4965F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510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5032-D4DB-BAF5-7D0F-1BF2EE58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CC81D-8DD0-C612-2DEE-CBA02808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BAB2A-2519-4570-B7AC-FC7C53EF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1D4E-516B-E758-0314-697C1AD6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0FCF-8586-AAFF-CEEF-0BF0FCF7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138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371B3-DE56-B68D-9E4A-367D93B9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AF606-957E-1A04-633E-1BE7DC781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3B08-8A66-5E81-F755-32E0E2C6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DD18-CE59-3589-E6DD-A828E28B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B295E-4047-653B-0F76-3C51EF6E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93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BD3A-C1AA-30CA-87D5-0E58BA6E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24C02-E0C7-DD02-1449-D8B110BA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DF7C-F52A-14BA-102E-4B7ABA8D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EFA6-5288-C800-2515-D5202AB0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ECC48-DC0F-F22F-A099-BA76EF5C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826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3C71-B829-189A-1E43-12EADF07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29099-0087-0EDA-8E56-2A8B549A0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D59A-1CA2-23D9-E2F2-07F38198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DE2B-2A2C-6DF8-D5C0-CF9436D5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74F91-E861-07A5-CBCB-78089CB5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538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9565-A4BC-D086-88C1-53756C19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36C5-22C1-18BC-1419-CB4CB1553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43300-C919-0AD2-915D-EA115FD72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43FFA-1505-3A41-DC82-6C2FD9FC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5D4F7-5BD0-E072-8970-E450CAE6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5280-B95D-F9F3-9F2B-5ED0937C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64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DA2D-BDD3-A0C7-7585-F7002D71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1E565-5B30-48B9-9CC4-BFF9289E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1DE10-7DFE-DCC1-A966-9DEE50B7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4F0F2-D892-E50E-3F85-006BCB491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8664C-69CC-32C2-A50C-23FABEEB4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C3D6C-9F0D-6518-F4BF-AAD8505D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34E1F-A61C-2559-10F2-C6F2E45B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62F59-F4EE-599C-8D52-EE1A9E69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45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79F4-C916-5D36-9C87-3400170C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1F4B1-6003-7557-E4E8-C594A1DA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544E8-0B8C-790E-861A-7F3B2691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A702F-42EE-4DE6-6424-43D723FA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96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3B126-E8CB-B5B8-0903-46287769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5DC80-1379-4A10-215B-C8ACBBAE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4D90C-4DFA-A529-F179-CFD29F25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89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B97D-3277-55BC-BEAF-23591CC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3454-AFC8-D1A7-DD1D-5BE6F42C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4663B-0471-C633-9046-A90E3881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3830F-B57E-E402-07A0-C5DE11D9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3C0B9-3A5A-A3E0-FEFD-F6BD4BE2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D4A2-8622-4451-F220-1138024B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69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BD02-AB23-183A-B938-3EDBF945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8C205-89D6-80CD-A0EE-C6910A766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42BC-8DBB-33CF-D537-5444B3D56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8A897-EAEA-6CD3-711F-FAC5E1C3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C9E61-DE14-5152-176B-95159169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0ED7-9DCE-9DAD-4DC4-023E1A57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067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B3C4D-02D2-4615-C813-CC9B1DAC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2E043-4798-DF65-2C93-EBFE15D54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1C797-6F69-07E6-6FA3-F1ABB7C6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1667-EF2F-4DC0-8F6C-D1B1A7BF2C8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B389-AFB6-4018-7C9C-33E79F559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A501-C40A-70BA-E0F4-7C6A528C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5B1A-ABC6-4234-8C03-A93625F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F450xjAi3g&amp;pp=ygUad2h5IGNvbnZlcnNhdGlvbnMgZ28gd3Jvbmc%3D" TargetMode="External"/><Relationship Id="rId2" Type="http://schemas.openxmlformats.org/officeDocument/2006/relationships/hyperlink" Target="https://www.youtube.com/watch?v=y99WZ-3c6zE&amp;pp=ygUad2h5IGNvbnZlcnNhdGlvbnMgZ28gd3Jvbmc%3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VTOO_9_ECA8&amp;pp=ygUad2h5IGNvbnZlcnNhdGlvbnMgZ28gd3Jvbmc%3D" TargetMode="External"/><Relationship Id="rId4" Type="http://schemas.openxmlformats.org/officeDocument/2006/relationships/hyperlink" Target="https://www.youtube.com/watch?v=sd7dSHU4BKs&amp;pp=ygUad2h5IGNvbnZlcnNhdGlvbnMgZ28gd3Jvbmc%3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46F6-4F40-464C-B834-9ED7DC21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ro-R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conversations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3ACFB-B3C3-37E2-1E97-45EDDF577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err="1"/>
              <a:t>Created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:</a:t>
            </a:r>
          </a:p>
          <a:p>
            <a:r>
              <a:rPr lang="ro-RO" i="1" dirty="0"/>
              <a:t>Perdun Andreea-Adriana</a:t>
            </a:r>
          </a:p>
          <a:p>
            <a:r>
              <a:rPr lang="ro-RO" i="1" dirty="0"/>
              <a:t>Spoială Răzvan-Andrei</a:t>
            </a:r>
          </a:p>
          <a:p>
            <a:r>
              <a:rPr lang="ro-RO" i="1" dirty="0"/>
              <a:t>Ungurean Simina-Elena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5096240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B5469-23E7-4237-7BDB-96C9FB329400}"/>
              </a:ext>
            </a:extLst>
          </p:cNvPr>
          <p:cNvSpPr txBox="1"/>
          <p:nvPr/>
        </p:nvSpPr>
        <p:spPr>
          <a:xfrm>
            <a:off x="2944585" y="3044279"/>
            <a:ext cx="6302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Inadecvate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511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EC1EF-3E3D-3D07-182A-0F068FBF4CDF}"/>
              </a:ext>
            </a:extLst>
          </p:cNvPr>
          <p:cNvSpPr txBox="1"/>
          <p:nvPr/>
        </p:nvSpPr>
        <p:spPr>
          <a:xfrm>
            <a:off x="1709057" y="3044279"/>
            <a:ext cx="8773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lead the conversation</a:t>
            </a:r>
          </a:p>
        </p:txBody>
      </p:sp>
    </p:spTree>
    <p:extLst>
      <p:ext uri="{BB962C8B-B14F-4D97-AF65-F5344CB8AC3E}">
        <p14:creationId xmlns:p14="http://schemas.microsoft.com/office/powerpoint/2010/main" val="35182281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D41A1-59B5-EAC4-BB49-361E0CABCB2F}"/>
              </a:ext>
            </a:extLst>
          </p:cNvPr>
          <p:cNvSpPr txBox="1"/>
          <p:nvPr/>
        </p:nvSpPr>
        <p:spPr>
          <a:xfrm>
            <a:off x="4131129" y="3044279"/>
            <a:ext cx="3929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Indifference</a:t>
            </a:r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18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714142-F2CC-5DE9-DD0F-C73C244F6BC1}"/>
              </a:ext>
            </a:extLst>
          </p:cNvPr>
          <p:cNvSpPr txBox="1"/>
          <p:nvPr/>
        </p:nvSpPr>
        <p:spPr>
          <a:xfrm>
            <a:off x="3586842" y="3044279"/>
            <a:ext cx="5018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822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315CC-2F7B-C3D3-C633-12C5A442A4D2}"/>
              </a:ext>
            </a:extLst>
          </p:cNvPr>
          <p:cNvSpPr txBox="1"/>
          <p:nvPr/>
        </p:nvSpPr>
        <p:spPr>
          <a:xfrm>
            <a:off x="4523014" y="435428"/>
            <a:ext cx="3145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7EF32-B36C-C4A0-B9E0-F90BC409FF4C}"/>
              </a:ext>
            </a:extLst>
          </p:cNvPr>
          <p:cNvSpPr txBox="1"/>
          <p:nvPr/>
        </p:nvSpPr>
        <p:spPr>
          <a:xfrm>
            <a:off x="1066800" y="1817914"/>
            <a:ext cx="10395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https://www.youtube.com/watch?v=y99WZ-3c6zE&amp;pp=ygUad2h5IGNvbnZlcnNhdGlvbnMgZ28gd3Jvbmc%3D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https://www.youtube.com/watch?v=vF450xjAi3g&amp;pp=ygUad2h5IGNvbnZlcnNhdGlvbnMgZ28gd3Jvbmc%3D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https://www.youtube.com/watch?v=sd7dSHU4BKs&amp;pp=ygUad2h5IGNvbnZlcnNhdGlvbnMgZ28gd3Jvbmc%3D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https://www.youtube.com/watch?v=VTOO_9_ECA8&amp;pp=ygUad2h5IGNvbnZlcnNhdGlvbnMgZ28gd3Jvbmc%3D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75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4057F-B7D5-2A37-D354-FB552B9A0D27}"/>
              </a:ext>
            </a:extLst>
          </p:cNvPr>
          <p:cNvSpPr txBox="1"/>
          <p:nvPr/>
        </p:nvSpPr>
        <p:spPr>
          <a:xfrm>
            <a:off x="2045153" y="3013501"/>
            <a:ext cx="810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o-RO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ro-RO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ro-RO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ro-RO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ro-RO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ro-RO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ro-RO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476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72ED5-7BF6-0D96-3F40-AB93E8B64076}"/>
              </a:ext>
            </a:extLst>
          </p:cNvPr>
          <p:cNvSpPr txBox="1"/>
          <p:nvPr/>
        </p:nvSpPr>
        <p:spPr>
          <a:xfrm>
            <a:off x="3042557" y="3044279"/>
            <a:ext cx="6106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inconsistency</a:t>
            </a:r>
          </a:p>
        </p:txBody>
      </p:sp>
    </p:spTree>
    <p:extLst>
      <p:ext uri="{BB962C8B-B14F-4D97-AF65-F5344CB8AC3E}">
        <p14:creationId xmlns:p14="http://schemas.microsoft.com/office/powerpoint/2010/main" val="13136656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53C54-DF95-3AA3-C7A0-F6124D4D21BE}"/>
              </a:ext>
            </a:extLst>
          </p:cNvPr>
          <p:cNvSpPr txBox="1"/>
          <p:nvPr/>
        </p:nvSpPr>
        <p:spPr>
          <a:xfrm>
            <a:off x="2928257" y="3044279"/>
            <a:ext cx="6335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Difficulty</a:t>
            </a:r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547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3E90F-A523-5DC0-1A79-8BF24EB11B70}"/>
              </a:ext>
            </a:extLst>
          </p:cNvPr>
          <p:cNvSpPr txBox="1"/>
          <p:nvPr/>
        </p:nvSpPr>
        <p:spPr>
          <a:xfrm>
            <a:off x="3516086" y="3044279"/>
            <a:ext cx="5159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Fear</a:t>
            </a:r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disturbing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030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5B62F2-F1E8-F1BA-A02C-A4E3725DC54E}"/>
              </a:ext>
            </a:extLst>
          </p:cNvPr>
          <p:cNvSpPr txBox="1"/>
          <p:nvPr/>
        </p:nvSpPr>
        <p:spPr>
          <a:xfrm>
            <a:off x="3135085" y="3044279"/>
            <a:ext cx="592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Linguistic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6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B22EB-2DAF-FB2B-5590-4473333A82A0}"/>
              </a:ext>
            </a:extLst>
          </p:cNvPr>
          <p:cNvSpPr txBox="1"/>
          <p:nvPr/>
        </p:nvSpPr>
        <p:spPr>
          <a:xfrm>
            <a:off x="4490357" y="3044279"/>
            <a:ext cx="3211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520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417C6-16DA-23F0-3779-1B440ED0B9DF}"/>
              </a:ext>
            </a:extLst>
          </p:cNvPr>
          <p:cNvSpPr txBox="1"/>
          <p:nvPr/>
        </p:nvSpPr>
        <p:spPr>
          <a:xfrm>
            <a:off x="4664529" y="3044279"/>
            <a:ext cx="2862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039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A894F-E389-84CA-AC72-9E68A5409F3E}"/>
              </a:ext>
            </a:extLst>
          </p:cNvPr>
          <p:cNvSpPr txBox="1"/>
          <p:nvPr/>
        </p:nvSpPr>
        <p:spPr>
          <a:xfrm>
            <a:off x="3592286" y="3044279"/>
            <a:ext cx="5007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</a:t>
            </a:r>
            <a:r>
              <a:rPr lang="ro-RO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interruptions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086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153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Why do conversations go wrong?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conversations go wrong?</dc:title>
  <dc:creator>Adriana Perdun</dc:creator>
  <cp:lastModifiedBy>Adriana Perdun</cp:lastModifiedBy>
  <cp:revision>4</cp:revision>
  <dcterms:created xsi:type="dcterms:W3CDTF">2023-05-05T07:22:31Z</dcterms:created>
  <dcterms:modified xsi:type="dcterms:W3CDTF">2023-05-05T16:45:52Z</dcterms:modified>
</cp:coreProperties>
</file>