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3" r:id="rId2"/>
    <p:sldMasterId id="2147483734" r:id="rId3"/>
    <p:sldMasterId id="2147483735" r:id="rId4"/>
    <p:sldMasterId id="2147483736" r:id="rId5"/>
    <p:sldMasterId id="2147483737" r:id="rId6"/>
    <p:sldMasterId id="2147483738" r:id="rId7"/>
  </p:sldMasterIdLst>
  <p:notesMasterIdLst>
    <p:notesMasterId r:id="rId15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Mon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3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asencio martinez" userId="db148fb2a1a04fd8" providerId="LiveId" clId="{925C122F-6754-44AD-A2E7-E104B3144A24}"/>
    <pc:docChg chg="undo custSel modSld sldOrd">
      <pc:chgData name="adrian asencio martinez" userId="db148fb2a1a04fd8" providerId="LiveId" clId="{925C122F-6754-44AD-A2E7-E104B3144A24}" dt="2021-04-08T22:24:55.367" v="2068" actId="20577"/>
      <pc:docMkLst>
        <pc:docMk/>
      </pc:docMkLst>
      <pc:sldChg chg="addSp modSp mod ord modNotes">
        <pc:chgData name="adrian asencio martinez" userId="db148fb2a1a04fd8" providerId="LiveId" clId="{925C122F-6754-44AD-A2E7-E104B3144A24}" dt="2021-04-08T22:24:13.949" v="2059" actId="2711"/>
        <pc:sldMkLst>
          <pc:docMk/>
          <pc:sldMk cId="0" sldId="256"/>
        </pc:sldMkLst>
        <pc:spChg chg="add mod">
          <ac:chgData name="adrian asencio martinez" userId="db148fb2a1a04fd8" providerId="LiveId" clId="{925C122F-6754-44AD-A2E7-E104B3144A24}" dt="2021-04-08T22:24:13.949" v="2059" actId="2711"/>
          <ac:spMkLst>
            <pc:docMk/>
            <pc:sldMk cId="0" sldId="256"/>
            <ac:spMk id="2" creationId="{4441D30A-A79B-44E7-BE5E-FC2CDAB4C6B0}"/>
          </ac:spMkLst>
        </pc:spChg>
        <pc:spChg chg="mod">
          <ac:chgData name="adrian asencio martinez" userId="db148fb2a1a04fd8" providerId="LiveId" clId="{925C122F-6754-44AD-A2E7-E104B3144A24}" dt="2021-04-08T22:22:31.654" v="2038" actId="122"/>
          <ac:spMkLst>
            <pc:docMk/>
            <pc:sldMk cId="0" sldId="256"/>
            <ac:spMk id="398" creationId="{00000000-0000-0000-0000-000000000000}"/>
          </ac:spMkLst>
        </pc:spChg>
      </pc:sldChg>
      <pc:sldChg chg="modSp mod">
        <pc:chgData name="adrian asencio martinez" userId="db148fb2a1a04fd8" providerId="LiveId" clId="{925C122F-6754-44AD-A2E7-E104B3144A24}" dt="2021-04-08T22:22:23.321" v="2036" actId="20577"/>
        <pc:sldMkLst>
          <pc:docMk/>
          <pc:sldMk cId="0" sldId="257"/>
        </pc:sldMkLst>
        <pc:spChg chg="mod">
          <ac:chgData name="adrian asencio martinez" userId="db148fb2a1a04fd8" providerId="LiveId" clId="{925C122F-6754-44AD-A2E7-E104B3144A24}" dt="2021-04-08T22:22:23.321" v="2036" actId="20577"/>
          <ac:spMkLst>
            <pc:docMk/>
            <pc:sldMk cId="0" sldId="257"/>
            <ac:spMk id="403" creationId="{00000000-0000-0000-0000-000000000000}"/>
          </ac:spMkLst>
        </pc:spChg>
        <pc:spChg chg="mod">
          <ac:chgData name="adrian asencio martinez" userId="db148fb2a1a04fd8" providerId="LiveId" clId="{925C122F-6754-44AD-A2E7-E104B3144A24}" dt="2021-04-08T09:51:51.821" v="1000" actId="20577"/>
          <ac:spMkLst>
            <pc:docMk/>
            <pc:sldMk cId="0" sldId="257"/>
            <ac:spMk id="404" creationId="{00000000-0000-0000-0000-000000000000}"/>
          </ac:spMkLst>
        </pc:spChg>
      </pc:sldChg>
      <pc:sldChg chg="modSp mod">
        <pc:chgData name="adrian asencio martinez" userId="db148fb2a1a04fd8" providerId="LiveId" clId="{925C122F-6754-44AD-A2E7-E104B3144A24}" dt="2021-04-08T22:24:55.367" v="2068" actId="20577"/>
        <pc:sldMkLst>
          <pc:docMk/>
          <pc:sldMk cId="0" sldId="258"/>
        </pc:sldMkLst>
        <pc:spChg chg="mod">
          <ac:chgData name="adrian asencio martinez" userId="db148fb2a1a04fd8" providerId="LiveId" clId="{925C122F-6754-44AD-A2E7-E104B3144A24}" dt="2021-04-08T22:24:55.367" v="2068" actId="20577"/>
          <ac:spMkLst>
            <pc:docMk/>
            <pc:sldMk cId="0" sldId="258"/>
            <ac:spMk id="410" creationId="{00000000-0000-0000-0000-000000000000}"/>
          </ac:spMkLst>
        </pc:spChg>
      </pc:sldChg>
      <pc:sldChg chg="modSp mod">
        <pc:chgData name="adrian asencio martinez" userId="db148fb2a1a04fd8" providerId="LiveId" clId="{925C122F-6754-44AD-A2E7-E104B3144A24}" dt="2021-04-08T22:19:13.673" v="1966" actId="179"/>
        <pc:sldMkLst>
          <pc:docMk/>
          <pc:sldMk cId="0" sldId="259"/>
        </pc:sldMkLst>
        <pc:spChg chg="mod">
          <ac:chgData name="adrian asencio martinez" userId="db148fb2a1a04fd8" providerId="LiveId" clId="{925C122F-6754-44AD-A2E7-E104B3144A24}" dt="2021-04-08T22:19:13.673" v="1966" actId="179"/>
          <ac:spMkLst>
            <pc:docMk/>
            <pc:sldMk cId="0" sldId="259"/>
            <ac:spMk id="416" creationId="{00000000-0000-0000-0000-000000000000}"/>
          </ac:spMkLst>
        </pc:spChg>
      </pc:sldChg>
      <pc:sldChg chg="modSp mod">
        <pc:chgData name="adrian asencio martinez" userId="db148fb2a1a04fd8" providerId="LiveId" clId="{925C122F-6754-44AD-A2E7-E104B3144A24}" dt="2021-04-08T22:22:12.696" v="2035" actId="1076"/>
        <pc:sldMkLst>
          <pc:docMk/>
          <pc:sldMk cId="0" sldId="260"/>
        </pc:sldMkLst>
        <pc:spChg chg="mod">
          <ac:chgData name="adrian asencio martinez" userId="db148fb2a1a04fd8" providerId="LiveId" clId="{925C122F-6754-44AD-A2E7-E104B3144A24}" dt="2021-04-08T22:22:12.696" v="2035" actId="1076"/>
          <ac:spMkLst>
            <pc:docMk/>
            <pc:sldMk cId="0" sldId="260"/>
            <ac:spMk id="422" creationId="{00000000-0000-0000-0000-000000000000}"/>
          </ac:spMkLst>
        </pc:spChg>
        <pc:spChg chg="mod">
          <ac:chgData name="adrian asencio martinez" userId="db148fb2a1a04fd8" providerId="LiveId" clId="{925C122F-6754-44AD-A2E7-E104B3144A24}" dt="2021-04-08T22:22:05.920" v="2034" actId="1076"/>
          <ac:spMkLst>
            <pc:docMk/>
            <pc:sldMk cId="0" sldId="260"/>
            <ac:spMk id="423" creationId="{00000000-0000-0000-0000-000000000000}"/>
          </ac:spMkLst>
        </pc:spChg>
        <pc:spChg chg="mod">
          <ac:chgData name="adrian asencio martinez" userId="db148fb2a1a04fd8" providerId="LiveId" clId="{925C122F-6754-44AD-A2E7-E104B3144A24}" dt="2021-04-08T22:21:54.212" v="2031" actId="1076"/>
          <ac:spMkLst>
            <pc:docMk/>
            <pc:sldMk cId="0" sldId="260"/>
            <ac:spMk id="424" creationId="{00000000-0000-0000-0000-000000000000}"/>
          </ac:spMkLst>
        </pc:spChg>
        <pc:spChg chg="mod">
          <ac:chgData name="adrian asencio martinez" userId="db148fb2a1a04fd8" providerId="LiveId" clId="{925C122F-6754-44AD-A2E7-E104B3144A24}" dt="2021-04-08T22:22:00.042" v="2033" actId="1076"/>
          <ac:spMkLst>
            <pc:docMk/>
            <pc:sldMk cId="0" sldId="260"/>
            <ac:spMk id="426" creationId="{00000000-0000-0000-0000-000000000000}"/>
          </ac:spMkLst>
        </pc:spChg>
        <pc:spChg chg="mod">
          <ac:chgData name="adrian asencio martinez" userId="db148fb2a1a04fd8" providerId="LiveId" clId="{925C122F-6754-44AD-A2E7-E104B3144A24}" dt="2021-04-08T17:19:37.899" v="1492" actId="1076"/>
          <ac:spMkLst>
            <pc:docMk/>
            <pc:sldMk cId="0" sldId="260"/>
            <ac:spMk id="427" creationId="{00000000-0000-0000-0000-000000000000}"/>
          </ac:spMkLst>
        </pc:spChg>
      </pc:sldChg>
      <pc:sldChg chg="modSp mod">
        <pc:chgData name="adrian asencio martinez" userId="db148fb2a1a04fd8" providerId="LiveId" clId="{925C122F-6754-44AD-A2E7-E104B3144A24}" dt="2021-04-08T22:21:14.178" v="2028" actId="1076"/>
        <pc:sldMkLst>
          <pc:docMk/>
          <pc:sldMk cId="0" sldId="261"/>
        </pc:sldMkLst>
        <pc:spChg chg="mod">
          <ac:chgData name="adrian asencio martinez" userId="db148fb2a1a04fd8" providerId="LiveId" clId="{925C122F-6754-44AD-A2E7-E104B3144A24}" dt="2021-04-07T15:48:17.739" v="923" actId="1076"/>
          <ac:spMkLst>
            <pc:docMk/>
            <pc:sldMk cId="0" sldId="261"/>
            <ac:spMk id="433" creationId="{00000000-0000-0000-0000-000000000000}"/>
          </ac:spMkLst>
        </pc:spChg>
        <pc:spChg chg="mod">
          <ac:chgData name="adrian asencio martinez" userId="db148fb2a1a04fd8" providerId="LiveId" clId="{925C122F-6754-44AD-A2E7-E104B3144A24}" dt="2021-04-07T15:48:20.538" v="924" actId="1076"/>
          <ac:spMkLst>
            <pc:docMk/>
            <pc:sldMk cId="0" sldId="261"/>
            <ac:spMk id="434" creationId="{00000000-0000-0000-0000-000000000000}"/>
          </ac:spMkLst>
        </pc:spChg>
        <pc:spChg chg="mod">
          <ac:chgData name="adrian asencio martinez" userId="db148fb2a1a04fd8" providerId="LiveId" clId="{925C122F-6754-44AD-A2E7-E104B3144A24}" dt="2021-04-08T22:21:14.178" v="2028" actId="1076"/>
          <ac:spMkLst>
            <pc:docMk/>
            <pc:sldMk cId="0" sldId="261"/>
            <ac:spMk id="435" creationId="{00000000-0000-0000-0000-000000000000}"/>
          </ac:spMkLst>
        </pc:spChg>
        <pc:spChg chg="mod">
          <ac:chgData name="adrian asencio martinez" userId="db148fb2a1a04fd8" providerId="LiveId" clId="{925C122F-6754-44AD-A2E7-E104B3144A24}" dt="2021-04-08T17:21:13.705" v="1601" actId="1076"/>
          <ac:spMkLst>
            <pc:docMk/>
            <pc:sldMk cId="0" sldId="261"/>
            <ac:spMk id="438" creationId="{00000000-0000-0000-0000-000000000000}"/>
          </ac:spMkLst>
        </pc:spChg>
      </pc:sldChg>
      <pc:sldChg chg="modSp mod">
        <pc:chgData name="adrian asencio martinez" userId="db148fb2a1a04fd8" providerId="LiveId" clId="{925C122F-6754-44AD-A2E7-E104B3144A24}" dt="2021-04-08T09:42:24.160" v="930" actId="20577"/>
        <pc:sldMkLst>
          <pc:docMk/>
          <pc:sldMk cId="0" sldId="262"/>
        </pc:sldMkLst>
        <pc:spChg chg="mod">
          <ac:chgData name="adrian asencio martinez" userId="db148fb2a1a04fd8" providerId="LiveId" clId="{925C122F-6754-44AD-A2E7-E104B3144A24}" dt="2021-04-08T09:42:24.160" v="930" actId="20577"/>
          <ac:spMkLst>
            <pc:docMk/>
            <pc:sldMk cId="0" sldId="262"/>
            <ac:spMk id="4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07436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8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400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54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strike="noStrike">
                <a:latin typeface="Arial"/>
                <a:ea typeface="Arial"/>
                <a:cs typeface="Arial"/>
                <a:sym typeface="Arial"/>
              </a:rPr>
              <a:t>Joke about the order of the presentation that is a special algorithm invented by NASA (cards)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81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54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75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22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490320" y="4854240"/>
            <a:ext cx="5677920" cy="102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subTitle" idx="1"/>
          </p:nvPr>
        </p:nvSpPr>
        <p:spPr>
          <a:xfrm>
            <a:off x="490320" y="4854240"/>
            <a:ext cx="5677920" cy="102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>
            <a:spLocks noGrp="1"/>
          </p:cNvSpPr>
          <p:nvPr>
            <p:ph type="subTitle" idx="1"/>
          </p:nvPr>
        </p:nvSpPr>
        <p:spPr>
          <a:xfrm>
            <a:off x="490320" y="4854240"/>
            <a:ext cx="5677920" cy="102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7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8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0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1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2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2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2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5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6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5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7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8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9"/>
          <p:cNvSpPr txBox="1">
            <a:spLocks noGrp="1"/>
          </p:cNvSpPr>
          <p:nvPr>
            <p:ph type="subTitle" idx="1"/>
          </p:nvPr>
        </p:nvSpPr>
        <p:spPr>
          <a:xfrm>
            <a:off x="490320" y="4854240"/>
            <a:ext cx="5677920" cy="102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0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6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6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6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1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6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61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2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6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6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3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6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3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4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6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6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64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490320" y="4854240"/>
            <a:ext cx="5677920" cy="102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5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65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65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65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65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65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8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68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9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6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0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7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7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1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2"/>
          <p:cNvSpPr txBox="1">
            <a:spLocks noGrp="1"/>
          </p:cNvSpPr>
          <p:nvPr>
            <p:ph type="subTitle" idx="1"/>
          </p:nvPr>
        </p:nvSpPr>
        <p:spPr>
          <a:xfrm>
            <a:off x="490320" y="4854240"/>
            <a:ext cx="5677920" cy="102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3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7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7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7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4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7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7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7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5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7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7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7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6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7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7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7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7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7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7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77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8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7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78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78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7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78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78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1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81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2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8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3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8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8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4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5"/>
          <p:cNvSpPr txBox="1">
            <a:spLocks noGrp="1"/>
          </p:cNvSpPr>
          <p:nvPr>
            <p:ph type="subTitle" idx="1"/>
          </p:nvPr>
        </p:nvSpPr>
        <p:spPr>
          <a:xfrm>
            <a:off x="490320" y="4854240"/>
            <a:ext cx="5677920" cy="102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6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8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8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8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7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8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8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87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8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8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8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8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9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8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89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90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9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9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9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90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1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9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91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91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91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91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91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B9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0560" y="4293720"/>
            <a:ext cx="57132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249480" y="456876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B9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0560" y="4293720"/>
            <a:ext cx="57132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4805280" y="0"/>
            <a:ext cx="433836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680" y="1078920"/>
            <a:ext cx="4044960" cy="178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249480" y="456876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02320" y="4293720"/>
            <a:ext cx="571320" cy="617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0560" y="4293720"/>
            <a:ext cx="57132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/>
          <p:nvPr/>
        </p:nvSpPr>
        <p:spPr>
          <a:xfrm>
            <a:off x="0" y="0"/>
            <a:ext cx="9143640" cy="1516320"/>
          </a:xfrm>
          <a:prstGeom prst="rect">
            <a:avLst/>
          </a:prstGeom>
          <a:solidFill>
            <a:srgbClr val="008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430920" y="322200"/>
            <a:ext cx="8282160" cy="103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249480" y="456876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55656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2"/>
          </p:nvPr>
        </p:nvSpPr>
        <p:spPr>
          <a:xfrm>
            <a:off x="332208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3"/>
          </p:nvPr>
        </p:nvSpPr>
        <p:spPr>
          <a:xfrm>
            <a:off x="608760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0560" y="4293720"/>
            <a:ext cx="57132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/>
          <p:nvPr/>
        </p:nvSpPr>
        <p:spPr>
          <a:xfrm>
            <a:off x="0" y="0"/>
            <a:ext cx="9143640" cy="1516320"/>
          </a:xfrm>
          <a:prstGeom prst="rect">
            <a:avLst/>
          </a:prstGeom>
          <a:solidFill>
            <a:srgbClr val="F67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430920" y="322200"/>
            <a:ext cx="8282160" cy="103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249480" y="456876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40"/>
          <p:cNvSpPr txBox="1">
            <a:spLocks noGrp="1"/>
          </p:cNvSpPr>
          <p:nvPr>
            <p:ph type="body" idx="1"/>
          </p:nvPr>
        </p:nvSpPr>
        <p:spPr>
          <a:xfrm>
            <a:off x="55656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2"/>
          </p:nvPr>
        </p:nvSpPr>
        <p:spPr>
          <a:xfrm>
            <a:off x="332208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0" name="Google Shape;180;p40"/>
          <p:cNvSpPr txBox="1">
            <a:spLocks noGrp="1"/>
          </p:cNvSpPr>
          <p:nvPr>
            <p:ph type="body" idx="3"/>
          </p:nvPr>
        </p:nvSpPr>
        <p:spPr>
          <a:xfrm>
            <a:off x="608760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5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0560" y="4293720"/>
            <a:ext cx="57132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3"/>
          <p:cNvSpPr/>
          <p:nvPr/>
        </p:nvSpPr>
        <p:spPr>
          <a:xfrm>
            <a:off x="0" y="0"/>
            <a:ext cx="9143640" cy="151632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title"/>
          </p:nvPr>
        </p:nvSpPr>
        <p:spPr>
          <a:xfrm>
            <a:off x="430920" y="322200"/>
            <a:ext cx="8282160" cy="103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sldNum" idx="12"/>
          </p:nvPr>
        </p:nvSpPr>
        <p:spPr>
          <a:xfrm>
            <a:off x="249480" y="456876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53"/>
          <p:cNvSpPr txBox="1">
            <a:spLocks noGrp="1"/>
          </p:cNvSpPr>
          <p:nvPr>
            <p:ph type="body" idx="1"/>
          </p:nvPr>
        </p:nvSpPr>
        <p:spPr>
          <a:xfrm>
            <a:off x="55656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5" name="Google Shape;235;p53"/>
          <p:cNvSpPr txBox="1">
            <a:spLocks noGrp="1"/>
          </p:cNvSpPr>
          <p:nvPr>
            <p:ph type="body" idx="2"/>
          </p:nvPr>
        </p:nvSpPr>
        <p:spPr>
          <a:xfrm>
            <a:off x="332208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6" name="Google Shape;236;p53"/>
          <p:cNvSpPr txBox="1">
            <a:spLocks noGrp="1"/>
          </p:cNvSpPr>
          <p:nvPr>
            <p:ph type="body" idx="3"/>
          </p:nvPr>
        </p:nvSpPr>
        <p:spPr>
          <a:xfrm>
            <a:off x="608760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6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0560" y="4293720"/>
            <a:ext cx="57132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66"/>
          <p:cNvSpPr/>
          <p:nvPr/>
        </p:nvSpPr>
        <p:spPr>
          <a:xfrm>
            <a:off x="0" y="0"/>
            <a:ext cx="9143640" cy="1516320"/>
          </a:xfrm>
          <a:prstGeom prst="rect">
            <a:avLst/>
          </a:prstGeom>
          <a:solidFill>
            <a:srgbClr val="FFD2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66"/>
          <p:cNvSpPr txBox="1">
            <a:spLocks noGrp="1"/>
          </p:cNvSpPr>
          <p:nvPr>
            <p:ph type="title"/>
          </p:nvPr>
        </p:nvSpPr>
        <p:spPr>
          <a:xfrm>
            <a:off x="430920" y="322200"/>
            <a:ext cx="8282160" cy="103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9" name="Google Shape;289;p66"/>
          <p:cNvSpPr txBox="1">
            <a:spLocks noGrp="1"/>
          </p:cNvSpPr>
          <p:nvPr>
            <p:ph type="sldNum" idx="12"/>
          </p:nvPr>
        </p:nvSpPr>
        <p:spPr>
          <a:xfrm>
            <a:off x="249480" y="456876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66"/>
          <p:cNvSpPr txBox="1">
            <a:spLocks noGrp="1"/>
          </p:cNvSpPr>
          <p:nvPr>
            <p:ph type="body" idx="1"/>
          </p:nvPr>
        </p:nvSpPr>
        <p:spPr>
          <a:xfrm>
            <a:off x="55656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1" name="Google Shape;291;p66"/>
          <p:cNvSpPr txBox="1">
            <a:spLocks noGrp="1"/>
          </p:cNvSpPr>
          <p:nvPr>
            <p:ph type="body" idx="2"/>
          </p:nvPr>
        </p:nvSpPr>
        <p:spPr>
          <a:xfrm>
            <a:off x="332208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2" name="Google Shape;292;p66"/>
          <p:cNvSpPr txBox="1">
            <a:spLocks noGrp="1"/>
          </p:cNvSpPr>
          <p:nvPr>
            <p:ph type="body" idx="3"/>
          </p:nvPr>
        </p:nvSpPr>
        <p:spPr>
          <a:xfrm>
            <a:off x="6087600" y="2391840"/>
            <a:ext cx="2499480" cy="25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7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0560" y="4293720"/>
            <a:ext cx="57132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79"/>
          <p:cNvSpPr txBox="1"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4" name="Google Shape;344;p79"/>
          <p:cNvSpPr txBox="1">
            <a:spLocks noGrp="1"/>
          </p:cNvSpPr>
          <p:nvPr>
            <p:ph type="sldNum" idx="12"/>
          </p:nvPr>
        </p:nvSpPr>
        <p:spPr>
          <a:xfrm>
            <a:off x="249480" y="456876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7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C5FA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2"/>
          <p:cNvSpPr txBox="1"/>
          <p:nvPr/>
        </p:nvSpPr>
        <p:spPr>
          <a:xfrm>
            <a:off x="490320" y="528840"/>
            <a:ext cx="8216710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M1 Project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4441D30A-A79B-44E7-BE5E-FC2CDAB4C6B0}"/>
              </a:ext>
            </a:extLst>
          </p:cNvPr>
          <p:cNvSpPr txBox="1"/>
          <p:nvPr/>
        </p:nvSpPr>
        <p:spPr>
          <a:xfrm>
            <a:off x="2435703" y="3147802"/>
            <a:ext cx="435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Roboto" panose="020B0604020202020204" charset="0"/>
                <a:ea typeface="Roboto" panose="020B0604020202020204" charset="0"/>
              </a:rPr>
              <a:t>Adrián Asencio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C5FA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3"/>
          <p:cNvSpPr txBox="1"/>
          <p:nvPr/>
        </p:nvSpPr>
        <p:spPr>
          <a:xfrm>
            <a:off x="315687" y="1677330"/>
            <a:ext cx="4044960" cy="178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World War II</a:t>
            </a:r>
            <a:endParaRPr sz="4600"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" name="Google Shape;404;p93"/>
          <p:cNvSpPr txBox="1"/>
          <p:nvPr/>
        </p:nvSpPr>
        <p:spPr>
          <a:xfrm>
            <a:off x="4987349" y="3857625"/>
            <a:ext cx="3836520" cy="84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495057"/>
                </a:solidFill>
                <a:latin typeface="Roboto"/>
                <a:ea typeface="Roboto"/>
                <a:cs typeface="Arial"/>
                <a:sym typeface="Roboto"/>
              </a:rPr>
              <a:t>Juego</a:t>
            </a:r>
            <a:r>
              <a:rPr lang="en-US" sz="1600" dirty="0">
                <a:solidFill>
                  <a:srgbClr val="495057"/>
                </a:solidFill>
                <a:latin typeface="Roboto"/>
                <a:ea typeface="Roboto"/>
                <a:cs typeface="Arial"/>
                <a:sym typeface="Roboto"/>
              </a:rPr>
              <a:t> </a:t>
            </a:r>
            <a:r>
              <a:rPr lang="en-US" sz="1600" dirty="0" err="1">
                <a:solidFill>
                  <a:srgbClr val="495057"/>
                </a:solidFill>
                <a:latin typeface="Roboto"/>
                <a:ea typeface="Roboto"/>
                <a:cs typeface="Arial"/>
                <a:sym typeface="Roboto"/>
              </a:rPr>
              <a:t>bélico</a:t>
            </a:r>
            <a:r>
              <a:rPr lang="en-US" sz="1600" dirty="0">
                <a:solidFill>
                  <a:srgbClr val="495057"/>
                </a:solidFill>
                <a:latin typeface="Roboto"/>
                <a:ea typeface="Roboto"/>
                <a:cs typeface="Arial"/>
                <a:sym typeface="Roboto"/>
              </a:rPr>
              <a:t> </a:t>
            </a:r>
            <a:r>
              <a:rPr lang="en-US" sz="1600" dirty="0" err="1">
                <a:solidFill>
                  <a:srgbClr val="495057"/>
                </a:solidFill>
                <a:latin typeface="Roboto"/>
                <a:ea typeface="Roboto"/>
                <a:cs typeface="Arial"/>
                <a:sym typeface="Roboto"/>
              </a:rPr>
              <a:t>ambientado</a:t>
            </a:r>
            <a:r>
              <a:rPr lang="en-US" sz="1600" dirty="0">
                <a:solidFill>
                  <a:srgbClr val="495057"/>
                </a:solidFill>
                <a:latin typeface="Roboto"/>
                <a:ea typeface="Roboto"/>
                <a:cs typeface="Arial"/>
                <a:sym typeface="Roboto"/>
              </a:rPr>
              <a:t> </a:t>
            </a:r>
            <a:r>
              <a:rPr lang="en-US" sz="1600" dirty="0" err="1">
                <a:solidFill>
                  <a:srgbClr val="495057"/>
                </a:solidFill>
                <a:latin typeface="Roboto"/>
                <a:ea typeface="Roboto"/>
                <a:cs typeface="Arial"/>
                <a:sym typeface="Roboto"/>
              </a:rPr>
              <a:t>en</a:t>
            </a:r>
            <a:r>
              <a:rPr lang="en-US" sz="1600" dirty="0">
                <a:solidFill>
                  <a:srgbClr val="495057"/>
                </a:solidFill>
                <a:latin typeface="Roboto"/>
                <a:ea typeface="Roboto"/>
                <a:cs typeface="Arial"/>
                <a:sym typeface="Roboto"/>
              </a:rPr>
              <a:t> la Segunda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495057"/>
                </a:solidFill>
                <a:latin typeface="Roboto"/>
                <a:ea typeface="Roboto"/>
                <a:sym typeface="Roboto"/>
              </a:rPr>
              <a:t>Guerra </a:t>
            </a:r>
            <a:r>
              <a:rPr lang="en-US" sz="1600" dirty="0">
                <a:solidFill>
                  <a:srgbClr val="495057"/>
                </a:solidFill>
                <a:latin typeface="Roboto"/>
                <a:ea typeface="Roboto"/>
                <a:sym typeface="Roboto"/>
              </a:rPr>
              <a:t>Mundial.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4343400" cy="1943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4"/>
          <p:cNvSpPr txBox="1"/>
          <p:nvPr/>
        </p:nvSpPr>
        <p:spPr>
          <a:xfrm>
            <a:off x="430920" y="322200"/>
            <a:ext cx="8282160" cy="103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 features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94"/>
          <p:cNvSpPr/>
          <p:nvPr/>
        </p:nvSpPr>
        <p:spPr>
          <a:xfrm>
            <a:off x="430920" y="1815300"/>
            <a:ext cx="8282160" cy="2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sz="2000" dirty="0" smtClean="0">
                <a:solidFill>
                  <a:srgbClr val="444444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s-ES" sz="2000" dirty="0">
                <a:solidFill>
                  <a:srgbClr val="444444"/>
                </a:solidFill>
                <a:latin typeface="Roboto" panose="020B0604020202020204" charset="0"/>
                <a:ea typeface="Roboto" panose="020B0604020202020204" charset="0"/>
              </a:rPr>
              <a:t>Basado 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en colisiones de diferentes clases</a:t>
            </a:r>
            <a:r>
              <a:rPr lang="es-ES" sz="2000" dirty="0">
                <a:solidFill>
                  <a:srgbClr val="444444"/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sin victoria</a:t>
            </a:r>
            <a:r>
              <a:rPr lang="es-ES" sz="2000" dirty="0">
                <a:solidFill>
                  <a:srgbClr val="444444"/>
                </a:solidFill>
                <a:latin typeface="Roboto" panose="020B0604020202020204" charset="0"/>
                <a:ea typeface="Roboto" panose="020B0604020202020204" charset="0"/>
              </a:rPr>
              <a:t> y con el  objetivo de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aguantar el máximo tiempo posible para conseguir la mayor puntación.</a:t>
            </a:r>
          </a:p>
          <a:p>
            <a:pPr algn="l"/>
            <a:r>
              <a:rPr lang="es-ES" sz="20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algn="l"/>
            <a:r>
              <a:rPr lang="es-ES" sz="20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- Juego para 1 jugador y </a:t>
            </a:r>
            <a:r>
              <a:rPr lang="es-ES" sz="2000" b="0" i="0" dirty="0" smtClean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4 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niveles de </a:t>
            </a:r>
            <a:r>
              <a:rPr lang="es-ES" sz="2000" b="0" i="0" dirty="0" smtClean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dificultad dependiendo del tiempo jugado.</a:t>
            </a:r>
            <a:endParaRPr lang="es-ES" sz="2000" b="0" i="0" dirty="0">
              <a:solidFill>
                <a:srgbClr val="444444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algn="l"/>
            <a:endParaRPr lang="es-ES" sz="2000" b="0" i="0" dirty="0">
              <a:solidFill>
                <a:srgbClr val="444444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algn="l"/>
            <a:r>
              <a:rPr lang="es-ES" sz="20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- 4 movimientos: Arriba, Abajo, </a:t>
            </a:r>
            <a:r>
              <a:rPr lang="es-ES" sz="2000" b="0" i="0" dirty="0" smtClean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Derecha e Izquierda.</a:t>
            </a:r>
            <a:endParaRPr sz="1600" dirty="0">
              <a:solidFill>
                <a:srgbClr val="495057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3550246"/>
            <a:ext cx="931069" cy="13966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5"/>
          <p:cNvSpPr txBox="1"/>
          <p:nvPr/>
        </p:nvSpPr>
        <p:spPr>
          <a:xfrm>
            <a:off x="430920" y="322200"/>
            <a:ext cx="8282160" cy="103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Challenges</a:t>
            </a:r>
            <a:endParaRPr sz="4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5"/>
          <p:cNvSpPr txBox="1"/>
          <p:nvPr/>
        </p:nvSpPr>
        <p:spPr>
          <a:xfrm>
            <a:off x="407340" y="1521621"/>
            <a:ext cx="8329320" cy="2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s-ES" sz="1800" dirty="0">
                <a:solidFill>
                  <a:srgbClr val="444444"/>
                </a:solidFill>
                <a:latin typeface="Roboto" panose="020B0604020202020204" charset="0"/>
                <a:ea typeface="Roboto" panose="020B0604020202020204" charset="0"/>
              </a:rPr>
              <a:t>Lo más difícil fue poder reutilizar el código de Aleix y aplicarle la lógica a mi juego.</a:t>
            </a:r>
          </a:p>
          <a:p>
            <a:pPr marL="355600"/>
            <a:r>
              <a:rPr lang="es-ES" sz="1800" dirty="0">
                <a:solidFill>
                  <a:srgbClr val="444444"/>
                </a:solidFill>
                <a:latin typeface="Roboto" panose="020B0604020202020204" charset="0"/>
                <a:ea typeface="Roboto" panose="020B0604020202020204" charset="0"/>
              </a:rPr>
              <a:t>Era bastante similar pero me supuso un reto ya que no </a:t>
            </a:r>
            <a:r>
              <a:rPr lang="es-ES" sz="1800" dirty="0" smtClean="0">
                <a:solidFill>
                  <a:srgbClr val="444444"/>
                </a:solidFill>
                <a:latin typeface="Roboto" panose="020B0604020202020204" charset="0"/>
                <a:ea typeface="Roboto" panose="020B0604020202020204" charset="0"/>
              </a:rPr>
              <a:t>lo había </a:t>
            </a:r>
            <a:r>
              <a:rPr lang="es-ES" sz="1800" dirty="0">
                <a:solidFill>
                  <a:srgbClr val="444444"/>
                </a:solidFill>
                <a:latin typeface="Roboto" panose="020B0604020202020204" charset="0"/>
                <a:ea typeface="Roboto" panose="020B0604020202020204" charset="0"/>
              </a:rPr>
              <a:t>creado yo, la interpretación </a:t>
            </a:r>
            <a:r>
              <a:rPr lang="es-ES" sz="18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fue vital.</a:t>
            </a:r>
          </a:p>
          <a:p>
            <a:endParaRPr lang="es-ES" sz="1800" dirty="0">
              <a:solidFill>
                <a:srgbClr val="444444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Tx/>
              <a:buChar char="-"/>
            </a:pPr>
            <a:r>
              <a:rPr lang="es-ES" sz="18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Otro reto fue que </a:t>
            </a:r>
            <a:r>
              <a:rPr lang="es-ES" sz="1800" b="0" i="0" dirty="0" smtClean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un objeto aliado me </a:t>
            </a:r>
            <a:r>
              <a:rPr lang="es-ES" sz="18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sumara vida en vez de restar.</a:t>
            </a:r>
          </a:p>
          <a:p>
            <a:r>
              <a:rPr lang="es-ES" sz="18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s-ES" sz="18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Pero, sin duda lo mas difícil </a:t>
            </a:r>
            <a:r>
              <a:rPr lang="es-ES" sz="1800" dirty="0">
                <a:solidFill>
                  <a:srgbClr val="444444"/>
                </a:solidFill>
                <a:latin typeface="Roboto" panose="020B0604020202020204" charset="0"/>
                <a:ea typeface="Roboto" panose="020B0604020202020204" charset="0"/>
              </a:rPr>
              <a:t>fue</a:t>
            </a:r>
            <a:r>
              <a:rPr lang="es-ES" sz="18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crear </a:t>
            </a:r>
            <a:r>
              <a:rPr lang="es-ES" sz="1800" dirty="0">
                <a:solidFill>
                  <a:srgbClr val="444444"/>
                </a:solidFill>
                <a:latin typeface="Roboto" panose="020B0604020202020204" charset="0"/>
                <a:ea typeface="Roboto" panose="020B0604020202020204" charset="0"/>
              </a:rPr>
              <a:t>mis</a:t>
            </a:r>
            <a:r>
              <a:rPr lang="es-ES" sz="18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propios </a:t>
            </a:r>
            <a:r>
              <a:rPr lang="es-ES" sz="1800" b="0" i="0" dirty="0" err="1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Sprites</a:t>
            </a:r>
            <a:r>
              <a:rPr lang="es-ES" sz="1800" b="0" i="0" dirty="0">
                <a:solidFill>
                  <a:srgbClr val="44444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 </a:t>
            </a:r>
            <a:endParaRPr dirty="0">
              <a:solidFill>
                <a:srgbClr val="495057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27" y="4672056"/>
            <a:ext cx="5092346" cy="36919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11" y="4127279"/>
            <a:ext cx="3177779" cy="47807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3361" y="2903571"/>
            <a:ext cx="726281" cy="7262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6"/>
          <p:cNvSpPr txBox="1"/>
          <p:nvPr/>
        </p:nvSpPr>
        <p:spPr>
          <a:xfrm>
            <a:off x="430920" y="322200"/>
            <a:ext cx="8282160" cy="103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If I’d start from scratch...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96"/>
          <p:cNvSpPr txBox="1"/>
          <p:nvPr/>
        </p:nvSpPr>
        <p:spPr>
          <a:xfrm>
            <a:off x="419813" y="1767963"/>
            <a:ext cx="2499480" cy="2516040"/>
          </a:xfrm>
          <a:prstGeom prst="round2Diag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Posicionaría con Flex box desde el principio</a:t>
            </a:r>
            <a:endParaRPr sz="1400" b="0" i="0" u="none" strike="noStrike" cap="none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423" name="Google Shape;423;p96"/>
          <p:cNvSpPr txBox="1"/>
          <p:nvPr/>
        </p:nvSpPr>
        <p:spPr>
          <a:xfrm>
            <a:off x="3318120" y="1766947"/>
            <a:ext cx="2499480" cy="2516040"/>
          </a:xfrm>
          <a:prstGeom prst="round2Diag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algn="ctr">
              <a:buSzPts val="1400"/>
              <a:defRPr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Intentaría hacer un movimiento del personaje mas realista.</a:t>
            </a:r>
            <a:endParaRPr dirty="0"/>
          </a:p>
        </p:txBody>
      </p:sp>
      <p:sp>
        <p:nvSpPr>
          <p:cNvPr id="424" name="Google Shape;424;p96"/>
          <p:cNvSpPr txBox="1"/>
          <p:nvPr/>
        </p:nvSpPr>
        <p:spPr>
          <a:xfrm>
            <a:off x="6208147" y="1754369"/>
            <a:ext cx="2499480" cy="2516040"/>
          </a:xfrm>
          <a:prstGeom prst="round2Diag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algn="ctr">
              <a:buSzPts val="1400"/>
              <a:defRPr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Intentaría aplicar una clase de colisión diferente, por ejemplo que cayeran bombas.</a:t>
            </a:r>
            <a:endParaRPr dirty="0"/>
          </a:p>
        </p:txBody>
      </p:sp>
      <p:sp>
        <p:nvSpPr>
          <p:cNvPr id="425" name="Google Shape;425;p96"/>
          <p:cNvSpPr txBox="1"/>
          <p:nvPr/>
        </p:nvSpPr>
        <p:spPr>
          <a:xfrm>
            <a:off x="436373" y="1881251"/>
            <a:ext cx="2491200" cy="55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6"/>
          <p:cNvSpPr txBox="1"/>
          <p:nvPr/>
        </p:nvSpPr>
        <p:spPr>
          <a:xfrm>
            <a:off x="3326400" y="1800722"/>
            <a:ext cx="2491200" cy="55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96"/>
          <p:cNvSpPr txBox="1"/>
          <p:nvPr/>
        </p:nvSpPr>
        <p:spPr>
          <a:xfrm>
            <a:off x="6220505" y="1754369"/>
            <a:ext cx="2491200" cy="55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7"/>
          <p:cNvSpPr txBox="1"/>
          <p:nvPr/>
        </p:nvSpPr>
        <p:spPr>
          <a:xfrm>
            <a:off x="430920" y="322200"/>
            <a:ext cx="8282160" cy="103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Future improvements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7"/>
          <p:cNvSpPr txBox="1"/>
          <p:nvPr/>
        </p:nvSpPr>
        <p:spPr>
          <a:xfrm>
            <a:off x="611100" y="1768846"/>
            <a:ext cx="2499480" cy="2516040"/>
          </a:xfrm>
          <a:prstGeom prst="round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algn="ctr">
              <a:buSzPts val="1400"/>
              <a:defRPr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Multijugador</a:t>
            </a:r>
            <a:endParaRPr dirty="0"/>
          </a:p>
        </p:txBody>
      </p:sp>
      <p:sp>
        <p:nvSpPr>
          <p:cNvPr id="434" name="Google Shape;434;p97"/>
          <p:cNvSpPr txBox="1"/>
          <p:nvPr/>
        </p:nvSpPr>
        <p:spPr>
          <a:xfrm>
            <a:off x="3410190" y="1768846"/>
            <a:ext cx="2499480" cy="2516040"/>
          </a:xfrm>
          <a:prstGeom prst="round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algn="ctr">
              <a:buSzPts val="1400"/>
              <a:defRPr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Varias pantallas </a:t>
            </a:r>
            <a:endParaRPr dirty="0"/>
          </a:p>
        </p:txBody>
      </p:sp>
      <p:sp>
        <p:nvSpPr>
          <p:cNvPr id="435" name="Google Shape;435;p97"/>
          <p:cNvSpPr txBox="1"/>
          <p:nvPr/>
        </p:nvSpPr>
        <p:spPr>
          <a:xfrm>
            <a:off x="6160140" y="1768846"/>
            <a:ext cx="2499480" cy="2516040"/>
          </a:xfrm>
          <a:prstGeom prst="round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algn="ctr">
              <a:buSzPts val="1400"/>
              <a:defRPr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Diferentes armas de ataque.</a:t>
            </a:r>
          </a:p>
          <a:p>
            <a:endParaRPr lang="es-ES" dirty="0"/>
          </a:p>
          <a:p>
            <a:r>
              <a:rPr lang="es-ES" dirty="0"/>
              <a:t>Que mi jugador dispare</a:t>
            </a:r>
            <a:endParaRPr dirty="0"/>
          </a:p>
        </p:txBody>
      </p:sp>
      <p:sp>
        <p:nvSpPr>
          <p:cNvPr id="436" name="Google Shape;436;p97"/>
          <p:cNvSpPr txBox="1"/>
          <p:nvPr/>
        </p:nvSpPr>
        <p:spPr>
          <a:xfrm>
            <a:off x="651060" y="1768846"/>
            <a:ext cx="2491200" cy="55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7"/>
          <p:cNvSpPr txBox="1"/>
          <p:nvPr/>
        </p:nvSpPr>
        <p:spPr>
          <a:xfrm>
            <a:off x="3414162" y="1783220"/>
            <a:ext cx="2491200" cy="55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7"/>
          <p:cNvSpPr txBox="1"/>
          <p:nvPr/>
        </p:nvSpPr>
        <p:spPr>
          <a:xfrm>
            <a:off x="6164280" y="1783220"/>
            <a:ext cx="2491200" cy="55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8"/>
          <p:cNvSpPr txBox="1"/>
          <p:nvPr/>
        </p:nvSpPr>
        <p:spPr>
          <a:xfrm>
            <a:off x="662226" y="528840"/>
            <a:ext cx="7819549" cy="40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Roboto Mono"/>
                <a:sym typeface="Roboto Mono"/>
              </a:rPr>
              <a:t>Deploy link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4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Roboto Mono"/>
              <a:sym typeface="Roboto Mo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cap="none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https://adrianasencio1992.github.io/juego/</a:t>
            </a:r>
            <a:endParaRPr sz="2800" b="0" i="0" u="none" strike="noStrike" cap="none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221</Words>
  <Application>Microsoft Office PowerPoint</Application>
  <PresentationFormat>Presentación en pantalla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7</vt:i4>
      </vt:variant>
    </vt:vector>
  </HeadingPairs>
  <TitlesOfParts>
    <vt:vector size="18" baseType="lpstr">
      <vt:lpstr>Arial</vt:lpstr>
      <vt:lpstr>Roboto</vt:lpstr>
      <vt:lpstr>Roboto Mono</vt:lpstr>
      <vt:lpstr>Times New Roman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Laia .</cp:lastModifiedBy>
  <cp:revision>10</cp:revision>
  <dcterms:modified xsi:type="dcterms:W3CDTF">2021-04-09T07:46:12Z</dcterms:modified>
</cp:coreProperties>
</file>