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33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C491F-A3FD-4C23-98D4-813A025D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ABC46-4AF5-4F3D-8E14-7DA1D34A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13554-DACB-4248-ADBF-B5957AFD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F0A41-D177-4E21-95AD-861D2714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C0C6E-4596-427A-9081-A57EE0DD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D612B-79E0-4A51-832C-0E528BCE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8B9E9-579F-4DE8-AE9D-0FBE01C3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9C908-AF8B-49F2-9365-6D9A8194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0CD2-E32E-4FA4-957C-C07CDB9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EBC0C-BA98-403B-B34E-EE08DA49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0B06B-F87E-43D2-9074-F3A69698F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420CB6-5C0D-4D04-88D0-F9167A4F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BA29F-F204-43E8-8D12-92916DF7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C9BE5-6029-4D1F-92BF-220DE774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F61EE-230A-44FB-8118-A6E540BF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71E5-A3BA-46E5-81F1-80425304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9DE92-2C41-478F-B3BD-511CCEFF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9DA6A-52CD-434C-933C-A94BF30B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D88F9-47C0-454C-8A56-8CDE3911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C0CA9-BC65-4CF5-86BA-1F56F952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CD90-872A-4FBA-9FF4-01F2F8A3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64F5E-DCD6-45A0-B488-340954D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2494C-D2F3-423E-8652-C407938F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F6116-B6C1-473A-9BC0-39A367F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29960-F3A5-4BA9-9901-2AF21952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2EDF4-88B3-4859-8481-892DDEBB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23C92-854A-4033-9D08-86AC1E83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73367-0DC1-4DBA-A563-26AE1178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10D89-7790-4EE1-9302-6F8FA0DB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7844E-2FB3-4A5E-8CE6-C84C043B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7CE7B-C7FD-4175-855D-31269C0A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F5687-109A-422F-ABFA-25F18E4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84AC7E-772B-4EB1-B71E-BAD167FC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446A42-737E-4B60-B2D2-E9CA7B1A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93663F-FCC4-4196-8CAF-13A0FBDB2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38A9EB-B7BB-4442-BF97-0E43C103C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9D02A2-3BEA-4023-B68E-E3334D11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0D4BC7-AD9F-4209-9695-1C2E8811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F957A7-8314-41FA-B707-26A3343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EB4E-FEA9-4608-9B94-E8DB6E40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8D2569-B011-4545-B029-E5B3F6EC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92ECB4-D737-4BE0-8338-96A4E26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570FA-5D55-4FFC-9657-A6D4308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8461D0-E189-44A8-9780-43F5ABD0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23EE2-AE68-454F-93A4-677DFAC9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08A2A4-4D78-4BC4-80F5-2D44EBC5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C16AC-E30D-4D60-942F-F96BB4B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BD69D-833B-407D-BFC3-679D8E2C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FAE486-3B4E-47B4-8363-382AB0B2C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56C6D-96CA-4EEF-B124-41CCB19E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458E01-02A5-4D9E-96EF-B2C63E93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11BF48-A8E3-4DA7-B118-33531B9E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E0714-2BA9-4A7D-81B8-52A3C422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8FB71A-1511-41A4-8331-CCE7CDA2E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C9996-5CFE-4CC4-A812-0F6DAD89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7D3B6-45E1-40F1-B958-E9898B76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06EFD-F9A7-4A67-A449-E20F7AAA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FA6C01-0230-49AF-8A11-115D7B1E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768125-D594-413D-9741-90B37A1B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335532-F989-4FAF-8CF3-0D39BF52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A43E0-B625-4F79-B2D8-4939B2D9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079D-36F3-4631-ADBA-474FC5A6AAD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92195-410D-4DCF-AE5E-42B2FB31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C0C42-B0EA-438B-8FE4-ECE1A32D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EA4C-FE8D-41AF-810C-9BDB81675E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0CCB553F-2AD4-4FC9-8FA0-F8A38D6B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91" y="-293914"/>
            <a:ext cx="9255417" cy="71519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5C615A-1D50-4D30-9819-A218BBFA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02" y="80180"/>
            <a:ext cx="2499243" cy="17840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CDB24C4A-A863-4D04-B22B-855E2148B50E}"/>
              </a:ext>
            </a:extLst>
          </p:cNvPr>
          <p:cNvGrpSpPr/>
          <p:nvPr/>
        </p:nvGrpSpPr>
        <p:grpSpPr>
          <a:xfrm>
            <a:off x="8265663" y="2332171"/>
            <a:ext cx="1856096" cy="1853742"/>
            <a:chOff x="8634283" y="2618773"/>
            <a:chExt cx="1856096" cy="1853742"/>
          </a:xfrm>
          <a:noFill/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78D6AC-AC16-4CE8-9128-59320A5E775E}"/>
                </a:ext>
              </a:extLst>
            </p:cNvPr>
            <p:cNvSpPr/>
            <p:nvPr/>
          </p:nvSpPr>
          <p:spPr>
            <a:xfrm>
              <a:off x="8634283" y="2618773"/>
              <a:ext cx="1856096" cy="18537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FADDFB9-D85B-4CCD-A05C-235A33AB58CD}"/>
                </a:ext>
              </a:extLst>
            </p:cNvPr>
            <p:cNvSpPr/>
            <p:nvPr/>
          </p:nvSpPr>
          <p:spPr>
            <a:xfrm>
              <a:off x="9394796" y="3364607"/>
              <a:ext cx="335074" cy="362073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enorite" panose="00000500000000000000" pitchFamily="2" charset="0"/>
                </a:rPr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B0CDB8-14B5-4202-857C-DADF4D1B983F}"/>
                </a:ext>
              </a:extLst>
            </p:cNvPr>
            <p:cNvSpPr/>
            <p:nvPr/>
          </p:nvSpPr>
          <p:spPr>
            <a:xfrm>
              <a:off x="9394794" y="2647244"/>
              <a:ext cx="335074" cy="362073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enorite" panose="00000500000000000000" pitchFamily="2" charset="0"/>
                </a:rPr>
                <a:t>2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C467DED-FEFA-4294-B76C-32FE4AB89BF4}"/>
                </a:ext>
              </a:extLst>
            </p:cNvPr>
            <p:cNvSpPr/>
            <p:nvPr/>
          </p:nvSpPr>
          <p:spPr>
            <a:xfrm>
              <a:off x="9897405" y="3868721"/>
              <a:ext cx="335074" cy="362073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enorite" panose="00000500000000000000" pitchFamily="2" charset="0"/>
                </a:rPr>
                <a:t>3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C9B5193-21CA-4753-BB14-BBCA0F5EC6CF}"/>
                </a:ext>
              </a:extLst>
            </p:cNvPr>
            <p:cNvSpPr/>
            <p:nvPr/>
          </p:nvSpPr>
          <p:spPr>
            <a:xfrm>
              <a:off x="8835413" y="3855538"/>
              <a:ext cx="335074" cy="362073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enorite" panose="00000500000000000000" pitchFamily="2" charset="0"/>
                </a:rPr>
                <a:t>4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0960609-C45E-4414-84A9-5722B138937D}"/>
              </a:ext>
            </a:extLst>
          </p:cNvPr>
          <p:cNvSpPr txBox="1"/>
          <p:nvPr/>
        </p:nvSpPr>
        <p:spPr>
          <a:xfrm>
            <a:off x="8561211" y="1962838"/>
            <a:ext cx="12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enorite" panose="00000500000000000000" pitchFamily="2" charset="0"/>
              </a:rPr>
              <a:t>Site (1 ha)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1C2B55-1B7C-4995-8437-BC1374DFBF19}"/>
              </a:ext>
            </a:extLst>
          </p:cNvPr>
          <p:cNvSpPr txBox="1"/>
          <p:nvPr/>
        </p:nvSpPr>
        <p:spPr>
          <a:xfrm>
            <a:off x="8561211" y="2726300"/>
            <a:ext cx="15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Plots (400 m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67F401-9A96-4930-878A-077191AA23A5}"/>
              </a:ext>
            </a:extLst>
          </p:cNvPr>
          <p:cNvSpPr txBox="1"/>
          <p:nvPr/>
        </p:nvSpPr>
        <p:spPr>
          <a:xfrm>
            <a:off x="1147569" y="0"/>
            <a:ext cx="42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a)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06F2C2-5B78-44DB-85A9-716DBD0CB22D}"/>
              </a:ext>
            </a:extLst>
          </p:cNvPr>
          <p:cNvSpPr txBox="1"/>
          <p:nvPr/>
        </p:nvSpPr>
        <p:spPr>
          <a:xfrm>
            <a:off x="7751048" y="1991310"/>
            <a:ext cx="42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c)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76D7AB-2B7B-4BFF-AC12-418393210F53}"/>
              </a:ext>
            </a:extLst>
          </p:cNvPr>
          <p:cNvSpPr txBox="1"/>
          <p:nvPr/>
        </p:nvSpPr>
        <p:spPr>
          <a:xfrm>
            <a:off x="7683691" y="52884"/>
            <a:ext cx="42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82683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Tenorite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Uscanga Castillo</dc:creator>
  <cp:lastModifiedBy>Adriana Uscanga Castillo</cp:lastModifiedBy>
  <cp:revision>1</cp:revision>
  <dcterms:created xsi:type="dcterms:W3CDTF">2022-03-02T19:16:33Z</dcterms:created>
  <dcterms:modified xsi:type="dcterms:W3CDTF">2022-03-02T19:39:04Z</dcterms:modified>
</cp:coreProperties>
</file>