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64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5216-3FFD-412D-977A-D064E22CB4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AA96C-FD5F-48E7-8EDC-94A13D277D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96C-FD5F-48E7-8EDC-94A13D277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E2A13-0638-42D2-9551-60F8EFAD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20757C-2479-40CE-8419-79C821BF8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EE8A86-6C33-40B1-9ECF-78F4BBBF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978B18-729D-4753-A64C-60EC5AA2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BD12A-FFB4-4369-BBCA-3BFC5684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6D0ED-375C-4D91-9E1E-2829C78D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6202C9-688D-45D2-87E2-55697CBA3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F1DACF-4224-4F60-8276-BE2F820D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51796D-2DCA-461C-835F-C8F15D0C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FDC28-732C-42DE-A154-70F04448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4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1C7003-2D25-42AB-8F63-E51502486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8C0998-4784-4CDC-B67C-8863DF07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D55BB-F89B-427A-87E5-B145C099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1385B-9606-4234-91C0-51797D2F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7B5A49-7BAC-4733-BADF-AC213E1F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2420-EDF5-4549-A37E-56401C49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B4B72-7C47-4801-A3BA-B9B5DE9F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B0379-973B-4189-862F-76642F4B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E19512-0DC1-4741-A829-A53AD850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6E3C1-84CD-4B8F-9B86-044CFDB5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CCE82-1A39-4EC3-A256-AF98DA60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206756-F671-4101-9C37-D99F4127B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BA0DD-E5DE-4927-AB7C-6B306A54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BD9E4-5AAF-4AB2-B1DE-B7686142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80EACC-B420-469C-BC22-338138C0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B8A21-6E8C-4AD3-8D7F-A0AA24F6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4A70A-5A3D-47FB-A406-A594224A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99CDB8-5EE7-45FF-B013-634069BD8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305D80-77B2-49F9-A633-C34A2306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D3428E-4930-42AB-A4E8-8CEE8D2A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50E96-4FF0-4761-9447-B30D2A02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57C9-7D2D-4B0A-BA07-78F48442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F66C84-F04F-491F-B85A-EDFCD4D8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7EB072-7344-4C57-87A8-3D5CA2408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5D4F77-D2BF-4C64-9EB7-0C630C277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4E4098-8767-4BA3-B4AA-130C2C3EA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021AD6-512A-4991-B559-5FD7236A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C7DC7-824B-42C7-81C5-2856ADF9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8B2FE6-5973-40B8-889F-5A6AFB5F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056E4-BB1B-410F-B6A7-6A0ADDF9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9FC778-1FAA-45ED-ABAA-320FD6B4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629B94-BCF1-47A9-B1FE-07886E4E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F78B2F-2C81-4B7A-86C2-44CD53A1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77E53F-10DE-47CF-8990-448BCE2F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ACC461-9B47-493D-8D79-6AC61FE5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DE57BE-D8DA-420A-AE4F-AFC71A8B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66B28-9E13-4D4D-93D5-8911590B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95A4B-F70A-4F65-9706-37669AA1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283E1E-3F61-463B-AA4E-D2E488AE4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58259C-D8A2-4E70-A1A9-D3FE1D66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B713A-7202-4ECD-A5C5-6BCDEF92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59B109-2201-43DE-84D6-1DCBAB67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F7764-57D4-4B1F-A5C9-EDB62D84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DB1DDF-5471-471E-9E25-BC5DD801E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EB9C01-25CA-4AB4-9E85-959991A98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2D0DF4-08C2-4BD6-BFF8-5FD9B8F6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E71C20-A8D7-4A88-BD5B-E2D0FE7C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11898C-CD2D-4575-B425-E85D55CF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8CE18C-40FD-4852-860A-33F6CD46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B4D8E0-E5B1-4F2F-A448-0E6098176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731626-C780-4F13-8968-C6885ED08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B626-7D9E-40C9-B769-4CD92A92A76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0BE687-C1CA-4394-9C73-BFE261682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7CF52-1099-4E89-BC28-8018E2033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1D0C-7517-4D4D-AB4D-60B1558D47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0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F799907-FBB0-4C09-9B57-4A62B4D1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445" y="751022"/>
            <a:ext cx="4854040" cy="29184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B93375-89FC-4262-B82B-E546420E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1" y="819397"/>
            <a:ext cx="4854040" cy="28500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B56322-B7F3-4D61-8C7A-74C21863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03869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D7F4539-FBA7-4DD4-B8FF-97EED8281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108172"/>
              </p:ext>
            </p:extLst>
          </p:nvPr>
        </p:nvGraphicFramePr>
        <p:xfrm>
          <a:off x="308757" y="724394"/>
          <a:ext cx="11590318" cy="5988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159">
                  <a:extLst>
                    <a:ext uri="{9D8B030D-6E8A-4147-A177-3AD203B41FA5}">
                      <a16:colId xmlns:a16="http://schemas.microsoft.com/office/drawing/2014/main" val="319826399"/>
                    </a:ext>
                  </a:extLst>
                </a:gridCol>
                <a:gridCol w="5795159">
                  <a:extLst>
                    <a:ext uri="{9D8B030D-6E8A-4147-A177-3AD203B41FA5}">
                      <a16:colId xmlns:a16="http://schemas.microsoft.com/office/drawing/2014/main" val="1147755293"/>
                    </a:ext>
                  </a:extLst>
                </a:gridCol>
              </a:tblGrid>
              <a:tr h="2921331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Linear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Linear 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07586"/>
                  </a:ext>
                </a:extLst>
              </a:tr>
              <a:tr h="306680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7026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AA37AE5C-9CB7-4E88-B2EF-F54053A1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61" y="3669476"/>
            <a:ext cx="4750129" cy="30905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4C89B63-A7DA-4759-B93E-299861E51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16" y="3668677"/>
            <a:ext cx="4058332" cy="30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8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23612-42E6-402B-8308-54B67B63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BFE81E4-7533-49D1-BE91-BE76F533C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58439"/>
              </p:ext>
            </p:extLst>
          </p:nvPr>
        </p:nvGraphicFramePr>
        <p:xfrm>
          <a:off x="838202" y="510639"/>
          <a:ext cx="10515596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63387442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47997794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367561132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70739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(adj)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2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58.14854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1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Model 2 +env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57.9578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8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63.57002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4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 2 +env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64.1565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07601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3A50D76D-496F-4154-9816-60783534E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505" y="2668747"/>
            <a:ext cx="8736652" cy="33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5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6C895-3B5C-4D1F-808C-C5D4DB8B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PC1 ~ AGB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1B1D74-BE1B-4F47-AB0D-0E368A84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189" y="1425844"/>
            <a:ext cx="8294917" cy="5067031"/>
          </a:xfrm>
        </p:spPr>
      </p:pic>
    </p:spTree>
    <p:extLst>
      <p:ext uri="{BB962C8B-B14F-4D97-AF65-F5344CB8AC3E}">
        <p14:creationId xmlns:p14="http://schemas.microsoft.com/office/powerpoint/2010/main" val="375266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A8238-7A7F-4A7C-9C8A-4979D509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with environmental variables (n=40)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22C7844-BF44-4471-82D4-7D68E64B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439" y="1825625"/>
            <a:ext cx="730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5C9E3-5CC6-4F36-836B-C0AF9B8C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PC1 ~ Precipitation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BFF9494-A498-416B-A309-72EFDE324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35" y="1864535"/>
            <a:ext cx="6349117" cy="38845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F463DF-9FA5-419D-9AF4-F91598DE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07" y="1938405"/>
            <a:ext cx="5414558" cy="31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2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81809-F406-4324-A5BF-664CD31D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PC1 ~ Temperature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FB99820-618E-4526-8D6E-9C17CF17F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400" y="1916349"/>
            <a:ext cx="5986184" cy="36273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23E164-4DB8-4F5D-B138-0355AD4B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1280"/>
            <a:ext cx="5100131" cy="29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EE033-8BF3-414B-BD72-0127BB51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PC1 ~ elevation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E7967D-88DB-4737-B9FF-A87324D31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95" y="1533795"/>
            <a:ext cx="6528494" cy="39428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64EA4C-5D2A-4F67-BEB6-681206D3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346" y="1793002"/>
            <a:ext cx="5505654" cy="310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72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66</Words>
  <Application>Microsoft Office PowerPoint</Application>
  <PresentationFormat>Panorámica</PresentationFormat>
  <Paragraphs>31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Models</vt:lpstr>
      <vt:lpstr>Models</vt:lpstr>
      <vt:lpstr>PC1 ~ AGB</vt:lpstr>
      <vt:lpstr>PCA with environmental variables (n=40)</vt:lpstr>
      <vt:lpstr>PC1 ~ Precipitation</vt:lpstr>
      <vt:lpstr>PC1 ~ Temperature</vt:lpstr>
      <vt:lpstr>PC1 ~ elevation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with environmental variables (n=40)</dc:title>
  <dc:creator>Adriana Uscanga Castillo</dc:creator>
  <cp:lastModifiedBy>Adriana Uscanga Castillo</cp:lastModifiedBy>
  <cp:revision>3</cp:revision>
  <dcterms:created xsi:type="dcterms:W3CDTF">2022-02-08T22:50:53Z</dcterms:created>
  <dcterms:modified xsi:type="dcterms:W3CDTF">2022-02-10T23:31:32Z</dcterms:modified>
</cp:coreProperties>
</file>