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47" autoAdjust="0"/>
  </p:normalViewPr>
  <p:slideViewPr>
    <p:cSldViewPr snapToGrid="0">
      <p:cViewPr>
        <p:scale>
          <a:sx n="80" d="100"/>
          <a:sy n="80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3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1085 435 24575,'0'-13'0,"1"-11"0,-1 0 0,-2-1 0,0 1 0,-10-42 0,10 59 0,-1 0 0,1 1 0,-1-1 0,-1 0 0,1 1 0,-1 0 0,-1-1 0,1 2 0,-1-1 0,0 0 0,0 1 0,0 0 0,-1 0 0,0 1 0,0-1 0,0 1 0,0 1 0,-1-1 0,1 1 0,-9-3 0,-4 0 0,-1 1 0,0 0 0,0 2 0,0 0 0,0 1 0,-25 1 0,1 2 0,-79 14 0,101-11 0,0 1 0,1 1 0,0 1 0,0 1 0,1 1 0,-1 1 0,2 0 0,0 2 0,0 0 0,-19 17 0,10-3 0,0 1 0,2 1 0,1 2 0,1 0 0,-21 38 0,-8 11 0,19-31 0,-40 80 0,65-110 0,1 1 0,1-1 0,1 2 0,1-1 0,0 1 0,1-1 0,2 1 0,-2 28 0,4-30 0,0 9 0,0-1 0,2 1 0,5 28 0,-5-47 0,0 0 0,0 0 0,1 0 0,0-1 0,0 0 0,1 1 0,0-1 0,0 0 0,1-1 0,0 1 0,0-1 0,0 0 0,1 0 0,9 7 0,1-2 0,1 0 0,0-1 0,0-1 0,1-1 0,1 0 0,26 6 0,119 21 0,-72-25 0,1-4 0,123-8 0,-68-1 0,-121 4 0,0-3 0,37-5 0,-54 5 0,-1 0 0,1-1 0,-1 0 0,0 0 0,0-1 0,0 0 0,-1-1 0,0 0 0,1 0 0,10-10 0,0-2 0,0-1 0,28-36 0,-40 43 0,0 0 0,0-1 0,-1 1 0,0-1 0,-1-1 0,0 1 0,3-19 0,8-51 0,-4 0 0,-3-1 0,-4-144 0,-5 192 0,-2 0 0,-11-67 0,10 88 0,-1 1 0,-1-1 0,0 1 0,0 0 0,-2 1 0,0-1 0,0 1 0,-1 0 0,0 1 0,-12-12 0,-18-20 60,-62-52 0,85 83-225,0 1 0,0 0 0,-1 2 0,0-1 0,-1 2 0,0 0 0,0 1 0,-24-6 0,-8 3-6661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0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24575,'0'810'0,"1"-770"-455,2 0 0,10 54 0,-4-49-6371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0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24575,'8'0'0,"9"0"0,10 0 0,14 0 0,8 0 0,3-15 0,-8-4-8191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0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269 434 24575,'127'-115'0,"-122"109"0,0-1 0,0 1 0,0-1 0,-1 0 0,0 0 0,-1 0 0,1 0 0,-1-1 0,-1 1 0,1-1 0,-1 0 0,-1 0 0,1 0 0,-1 0 0,-1 0 0,0 0 0,0 0 0,0 0 0,-1 0 0,0 0 0,-1 0 0,1 0 0,-2 0 0,1 1 0,-1-1 0,0 1 0,-1-1 0,0 1 0,0 0 0,0 0 0,-1 1 0,0 0 0,0-1 0,-1 2 0,1-1 0,-2 1 0,1-1 0,0 2 0,-1-1 0,0 1 0,-14-7 0,10 7 0,0 0 0,-1 0 0,0 1 0,0 1 0,0 0 0,0 1 0,0 0 0,0 0 0,0 2 0,0-1 0,0 2 0,0-1 0,0 2 0,-18 5 0,23-6 0,-1 1 0,1 0 0,0 0 0,0 1 0,0 0 0,1 0 0,-1 1 0,1 0 0,0 0 0,1 0 0,-1 1 0,1 0 0,0 0 0,0 0 0,1 1 0,-1-1 0,2 1 0,-1 0 0,1 0 0,0 1 0,0-1 0,1 0 0,-2 11 0,-3 46 0,3 0 0,8 124 0,0-70 0,-4-102 0,1 1 0,0 0 0,1-1 0,7 26 0,-8-38 0,0 0 0,1 0 0,0 0 0,-1 0 0,1 0 0,1 0 0,-1-1 0,0 1 0,1-1 0,0 0 0,0 0 0,0 0 0,0 0 0,0 0 0,1-1 0,-1 1 0,1-1 0,0 0 0,-1 0 0,1 0 0,0-1 0,0 0 0,5 2 0,0-1 7,-1 0-1,1-1 0,0 0 0,-1-1 1,1 0-1,0 0 0,-1 0 1,1-1-1,0-1 0,-1 1 1,1-2-1,-1 1 0,0-1 0,0 0 1,0-1-1,0 0 0,0 0 1,11-9-1,-4 1-192,-1-1 1,-1 0-1,0-1 0,-1-1 1,0 0-1,-1-1 1,13-23-1,2-9-6640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60 24575,'-7'0'0,"-10"0"0,-9 0 0,-8 0 0,-5 0 0,-3-7 0,5-10 0,1-2 0,8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1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24575,'7'0'0,"10"0"0,9 0 0,16-7 0,-1-10 0,-6 5 0,-9 20 0,-10 15 0,-7 19 0,-5 10 0,-3 2 0,-2 0 0,-1-1 0,0 4 0,1 0 0,0-3 0,0-2 0,1-11-8191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24575,'2'0'0,"-1"-1"0,1 0 0,-1 1 0,1-1 0,0 0 0,-1 0 0,1 0 0,-1 0 0,0 0 0,1 0 0,-1 0 0,0 0 0,0 0 0,0-1 0,1 1 0,0-2 0,22-34 0,-9 15 0,39-59 0,-54 80 0,0 1 0,0 0 0,0 0 0,0 0 0,0-1 0,0 1 0,1 0 0,-1 0 0,0 0 0,0 0 0,0-1 0,0 1 0,1 0 0,-1 0 0,0 0 0,0 0 0,0 0 0,0 0 0,1-1 0,-1 1 0,0 0 0,0 0 0,0 0 0,1 0 0,-1 0 0,0 0 0,0 0 0,1 0 0,-1 0 0,0 0 0,0 0 0,0 0 0,1 0 0,-1 0 0,0 0 0,0 0 0,1 0 0,-1 0 0,0 1 0,0-1 0,0 0 0,0 0 0,1 0 0,-1 0 0,0 0 0,0 0 0,0 1 0,0-1 0,1 0 0,-1 0 0,0 0 0,0 0 0,0 1 0,0-1 0,0 0 0,5 20 0,-3 24 0,-6 569-1365,4-575-5461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6:2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71 24575,'13'-9'0,"1"0"0,1 1 0,0 0 0,0 1 0,0 1 0,1 0 0,0 1 0,30-5 0,-42 9 0,-1 1 0,0-1 0,0 1 0,0 0 0,0 0 0,1 0 0,-1 0 0,0 0 0,0 1 0,0-1 0,0 1 0,0 0 0,1 0 0,-2 0 0,1 1 0,0-1 0,0 1 0,0-1 0,-1 1 0,1 0 0,3 3 0,-3-1 0,0 0 0,1 0 0,-2 1 0,1 0 0,0-1 0,-1 1 0,0 0 0,0 0 0,0 1 0,-1-1 0,2 9 0,-1 2 0,-1 0 0,0 0 0,-1 0 0,-1 0 0,-1 0 0,0 0 0,-8 31 0,1-25 0,0 1 0,-1-2 0,-1 1 0,-1-2 0,-24 32 0,29-42 0,-1 0 0,0-1 0,0 0 0,-1 0 0,-1-1 0,0 0 0,0 0 0,0-1 0,-1-1 0,0 0 0,0 0 0,-16 5 0,26-11 0,-1 1 0,0 0 0,0-1 0,0 1 0,1-1 0,-1 0 0,0 0 0,0 1 0,0-1 0,0 0 0,0-1 0,0 1 0,1 0 0,-1-1 0,0 1 0,0-1 0,0 1 0,1-1 0,-1 0 0,0 1 0,1-1 0,-1 0 0,0 0 0,1-1 0,-1 1 0,1 0 0,0 0 0,-1-1 0,1 1 0,0-1 0,0 1 0,0-1 0,-2-2 0,3 2 0,0 0 0,-1 0 0,1 0 0,0 0 0,0 0 0,0 0 0,0 0 0,1 0 0,-1 0 0,1 0 0,-1 0 0,1 0 0,-1 0 0,1 0 0,0 1 0,0-1 0,0 0 0,0 0 0,0 1 0,0-1 0,1 1 0,-1-1 0,1 1 0,-1-1 0,1 1 0,-1 0 0,1 0 0,0 0 0,-1 0 0,1 0 0,3-1 0,5-3 0,1 1 0,0 1 0,0-1 0,0 2 0,1 0 0,-1 0 0,1 1 0,-1 0 0,1 1 0,-1 0 0,21 4 0,12 4 0,74 24 0,-52-13 0,29 0-1365,-56-14-5461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8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24575,'72'-1'0,"-29"-1"0,0 1 0,0 3 0,0 2 0,73 15 0,-105-16 0,0 0 0,0 1 0,0 1 0,-1 0 0,1 0 0,-1 1 0,-1 0 0,1 1 0,-1 0 0,0 0 0,-1 1 0,0 0 0,0 1 0,0 0 0,-1 0 0,-1 1 0,1-1 0,-2 1 0,1 1 0,-1-1 0,-1 1 0,5 16 0,-3 0 0,-1 1 0,-1-1 0,-1 1 0,-1-1 0,-2 1 0,-1 0 0,-8 52 0,7-71 0,-1 1 0,0-1 0,0 1 0,-1-1 0,0 0 0,-1-1 0,0 1 0,0-1 0,-1 0 0,0 0 0,0 0 0,-1-1 0,0 0 0,0 0 0,-1-1 0,0 0 0,0 0 0,0-1 0,-1 0 0,0 0 0,0-1 0,0 0 0,-18 4 0,10-3 0,0-1 0,0-1 0,-1-1 0,1 0 0,-1-1 0,0-1 0,1-1 0,-1-1 0,1 0 0,-1-1 0,1-1 0,-29-10 0,39 11 0,1 0 0,-1-1 0,1 0 0,0 0 0,0-1 0,0 0 0,0 0 0,1 0 0,0 0 0,0-1 0,0 0 0,1 0 0,0-1 0,0 1 0,0-1 0,1 1 0,-4-13 0,4 11 0,1-1 0,-1 1 0,2-1 0,-1 0 0,1 0 0,1 1 0,-1-1 0,1 0 0,1 0 0,0 0 0,0 0 0,1 1 0,0-1 0,5-14 0,-4 19 0,0-1 0,0 1 0,0 0 0,0 0 0,0 1 0,1-1 0,0 1 0,0-1 0,0 1 0,0 0 0,0 1 0,0-1 0,1 1 0,0 0 0,-1 0 0,1 0 0,0 1 0,0-1 0,0 1 0,0 0 0,0 1 0,10-1 0,-2 0 0,1 1 0,-1 0 0,1 1 0,-1 1 0,0 0 0,1 1 0,19 7 0,-21-5 0,0 0 0,-1 1 0,0 1 0,0 0 0,0 1 0,17 16 0,53 63 0,-58-60 0,47 44 0,-41-49-341,1-1 0,1-1-1,51 23 1,-58-32-6485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1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2 213 24575,'-2'154'0,"5"173"0,-2-314 0,0 1 0,1-1 0,0 0 0,1 0 0,0-1 0,2 1 0,-1-1 0,1 0 0,1 0 0,0 0 0,1-1 0,0 0 0,12 15 0,-12-19 0,0 0 0,0-1 0,1 0 0,-1 0 0,1-1 0,1 0 0,-1 0 0,1-1 0,-1 0 0,1-1 0,0 1 0,1-2 0,-1 1 0,0-1 0,1-1 0,-1 0 0,1 0 0,0-1 0,9-1 0,-7 1 0,0-2 0,0 1 0,-1-1 0,1-1 0,-1 0 0,0-1 0,1 0 0,-2-1 0,1 0 0,-1 0 0,12-9 0,-16 9 0,1 0 0,-1-1 0,0 0 0,0 0 0,-1 0 0,0-1 0,0 1 0,-1-1 0,1-1 0,-1 1 0,-1-1 0,0 1 0,0-1 0,0 0 0,-1 0 0,2-12 0,0-24 0,-2 0 0,-5-80 0,-1 45 0,2 54 0,-1-1 0,-1 1 0,-1-1 0,-1 1 0,-2 1 0,0-1 0,-2 1 0,0 1 0,-21-34 0,21 40 0,0 1 0,-2 0 0,0 1 0,-1 0 0,0 0 0,-1 2 0,-1-1 0,0 2 0,0 0 0,-1 1 0,-1 1 0,0 0 0,-19-7 0,31 15 0,0 0 0,0 0 0,0 1 0,0-1 0,-1 1 0,1 1 0,0-1 0,-1 1 0,1 0 0,-1 0 0,1 0 0,0 1 0,-1 0 0,-6 2 0,8-2 0,1 1 0,0 0 0,0 0 0,0 0 0,0 0 0,0 0 0,1 1 0,-1 0 0,1-1 0,-1 1 0,1 0 0,0 0 0,0 0 0,1 0 0,-1 0 0,0 1 0,1-1 0,0 0 0,0 1 0,0-1 0,0 1 0,1-1 0,-1 5 0,-4 91-1365,6-50-5461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1:5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3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178 130 24575,'-8'0'0,"-1"0"0,1 0 0,0 1 0,0 0 0,-1 1 0,-13 4 0,18-4 0,0 0 0,0 0 0,1 0 0,-1 1 0,1-1 0,-1 1 0,1 0 0,0 0 0,0 0 0,0 1 0,1-1 0,-1 1 0,1-1 0,0 1 0,-2 4 0,-5 12 0,1 1 0,0 0 0,2 0 0,1 0 0,0 1 0,-1 27 0,-1 135 0,7-172 0,0 0 0,2 0 0,-1-1 0,1 1 0,1-1 0,0 0 0,1 0 0,5 13 0,3-2 0,0 0 0,27 34 0,-6-12 0,1-1 0,2-2 0,2-1 0,1-2 0,86 63 0,-102-88 0,0-1 0,1-1 0,0-1 0,1-1 0,0-1 0,0-1 0,1-2 0,38 5 0,26-3 0,96-5 0,-159-3 0,-15 1 0,1-1 0,-1 0 0,1-1 0,-1 0 0,0-1 0,1 0 0,-2-1 0,1-1 0,0 0 0,-1 0 0,0-1 0,0-1 0,-1 0 0,1 0 0,-2-1 0,1 0 0,-1-1 0,0 0 0,-1 0 0,14-20 0,8-9 0,-2-1 0,-1-2 0,31-66 0,-49 89 0,-2-1 0,-1 0 0,0 0 0,-1-1 0,-1 0 0,-1 1 0,-1-1 0,0 0 0,-2-1 0,0 1 0,-5-28 0,1 23 0,-2 0 0,0 0 0,-2 1 0,-1 0 0,-1 0 0,-1 1 0,-1 1 0,0-1 0,-2 2 0,-1 0 0,0 1 0,-2 0 0,0 1 0,-1 1 0,-1 1 0,-1 0 0,0 2 0,-1 0 0,-1 1 0,-43-19 0,46 23 0,0 0 0,-1 2 0,0 1 0,-1 0 0,0 2 0,0 0 0,0 1 0,-37-2 0,-140-14 0,-9 0 0,162 19 60,-59 7 0,89-4-246,0 0 1,1 2-1,-1-1 0,1 2 1,-1 0-1,1 1 1,-23 13-1,-2 7-6640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1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24575,'390'0'0,"-380"0"0,-1 0 0,1 0 0,0 2 0,-1-1 0,1 1 0,0 0 0,-1 1 0,0 0 0,0 1 0,0 0 0,0 0 0,-1 1 0,15 10 0,-16-9 0,-1 0 0,0 1 0,0 0 0,0 0 0,-1 0 0,0 1 0,0 0 0,-1 0 0,0 0 0,-1 0 0,1 1 0,-2-1 0,1 1 0,-1 0 0,1 11 0,4 53 0,-4 1 0,-9 122 0,0-43 0,5-102-1365,1-8-5461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1:5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24575,'7'0'0,"18"0"0,11 0 0,7 0 0,4 0 0,8 0 0,10 0 0,0 0 0,5-8 0,-10-1-8191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1:5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2 24575,'-125'-2'0,"-141"5"0,259-3 0,0 0 0,-1 1 0,1 0 0,0 1 0,0-1 0,0 1 0,0 1 0,0 0 0,0-1 0,0 2 0,1-1 0,-7 6 0,9-6 0,0 1 0,0 0 0,1 0 0,0 0 0,0 0 0,0 1 0,0-1 0,1 1 0,0 0 0,0 0 0,0 0 0,0 0 0,1 0 0,0 0 0,0 0 0,0 0 0,0 9 0,1-8 0,-1 0 0,1 0 0,0 0 0,1 0 0,0 0 0,-1 0 0,2 0 0,-1 0 0,1 0 0,0-1 0,0 1 0,5 9 0,-5-13 0,1 1 0,-1 0 0,1-1 0,-1 1 0,1-1 0,0 0 0,0 0 0,0 0 0,0 0 0,0 0 0,0-1 0,1 1 0,-1-1 0,0 0 0,1 0 0,-1 0 0,1 0 0,-1-1 0,1 0 0,0 1 0,-1-1 0,7-1 0,142-13 0,-99 7 0,0 2 0,82 4 0,-122 3 0,-1 0 0,1 0 0,-1 2 0,0-1 0,0 1 0,0 1 0,-1 0 0,1 1 0,-1 0 0,-1 1 0,1 0 0,14 13 0,5 8 0,-2 2 0,38 48 0,-26-29 0,-34-41 0,0 0 0,0 1 0,-1-1 0,0 1 0,-1 1 0,1-1 0,-2 0 0,0 1 0,0 0 0,-1 0 0,0 0 0,0 0 0,-1 0 0,0 0 0,-1 0 0,-1 0 0,1 1 0,-1-1 0,-1 0 0,0 0 0,-1 0 0,0-1 0,0 1 0,-1-1 0,0 1 0,0-1 0,-1 0 0,-1-1 0,1 1 0,-1-1 0,-1 0 0,0-1 0,0 1 0,0-1 0,-1-1 0,0 1 0,0-1 0,0-1 0,-1 1 0,0-2 0,0 1 0,-1-1 0,1-1 0,-13 4 0,-6 0 0,-1-2 0,1-1 0,-1-1 0,-39-1 0,49-3 0,1 0 0,-1-2 0,1 0 0,0 0 0,0-2 0,1 0 0,-34-15 0,17 2-1365,3 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5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731 101 24575,'-46'0'0,"28"-2"0,0 1 0,0 1 0,1 1 0,-1 0 0,0 2 0,0 0 0,1 0 0,0 2 0,0 0 0,-26 12 0,2 9 0,1 2 0,1 2 0,2 1 0,1 2 0,1 1 0,2 2 0,-44 61 0,68-82 0,0 1 0,1 0 0,1 0 0,1 0 0,0 1 0,1 0 0,0 1 0,-2 27 0,-12 41 0,6-39 0,2 1 0,3 1 0,1-1 0,3 1 0,1 1 0,3-1 0,9 73 0,-4-100 0,0 0 0,2-1 0,1 0 0,1 0 0,0 0 0,2-1 0,0-1 0,18 25 0,19 18 0,56 56 0,-91-104 0,29 30 0,2-1 0,2-3 0,1-1 0,85 52 0,-94-69 0,1-2 0,1-1 0,1-2 0,0-2 0,1-2 0,1-1 0,49 6 0,-48-11 0,0-2 0,1-2 0,83-5 0,-120 0 0,0 0 0,0 0 0,0 0 0,0-1 0,0 0 0,0 0 0,-1-1 0,0 0 0,1-1 0,-2 0 0,1 0 0,0 0 0,-1-1 0,0 1 0,0-2 0,-1 1 0,0-1 0,0 1 0,0-1 0,-1-1 0,0 1 0,0-1 0,2-8 0,7-19 0,-2-1 0,-2 0 0,10-71 0,-12 65 0,9-96 0,-6 0 0,-9-150 0,-2 154 0,0 84 0,-2 0 0,-2 0 0,-2 1 0,-16-58 0,13 74 0,-1 0 0,-2 0 0,-1 1 0,-1 1 0,-2 0 0,-38-52 0,37 60 0,-73-87 0,78 97 0,0 1 0,0 0 0,-2 1 0,1 0 0,-31-15 0,6 7 0,-1 3 0,0 1 0,-1 2 0,0 2 0,-1 1 0,-1 3 0,1 1 0,-59 0 0,-7 8 0,106-2 5,0 0-1,0 0 1,0 0-1,1 1 0,-1-1 1,0 1-1,0 0 1,0-1-1,0 1 1,1 0-1,-1 0 0,0 0 1,1 0-1,-1 0 1,-1 2-1,3-2-61,-1 0-1,1 0 1,-1 1-1,1-1 1,0 0-1,-1 0 1,1 0 0,0 1-1,0-1 1,0 0-1,0 0 1,0 0-1,0 1 1,0-1-1,0 0 1,1 0 0,-1 0-1,0 1 1,1-1-1,-1 0 1,1 0-1,-1 0 1,1 0-1,1 1 1,22 34-6769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5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69 399 24575,'-7'18'0,"1"0"0,1 0 0,1 1 0,0-1 0,1 1 0,1 0 0,1 22 0,-6 40 0,-7 19 0,-1 140 0,15-231 0,1-1 0,0 0 0,0 0 0,1 0 0,0 0 0,0 0 0,1 0 0,0-1 0,1 1 0,-1-1 0,1 0 0,1 0 0,-1 0 0,1-1 0,1 1 0,-1-1 0,1 0 0,0-1 0,0 1 0,1-1 0,-1 0 0,1-1 0,9 5 0,17 8 0,1-2 0,1-1 0,68 17 0,-62-19 0,324 79 0,-189-50 0,39 2 0,-185-40 0,0 0 0,0-2 0,1-1 0,-1-1 0,35-6 0,-59 6 0,-1 0 0,0 0 0,1-1 0,-1 1 0,0-1 0,0 0 0,0-1 0,0 1 0,-1-1 0,1 0 0,-1 0 0,1 0 0,-1-1 0,0 1 0,4-6 0,-4 3 0,-1 1 0,0-1 0,0 0 0,-1 0 0,0 0 0,0 0 0,0-1 0,-1 1 0,0 0 0,0-1 0,0 1 0,-1-11 0,-8-430 0,6 411 0,-1 0 0,-1 0 0,-2 0 0,-2 1 0,-1 0 0,-2 0 0,-1 1 0,-2 1 0,-35-63 0,19 43 0,-57-79 0,74 116 0,-1 0 0,0 1 0,0 1 0,-2 0 0,0 1 0,0 1 0,-1 0 0,-31-15 0,6 9 0,-1 2 0,-1 2 0,-1 1 0,0 3 0,-49-5 0,-6 5 0,-127 3 0,214 7 0,0 0 0,0 1 0,0 1 0,1 0 0,-1 1 0,1 0 0,0 1 0,0 0 0,0 1 0,-16 9 0,21-10 0,0 1 0,1 0 0,0 1 0,0 0 0,0 0 0,0 0 0,1 0 0,0 1 0,1 0 0,-1 0 0,1 0 0,1 1 0,-1-1 0,1 1 0,1 0 0,-1 0 0,0 9 0,-19 150 0,-22 87-1365,40-219-5461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5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24575,'-27'1'0,"0"2"0,1 1 0,-1 1 0,1 1 0,0 1 0,-37 16 0,48-16 0,0 0 0,0 1 0,0 1 0,1 0 0,0 1 0,1 1 0,0 0 0,0 0 0,1 1 0,1 1 0,0 0 0,1 1 0,1 0 0,0 0 0,0 1 0,2 0 0,0 1 0,0 0 0,2 0 0,0 0 0,1 0 0,0 1 0,1 0 0,0 23 0,0 26 0,7 90 0,-1-133 0,0 0 0,1 0 0,2 0 0,0 0 0,1-1 0,2 0 0,15 30 0,14 11 0,2-2 0,3-2 0,3-2 0,2-2 0,2-3 0,100 82 0,-116-109 0,0-2 0,2-2 0,0-1 0,1-1 0,1-3 0,1-1 0,0-1 0,42 7 0,-18-7 0,0-4 0,1-2 0,1-4 0,91-4 0,-136 0 0,0-2 0,0 0 0,0-2 0,-1 0 0,1-1 0,20-8 0,-32 9 0,1 0 0,-1-1 0,0 0 0,0 0 0,-1 0 0,1-1 0,-1 0 0,0-1 0,-1 0 0,0 0 0,0 0 0,0 0 0,-1-1 0,0 0 0,4-9 0,7-17 0,-2 0 0,-1 0 0,-2-2 0,-2 1 0,0-1 0,-3-1 0,4-66 0,-10 81 0,-1-1 0,0 0 0,-2 1 0,-1-1 0,0 1 0,-2 0 0,0 0 0,-2 1 0,0 0 0,-2 0 0,0 1 0,-1 0 0,-26-34 0,-297-309 0,318 348 0,-1 1 0,0 1 0,-1 0 0,0 2 0,-1 0 0,-33-14 0,-127-37 0,143 51 0,-1 2 9,0 1-1,0 1 0,-69-2 1,-118 11-159,89 2-1099,105-4-5577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5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68 24575,'-66'-1'0,"31"-1"0,0 2 0,0 1 0,0 2 0,1 1 0,-1 2 0,-36 10 0,-1 9 0,2 2 0,1 3 0,-112 69 0,152-81 0,1 2 0,1 1 0,0 2 0,2 0 0,1 1 0,0 2 0,2 0 0,1 2 0,2 0 0,-26 48 0,38-60 0,1 0 0,1 1 0,0-1 0,1 1 0,1 0 0,-2 33 0,8 107 0,1-92 0,-3-46 0,2-1 0,0 0 0,1 0 0,1 0 0,0-1 0,2 1 0,0-1 0,1-1 0,0 1 0,1-2 0,1 1 0,1-1 0,0 0 0,1-1 0,1-1 0,16 15 0,20 13 0,1-2 0,2-2 0,74 39 0,-65-41 0,1-1 0,2-4 0,1-3 0,131 37 0,-66-35 0,2-6 0,0-6 0,1-6 0,184-7 0,-306-5 0,0-1 0,0 1 0,0-2 0,-1 0 0,1 0 0,-1-1 0,0 0 0,0 0 0,0-1 0,-1-1 0,0 0 0,0 0 0,0-1 0,0 0 0,-1 0 0,-1-1 0,1 0 0,-1 0 0,0-1 0,-1 0 0,6-10 0,8-19 0,-2 0 0,-1-2 0,23-81 0,-38 115 0,8-32 0,-1 0 0,-2-1 0,3-71 0,-13-120 0,-1 84 0,4 123 0,0-20 0,-6-50 0,4 77 0,-1 0 0,-1 0 0,-1 0 0,0 0 0,-1 1 0,-11-21 0,-1 0 0,-1 0 0,-2 2 0,-1 1 0,-2 0 0,-1 2 0,-33-31 0,49 53 0,-17-15 0,-35-25 0,51 43 0,0-1 0,0 1 0,-1 1 0,0 0 0,-1 1 0,1 0 0,-17-4 0,-67-17 0,68 16 0,-1 1 0,-1 1 0,-31-2 0,-279 5 0,193 5 0,136 0 9,1-1-1,-1 2 1,1-1-1,-1 1 1,1 1 0,0-1-1,-1 1 1,1 1-1,1 0 1,-1 0-1,0 1 1,1 0-1,-15 12 1,8-3-257,0 1 1,1 0-1,0 0 1,1 2-1,-15 25 1,7-8-6579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5:5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24575,'1'-4'0,"0"-1"0,0 1 0,0-1 0,0 1 0,0 0 0,1-1 0,0 1 0,0 0 0,0 0 0,1 0 0,-1 1 0,1-1 0,0 1 0,0-1 0,0 1 0,4-3 0,62-47 0,-57 45 0,-2 1 0,11-9 0,1 2 0,0 1 0,1 0 0,41-15 0,-60 26 0,0 1 0,1-1 0,-1 1 0,0 0 0,1 0 0,-1 0 0,1 1 0,-1-1 0,1 1 0,-1 1 0,1-1 0,-1 0 0,1 1 0,-1 0 0,0 0 0,1 0 0,-1 1 0,0-1 0,0 1 0,0 0 0,0 1 0,0-1 0,0 0 0,0 1 0,-1 0 0,1 0 0,-1 0 0,0 0 0,0 1 0,0-1 0,-1 1 0,1 0 0,-1 0 0,4 6 0,-2 2 0,0-1 0,-1 1 0,0 0 0,0 0 0,-2 0 0,1 0 0,-1 25 0,-2-16 0,0 0 0,-2 0 0,-9 37 0,11-52 0,-2 0 0,1 0 0,-1-1 0,0 1 0,0-1 0,0 0 0,-1 0 0,1 0 0,-1 0 0,-1-1 0,1 1 0,-1-1 0,1 0 0,-1 0 0,0-1 0,-1 0 0,1 0 0,0 0 0,-1 0 0,0-1 0,0 0 0,-10 3 0,84-8 0,-31 3 0,-13-1 0,-1 0 0,1 2 0,-1 1 0,1 1 0,23 6 0,-40-7 0,1 0 0,-1 1 0,0 0 0,0 0 0,0 1 0,-1 0 0,1 0 0,-1 0 0,0 1 0,0 0 0,0 0 0,-1 1 0,0-1 0,0 1 0,0 1 0,-1-1 0,0 0 0,0 1 0,5 12 0,-3-4 0,-1 0 0,-1 1 0,0 0 0,-1 0 0,-1 0 0,0 1 0,-2-1 0,0 19 0,0-27 0,-1-1 0,1 0 0,-2 1 0,1-1 0,-1 0 0,0 0 0,0 1 0,-1-1 0,0-1 0,0 1 0,-1 0 0,1-1 0,-2 0 0,1 0 0,-1 0 0,1 0 0,-2-1 0,1 0 0,0 0 0,-7 4 0,-9 3 8,-1-2-1,1 0 0,-2-2 1,1 0-1,-1-2 0,0 0 0,0-1 1,-30 1-1,-28-1-227,-87-7-1,75-1-769,53 3-5836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0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245 291 24575,'0'-49'0,"-2"25"0,2 0 0,0 0 0,2 0 0,1 0 0,8-35 0,-10 55 0,1 1 0,-1-1 0,1 1 0,0-1 0,0 1 0,0 0 0,0-1 0,1 1 0,-1 0 0,1 1 0,0-1 0,0 0 0,0 1 0,0 0 0,0-1 0,0 1 0,1 0 0,-1 1 0,1-1 0,0 1 0,-1-1 0,1 1 0,0 0 0,4 0 0,-5 1 0,0-1 0,0 1 0,0 1 0,0-1 0,-1 0 0,1 1 0,0-1 0,0 1 0,0 0 0,-1 0 0,1 0 0,0 0 0,-1 0 0,1 1 0,-1-1 0,1 1 0,-1 0 0,0-1 0,1 1 0,-1 0 0,0 0 0,0 1 0,-1-1 0,1 0 0,0 1 0,-1-1 0,0 1 0,1-1 0,-1 1 0,0 0 0,0 0 0,1 4 0,0 4 0,1 0 0,-2 1 0,0-1 0,0 1 0,-1 0 0,0-1 0,-1 1 0,-2 12 0,-4 8 0,-17 47 0,24-77 0,-2 1 0,1 0 0,1 0 0,-1-1 0,0 1 0,1 0 0,-1 0 0,1 0 0,0 0 0,0 0 0,0 0 0,0 0 0,1 0 0,-1 0 0,1 0 0,0-1 0,0 1 0,0 0 0,0 0 0,0-1 0,0 1 0,4 4 0,1-1 0,0 0 0,0-1 0,0 1 0,1-1 0,0-1 0,9 6 0,-7-5 0,13 8 0,40 32 0,-54-38 0,-1 0 0,0 0 0,0 0 0,-1 1 0,0 0 0,-1 1 0,0 0 0,6 11 0,-11-18 0,9 15 0,-2 2 0,0-1 0,-1 1 0,4 23 0,-9-37 0,0 0 0,-1 0 0,1 0 0,-1-1 0,0 1 0,-1 0 0,1 0 0,-1-1 0,0 1 0,0 0 0,-1 0 0,1-1 0,-1 1 0,0-1 0,0 0 0,-1 0 0,1 1 0,-1-1 0,0-1 0,0 1 0,0 0 0,-8 6 0,-5 1 0,-2 0 0,1 0 0,-2-2 0,1 0 0,-1-1 0,0-1 0,-1-1 0,-30 6 0,-167 17 0,202-27 0,-2 0-227,-1-1-1,1-1 1,0 0-1,-1-1 1,-22-4-1,-1-8-6598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24575,'1'-9'0,"0"0"0,1 1 0,0-1 0,0 1 0,1-1 0,0 1 0,0 0 0,1 0 0,0 0 0,0 1 0,1-1 0,0 1 0,1 0 0,-1 0 0,1 1 0,0 0 0,1 0 0,10-8 0,15-9 0,0 1 0,64-31 0,-77 43 0,-12 7 0,1-1 0,-1 2 0,1-1 0,-1 1 0,1 0 0,0 1 0,0 0 0,15-1 0,-21 2 0,1 0 0,-1 0 0,1 0 0,-1 0 0,1 1 0,-1-1 0,1 1 0,-1-1 0,0 1 0,1 0 0,-1 0 0,0 0 0,1 0 0,-1 1 0,0-1 0,0 0 0,0 1 0,0 0 0,0-1 0,0 1 0,-1 0 0,1 0 0,-1 0 0,1 0 0,-1 0 0,0 1 0,1-1 0,-1 0 0,0 0 0,1 5 0,-2-3 0,0-1 0,0 1 0,0 0 0,-1 0 0,1-1 0,-1 1 0,0-1 0,0 1 0,0 0 0,0-1 0,-1 1 0,1-1 0,-1 0 0,0 0 0,0 0 0,0 0 0,0 0 0,-1 0 0,1 0 0,-4 2 0,-5 5 0,1 0 0,-2-1 0,-21 14 0,-83 38 0,115-60 0,0-1 0,0 1 0,0 0 0,0 0 0,0-1 0,0 1 0,0 0 0,0 0 0,0 0 0,0 0 0,0 0 0,0 1 0,1-1 0,-1 0 0,1 0 0,-1 0 0,0 1 0,1-1 0,-1 3 0,1-3 0,1-1 0,-1 1 0,0 0 0,1 0 0,-1 0 0,0 0 0,1-1 0,-1 1 0,1 0 0,-1 0 0,1-1 0,0 1 0,-1-1 0,1 1 0,0 0 0,-1-1 0,1 1 0,0-1 0,0 1 0,0-1 0,-1 0 0,2 1 0,8 3 0,1-1 0,-1 0 0,21 3 0,-19-4 0,67 10 0,-50-9 0,0 2 0,0 0 0,-1 2 0,39 15 0,-58-18 0,-1 0 0,0 0 0,-1 1 0,1 0 0,-1 1 0,0-1 0,0 1 0,0 1 0,-1-1 0,0 1 0,-1 0 0,1 0 0,-1 1 0,0 0 0,-1 0 0,0 0 0,-1 0 0,5 16 0,-2 2 0,-1 0 0,-2 0 0,-1 1 0,0 0 0,-3-1 0,-5 49 0,5-71 4,1-1 0,-1 1 0,-1-1 0,1 1-1,0-1 1,-1 1 0,0-1 0,1 0 0,-1 0-1,-1 1 1,1-2 0,0 1 0,-1 0 0,0 0-1,1-1 1,-1 1 0,0-1 0,0 0 0,0 0 0,-1 0-1,1 0 1,0-1 0,-1 1 0,-4 0 0,-9 4-220,-1-2 0,0 0 1,-31 2-1,32-4-382,-27 2-6228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442 175 24575,'-37'-1'0,"21"0"0,0 1 0,0 0 0,0 1 0,-18 3 0,30-3 0,0 0 0,1 0 0,-1 0 0,0 1 0,1-1 0,-1 1 0,1 0 0,-1 0 0,1 0 0,0 0 0,0 1 0,0-1 0,0 1 0,0 0 0,1 0 0,-1 0 0,1 0 0,0 0 0,0 1 0,0-1 0,-3 7 0,0 7 0,0 0 0,1 0 0,1 0 0,0 1 0,0 25 0,7 95 0,-1-68 0,-2 77 0,4 91 0,-3-221 0,1 0 0,1 0 0,1 0 0,0-1 0,1 1 0,1-1 0,1 0 0,9 15 0,85 116 0,-102-146 0,15 16 0,0 0 0,1-1 0,1 0 0,28 20 0,81 46 0,-123-80 0,13 7 0,0-1 0,0-1 0,1 0 0,0-1 0,0-1 0,0-1 0,36 4 0,128-2 0,-124-7 0,-34 2 0,0-2 0,0 0 0,0-2 0,0 0 0,-1-1 0,1-2 0,-1 0 0,-1-2 0,1 0 0,-1-1 0,0-1 0,-1-1 0,0-1 0,-1-1 0,-1 0 0,0-2 0,0 0 0,15-18 0,-23 21 0,-1 0 0,-1-1 0,0 0 0,0 0 0,-2 0 0,1-1 0,-2 0 0,0-1 0,0 1 0,-2-1 0,0 0 0,2-23 0,-1-17 0,-3-1 0,-7-60 0,1 21 0,3 51 0,-2 1 0,-2 0 0,-2 0 0,-1 0 0,-3 1 0,-31-76 0,39 106 0,-14-32 0,-2 0 0,-27-44 0,39 77 0,1-1 0,-2 1 0,0 0 0,0 1 0,-1 0 0,0 0 0,-1 1 0,0 0 0,0 1 0,-1 0 0,-21-10 0,-21-6 0,-1 2 0,-1 2 0,0 3 0,-2 3 0,1 2 0,-71-6 0,87 16 0,0 1 0,0 3 0,0 1 0,-76 15 0,91-11 0,1 1 0,0 1 0,0 1 0,0 1 0,2 1 0,-1 2 0,2 0 0,-34 27 0,12-1-32,-50 60 0,48-51-1269,19-21-5525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0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24575,'0'-19'0,"1"0"0,1 0 0,8-33 0,-9 45 0,1 1 0,0 0 0,0 0 0,0 0 0,1 0 0,0 0 0,0 1 0,1-1 0,-1 1 0,1 0 0,0 0 0,1 0 0,-1 0 0,9-6 0,-12 11 0,-1-1 0,0 1 0,1 0 0,-1 0 0,1-1 0,-1 1 0,1 0 0,-1 0 0,1 0 0,-1 0 0,1-1 0,-1 1 0,1 0 0,-1 0 0,1 0 0,-1 0 0,1 0 0,-1 0 0,1 0 0,-1 0 0,1 1 0,-1-1 0,1 0 0,-1 0 0,1 0 0,-1 0 0,1 1 0,-1-1 0,1 0 0,-1 1 0,0-1 0,1 0 0,-1 1 0,1-1 0,-1 1 0,10 22 0,-4 32 0,-5-52 0,-3 207 0,2 17 0,12-150-1365,-5-46-5461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1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3 438 24575,'-1'76'0,"0"-27"0,1 1 0,9 59 0,-7-93 0,1 0 0,1-1 0,1 0 0,0 0 0,1 0 0,0-1 0,1 1 0,1-2 0,0 1 0,1-1 0,12 14 0,-11-16 0,0 0 0,1-1 0,1 0 0,0 0 0,0-2 0,1 1 0,-1-2 0,2 1 0,24 8 0,-17-9 0,0-2 0,0 0 0,1-1 0,0-1 0,0-1 0,24-2 0,-28 1 0,0-2 0,0 0 0,0-1 0,-1-1 0,1 0 0,18-7 0,-28 7 0,0-1 0,0 0 0,0 0 0,-1-1 0,0 0 0,0 0 0,0 0 0,0-1 0,-1 0 0,0 0 0,0-1 0,-1 0 0,0 0 0,7-12 0,-5 5 0,-1-1 0,0 1 0,-1-1 0,0 0 0,-1 0 0,-1 0 0,-1 0 0,2-21 0,-3-19 0,-6-57 0,1 11 0,4 55 0,1 12 0,-2 0 0,-7-44 0,6 67 0,0-1 0,-1 1 0,-1 1 0,0-1 0,0 0 0,-1 1 0,0 0 0,-1 0 0,0 1 0,-14-18 0,3 9 0,0 1 0,-1 0 0,-1 1 0,0 1 0,-1 1 0,-1 1 0,0 0 0,-36-14 0,43 21 0,0 1 0,-1 1 0,0 0 0,0 1 0,0 1 0,0 0 0,0 1 0,0 1 0,-1 0 0,1 1 0,0 0 0,0 2 0,0-1 0,-29 11 0,40-12 0,1 1 0,-1-1 0,0 1 0,1 0 0,-1 1 0,1-1 0,0 0 0,0 1 0,0 0 0,0-1 0,0 1 0,0 1 0,1-1 0,-1 0 0,1 0 0,0 1 0,0 0 0,1-1 0,-1 1 0,-1 5 0,0 5 0,0 0 0,1 0 0,1 0 0,0 22 0,-2 27 0,-27 58-14,17-75-1337,6-18-5475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1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1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24575,'5'-1'0,"0"0"0,0 0 0,0-1 0,0 1 0,0-1 0,-1 0 0,1 0 0,7-5 0,-8 4 0,0 1 0,0 0 0,0 0 0,0 0 0,1 1 0,-1-1 0,0 1 0,7-1 0,-10 2 0,1 0 0,-1 1 0,0-1 0,1 1 0,-1-1 0,1 1 0,-1-1 0,0 1 0,1 0 0,-1-1 0,0 1 0,0 0 0,1 0 0,-1 0 0,0 0 0,0 0 0,0 0 0,0 1 0,-1-1 0,1 0 0,0 0 0,0 1 0,-1-1 0,1 0 0,-1 1 0,1-1 0,-1 1 0,1-1 0,-1 1 0,0 1 0,6 27 0,-2-1 0,-1 1 0,-1 0 0,-2 0 0,-5 45 0,1 10 0,2-18-107,1 69 339,2-121-445,1 1 0,0-1 0,1 0 1,0 1-1,2-2 0,8 22 0,0-10-6613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24575,'89'-2'0,"83"2"0,-153 2 0,-1 0 0,1 1 0,-1 1 0,0 1 0,0 0 0,33 16 0,-44-17 0,1 0 0,-1 1 0,0 0 0,0 1 0,0-1 0,-1 1 0,0 0 0,0 1 0,-1 0 0,0 0 0,0 0 0,0 0 0,-1 1 0,0 0 0,-1 0 0,1 0 0,-1 0 0,-1 0 0,3 16 0,-1 10 0,-1 0 0,-2 0 0,-5 62 0,0-17 0,4-67 0,-1 1 0,0-1 0,-1 0 0,0 1 0,-1-1 0,0 0 0,-9 19 0,8-23 0,0 0 0,-1 0 0,0-1 0,0 0 0,-1 0 0,0 0 0,0-1 0,-1 0 0,1 0 0,-1 0 0,-12 6 0,9-6 0,-18 12 0,-1-1 0,-42 17 0,64-31 0,0 0 0,0 0 0,0-1 0,0 0 0,-1-1 0,1 0 0,-1 0 0,1 0 0,-1-1 0,1 0 0,-1 0 0,1-1 0,-1 0 0,1 0 0,-1-1 0,-11-4 0,16 5 0,0-1 0,0 1 0,1-1 0,-1 1 0,1-1 0,-1 0 0,1 1 0,0-1 0,0-1 0,0 1 0,0 0 0,0 0 0,0-1 0,0 1 0,1-1 0,-1 0 0,1 1 0,0-1 0,0 0 0,0 0 0,0 0 0,0 0 0,1 0 0,-1 1 0,1-1 0,0 0 0,0-1 0,0 1 0,0 0 0,0 0 0,1 1 0,-1-1 0,1 0 0,0 0 0,0 0 0,0 0 0,0 0 0,3-3 0,-1-1 0,1 1 0,0 0 0,0 0 0,0 1 0,1-1 0,0 1 0,0 0 0,0 1 0,0-1 0,1 1 0,0 0 0,0 0 0,0 0 0,0 1 0,13-4 0,-6 3 0,0 1 0,1 1 0,-1 0 0,1 1 0,0 1 0,-1 0 0,1 1 0,0 0 0,-1 1 0,1 0 0,-1 1 0,0 1 0,14 5 0,12 9 0,-1 0 0,66 46 0,-26-15 0,-71-45-195,1-1 0,1 1 0,-1-1 0,0-1 0,1 1 0,9 0 0,23 4-6631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56:2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35 24575,'-5'-4'0,"0"0"0,-1 1 0,0-1 0,1 1 0,-1 1 0,0-1 0,0 1 0,-1 0 0,1 0 0,0 1 0,-1-1 0,-11 1 0,-82-1 0,93 3 0,-32 1 0,-1 2 0,-40 10 0,61-10 0,0 1 0,1 0 0,0 2 0,0 0 0,0 1 0,-21 14 0,34-17 0,-1 0 0,0 0 0,1 0 0,0 1 0,0 0 0,1 0 0,0 0 0,0 0 0,0 1 0,1 0 0,0-1 0,0 1 0,1 0 0,-1 1 0,2-1 0,-1 0 0,1 1 0,0 9 0,-1 10 0,2 0 0,1 1 0,7 43 0,-8-67 0,1-1 0,-1 1 0,1-1 0,0 0 0,0 1 0,1-1 0,-1 0 0,0 0 0,1 0 0,0 0 0,0 0 0,0 0 0,0 0 0,1-1 0,-1 1 0,0-1 0,1 1 0,0-1 0,5 3 0,-2-2 0,0 0 0,0-1 0,0 0 0,0-1 0,0 1 0,0-1 0,1 0 0,-1-1 0,0 1 0,9-2 0,9-1 0,0-1 0,0-1 0,0-2 0,38-13 0,-37 10 0,1 1 0,0 1 0,0 2 0,1 1 0,-1 0 0,1 2 0,45 3 0,-63 0 0,0 0 0,0 0 0,0 1 0,-1 1 0,1 0 0,-1 0 0,0 0 0,0 1 0,0 1 0,0-1 0,10 9 0,-12-8 0,-1 1 0,0-1 0,0 1 0,0 0 0,-1 0 0,0 1 0,-1-1 0,1 1 0,-1 0 0,0 0 0,-1 0 0,1 0 0,-2 0 0,1 1 0,1 11 0,0 21 0,-2-1 0,-1 0 0,-6 43 0,6-79-52,0 0-1,0 0 1,-1 0-1,0-1 1,1 1-1,-1 0 1,0 0-1,0-1 1,-1 1-1,1-1 1,0 1-1,-1-1 1,0 1-1,1-1 1,-1 0-1,0 0 1,0 0-1,0 0 1,0 0-1,-1 0 0,1-1 1,-1 1-1,1-1 1,-1 0-1,-4 3 1,-21 4-6774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4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1125 155 24575,'-1'-4'0,"0"0"0,0 0 0,0 0 0,-1 0 0,1 0 0,-1 1 0,0-1 0,0 1 0,0-1 0,-1 1 0,1 0 0,-1-1 0,0 1 0,1 1 0,-1-1 0,-1 0 0,1 1 0,0 0 0,-1-1 0,1 1 0,-1 0 0,-4-1 0,-12-6 0,1 0 0,-39-10 0,24 11 0,0 1 0,-1 2 0,-51-1 0,-110 9 0,82 0 0,90-3 0,0 2 0,1 0 0,0 1 0,-1 1 0,-25 9 0,35-8 0,1 0 0,-1 2 0,1-1 0,0 2 0,1-1 0,-1 2 0,2 0 0,-1 0 0,-13 15 0,8-5 0,0 1 0,2 1 0,0 0 0,1 1 0,1 1 0,1 0 0,2 0 0,0 1 0,1 1 0,1 0 0,2 0 0,0 0 0,2 1 0,1 0 0,1-1 0,2 53 0,1-18 0,9 138 0,-7-173 0,2 1 0,0-1 0,1 0 0,2 0 0,16 36 0,-18-50 0,1 0 0,0-1 0,0 0 0,1 0 0,0-1 0,1 0 0,0-1 0,1 0 0,0 0 0,0-1 0,0 0 0,1-1 0,0 0 0,14 5 0,4 0 0,0-1 0,1-1 0,0-1 0,45 4 0,84 3 0,0-7 0,197-16 0,-338 6 0,0 0 0,-1 0 0,1-2 0,0 0 0,-1-2 0,0 1 0,0-2 0,30-17 0,-37 19 0,-1-1 0,-1-1 0,1 0 0,-1 0 0,0 0 0,0-1 0,-1 0 0,0-1 0,-1 0 0,0 0 0,0 0 0,-1 0 0,0-1 0,-1 0 0,0 0 0,3-13 0,0-3 0,17-64 0,-3-1 0,-5 0 0,7-130 0,-22 181 0,-5-184 0,2 217 0,1 0 0,-1 0 0,-1 0 0,1 0 0,-1 1 0,0-1 0,-1 1 0,0 0 0,0 0 0,0 0 0,0 0 0,-1 1 0,0 0 0,0 0 0,-1 0 0,1 0 0,-1 1 0,0 0 0,0 0 0,-11-4 0,0-1 0,-1 2 0,0 0 0,0 0 0,-1 2 0,1 0 0,-29-3 0,4 2-341,1-2 0,0-1-1,-59-23 1,68 20-6485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5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24575,'-7'0'0,"-17"0"0,-13 7 0,1 10 0,-1 2 0,-1 5 0,5-2-8191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5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30 24575,'-2'-3'0,"-1"0"0,0 0 0,0 1 0,0 0 0,0 0 0,-1 0 0,1 0 0,-1 0 0,1 0 0,-1 1 0,1 0 0,-1 0 0,0 0 0,0 0 0,0 0 0,1 1 0,-1 0 0,-7 0 0,4 1 0,1 0 0,-1 1 0,1-1 0,0 2 0,0-1 0,0 1 0,0 0 0,0 0 0,1 0 0,-8 6 0,-4 5 0,0 1 0,2 1 0,-1 0 0,2 1 0,-18 27 0,23-27 0,1 0 0,1 0 0,0 0 0,1 1 0,1 0 0,1 0 0,1 0 0,-3 29 0,-4 19 0,-1 8 0,-5 127 0,18 79 0,1-101 0,-2 597 0,-6-688 0,-3 1 0,-19 86 0,25-159 0,-1-1 0,0 0 0,-1 0 0,-1 0 0,0 0 0,-1-1 0,0 1 0,-1-1 0,-1-1 0,0 0 0,-1 0 0,-1 0 0,0-1 0,-17 16 0,-95 59 0,87-65 0,1 2 0,-57 50 0,41-29 0,39-37 0,0 2 0,0-1 0,1 2 0,0-1 0,-9 15 0,16-20 0,0-1 0,1 1 0,0 0 0,0 0 0,0 0 0,1 1 0,-1-1 0,1 0 0,1 0 0,-1 1 0,1-1 0,0 1 0,0-1 0,0 1 0,1-1 0,0 0 0,3 11 0,4 11 0,1-1 0,2 1 0,0-2 0,2 1 0,1-2 0,19 27 0,114 126 0,-70-89 0,-59-62 0,-2-1 0,0 2 0,-2 0 0,-1 1 0,-1 0 0,11 42 0,19 41 0,-24-69 0,-1 1 0,-3 1 0,-1 1 0,-2 0 0,8 85 0,50 328 0,-49-298 0,-17-115 0,2 0 0,3-1 0,15 58 0,-9-56 0,-3 1 0,-2 0 0,-2 1 0,1 49 0,-8 196 0,-4-123 0,4 674 0,2-820 0,2 0 0,0 0 0,1-1 0,1 0 0,15 38 0,5 17 0,6 30 0,5-2 0,85 172 0,-118-268 0,2 0 0,-1 0 0,1-1 0,1 0 0,-1 0 0,2 0 0,-1-1 0,1 0 0,1 0 0,-1-1 0,1 0 0,0-1 0,1 0 0,-1 0 0,1-1 0,1-1 0,-1 1 0,1-2 0,-1 1 0,1-1 0,0-1 0,17 2 0,96 8 0,-109-12 0,1 0 0,-1-1 0,1 0 0,-1-1 0,29-8 0,-41 9-29,-1 1 0,1-1 0,-1 0 0,1 0 0,-1 0 0,0 0 0,1 0 0,-1-1 0,0 1 0,0-1 0,0 1 0,0-1 0,0 0 0,0 0 0,-1 1-1,1-1 1,0-1 0,-1 1 0,0 0 0,1 0 0,-1 0 0,0-1 0,0 1 0,0-1 0,-1 1 0,1-1 0,0 1 0,-1-1 0,0 1 0,0-1 0,0 0 0,0 1 0,0-1 0,0 1 0,0-1 0,-1 1-1,0-1 1,1 1 0,-1-1 0,0 1 0,0-1 0,0 1 0,0 0 0,-1 0 0,1-1 0,-2-1 0,-30-38-6797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5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24575,'0'1'0,"0"0"0,-1 0 0,1 1 0,0-1 0,-1 0 0,1 0 0,-1 1 0,0-1 0,1 0 0,-1 0 0,0 0 0,0 0 0,0 0 0,0 0 0,0 0 0,0 0 0,0 0 0,0-1 0,0 1 0,0 0 0,0-1 0,0 1 0,-2 0 0,-36 14 0,15-7 0,-2 4 0,1 1 0,1 1 0,1 2 0,0 0 0,-27 25 0,45-37 0,1 1 0,0-1 0,0 1 0,0-1 0,0 1 0,1 1 0,0-1 0,0 0 0,0 1 0,1-1 0,-1 1 0,2 0 0,-1 0 0,0 0 0,1 0 0,0 0 0,1 0 0,-1 0 0,1 0 0,1 1 0,-1-1 0,1 0 0,0 0 0,0 0 0,0 0 0,1 0 0,0-1 0,1 1 0,-1 0 0,6 8 0,-2-4 0,1 0 0,0-1 0,0 1 0,1-1 0,1-1 0,-1 0 0,2 0 0,11 8 0,12 5 0,43 20 0,-47-26 0,-1 0 0,38 28 0,-58-36 0,0 0 0,0 0 0,0 0 0,-1 1 0,0 1 0,-1-1 0,0 1 0,0 0 0,-1 0 0,0 1 0,5 14 0,-5-11 0,-1 1 0,-1-1 0,0 1 0,0 0 0,-2 0 0,1 0 0,-2 0 0,0 1 0,-1-1 0,-3 17 0,3-22 0,-2-1 0,1 1 0,-1-1 0,-1 0 0,1 0 0,-1-1 0,0 1 0,-1-1 0,0 0 0,0 0 0,-1 0 0,0-1 0,0 1 0,0-1 0,-1-1 0,0 0 0,-13 8 0,3-4 0,-1 0 0,-1-1 0,1-2 0,-1 0 0,-1 0 0,1-2 0,-40 4 0,-143-6 0,162-3 0,21 1-119,9 1 6,0-1 0,0 0-1,0-1 1,0 0 0,0-1-1,0 0 1,0 0 0,0-1 0,1-1-1,-11-4 1,8-2-6713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24575,'0'15'0,"0"12"0,0 16 0,0 8 0,0 3 0,7-1 0,3-2 0,-1 5 0,-1 1 0,-3-17 0,-2-16-8191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01:45:5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1ACD2-C91E-4CE4-A0C2-FC501AF5520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357C9-787A-4341-8B98-9C28776D2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Mosaic = 0;</a:t>
            </a:r>
          </a:p>
          <a:p>
            <a:r>
              <a:rPr lang="en-US" dirty="0"/>
              <a:t>Mosaic = 0.5;</a:t>
            </a:r>
          </a:p>
          <a:p>
            <a:r>
              <a:rPr lang="en-US" dirty="0"/>
              <a:t>Mosaic = 1;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357C9-787A-4341-8B98-9C28776D2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6A34-180F-4335-A9B3-DB3710F4F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DB761-E15A-4B67-882C-EF53762DF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88F3D-DA7C-4727-908D-F202DC0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0353-55CC-4C0B-87A0-8CD60F6C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0C74D-EE6B-4C4F-9E3A-01853CDE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3C24-EF9E-4C40-850F-DEA6D68E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9C70C-6277-4BB7-B786-C6087D52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63A91-4407-49EC-9725-7E12124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F5430-8AB8-4043-AAEB-6B3E4C09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AE89A-784C-4BF5-A4E0-43FCEA6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EFD65-579A-4D02-A0AB-68ECC1C60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81B42-FB1D-461E-A4BA-6C8B272E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98D4D-A4D3-4051-BF59-B518526B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93A87-6A1E-4B3B-9BD7-939670DF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52CA0-2957-4E47-A0A8-816F982D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F0A12-39D1-42CF-B8BB-A5302A0D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F1CA1-1A82-4488-BE18-EA5A99C0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8469B-07BA-4E7D-8BD6-7ECBC26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2E5A0-AC13-4C7C-B0B9-77C4FFB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46B2A-3173-4DFB-848E-25237DF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280B8-418A-432A-AB69-E3B59C98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B72BB-A684-46F1-80B8-C7FCF113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3E196-9956-4E46-BDB3-9F257A8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49051-9E0E-4020-8A08-F3EE875D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5D204-2DF6-4599-9C21-A2B3841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47AF6-FC61-45B1-94FA-8A4DA1E4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6F243-EA50-4899-921D-690D28656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B2B86-3C8D-4E2B-81C3-D4297E5F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930B4F-A9B9-4192-93A7-C1F80EF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8CAFF4-5361-4929-A7D8-91DA874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6DBE2C-2A37-45C0-922E-FAE834FC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F4A6B-D926-4413-B766-8D8157EE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34818-9D91-4290-993A-4FA2F7C0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1B35F-7862-4A8E-97F2-83A4EB47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98E18E-A50B-4D2B-825A-6E2F7F4B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364C0-AB67-420C-87E0-385C85D07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BEB41E-84EC-45BF-8962-5A02F5FE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F6326C-3D35-44C4-9741-7F629AB8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EB0991-63A8-4907-A8CF-1DC51A85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E9868-056F-4A55-8951-613BB6E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C6A9C5-C266-4570-B6C5-E4033856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6C54A7-EEF3-4673-AD1A-A982DB42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0E2951-E4F8-4B92-9D4B-EB3B4FB6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59472C-EBBD-4B4F-873A-183C46D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B1EC4D-6A76-4F7B-8016-1B0CFD38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25E16-3689-40DD-A16D-AE844FEB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DE386-92C2-408E-9054-296B804C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C2DFF-D456-471A-99EB-C25827F8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FD81E6-F819-4658-9108-0BDBBD40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434F0-ED60-47E5-8C45-24C1C5AC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BBBFC-9BF7-41CD-A2BF-AF0729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3DFB5-4DC8-4DA4-A506-06604DCA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0B18-8554-4968-B056-47199DB8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EDE49-70C4-4A04-97E2-8386F9D4A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B0EFA-58FB-4692-B1B1-D1FFE63B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FDEFF6-818E-4AE7-AF7E-D3D1E9B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3A825-7CC4-4FEA-9FCE-59EF6E9A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B5EDD-AB30-4A59-AAE2-88A37C59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7878CF-64CD-4415-929A-1E2C095F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EBD2D-9863-49A7-AEDE-249F3633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138D3-75A9-48E5-8722-446955208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65FD-3686-49E2-9D61-B9BE9A06329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B94F6-54B3-413D-A0C6-EBEB1C43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38105-47E2-4185-8DD1-0F4799EB5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158B-9731-4C9B-9359-1E3AEB6D9F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68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66" Type="http://schemas.openxmlformats.org/officeDocument/2006/relationships/image" Target="../media/image36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61" Type="http://schemas.openxmlformats.org/officeDocument/2006/relationships/image" Target="../media/image34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customXml" Target="../ink/ink33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customXml" Target="../ink/ink35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3.png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0730C-9AB7-48AF-9FEC-59342AC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4" y="1177871"/>
            <a:ext cx="5550452" cy="1060475"/>
          </a:xfrm>
        </p:spPr>
        <p:txBody>
          <a:bodyPr>
            <a:noAutofit/>
          </a:bodyPr>
          <a:lstStyle/>
          <a:p>
            <a:r>
              <a:rPr lang="en-US" sz="1800" b="1" dirty="0"/>
              <a:t>Forest categories. </a:t>
            </a:r>
            <a:br>
              <a:rPr lang="en-US" sz="1800" b="1" dirty="0"/>
            </a:br>
            <a:r>
              <a:rPr lang="en-US" sz="1800" dirty="0"/>
              <a:t>Non-hierarchical analysis (k-means)</a:t>
            </a:r>
            <a:br>
              <a:rPr lang="en-US" sz="1800" dirty="0"/>
            </a:br>
            <a:r>
              <a:rPr lang="en-US" sz="1800" dirty="0"/>
              <a:t>Based on structural attributes: basal area, </a:t>
            </a:r>
            <a:r>
              <a:rPr lang="en-US" sz="1800" dirty="0" err="1"/>
              <a:t>Lorey’s</a:t>
            </a:r>
            <a:r>
              <a:rPr lang="en-US" sz="1800" dirty="0"/>
              <a:t> height and Tree density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Cluster 1: Very Young Forest (red)</a:t>
            </a:r>
            <a:br>
              <a:rPr lang="en-US" sz="1800" dirty="0"/>
            </a:br>
            <a:r>
              <a:rPr lang="en-US" sz="1800" dirty="0"/>
              <a:t>Cluster 2: Young Forest (green)</a:t>
            </a:r>
            <a:br>
              <a:rPr lang="en-US" sz="1800" dirty="0"/>
            </a:br>
            <a:r>
              <a:rPr lang="en-US" sz="1800" dirty="0"/>
              <a:t>Cluster 3: Mature forest (blue)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3723F5-97EE-4F48-83A4-9A29A630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96" y="206292"/>
            <a:ext cx="5257800" cy="31301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2D351E-BAC9-4914-9F6E-AC3BBAB4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1" y="3569710"/>
            <a:ext cx="4079989" cy="30768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54FC6E-4F1D-4662-A834-45D25F68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10" y="3564611"/>
            <a:ext cx="4079990" cy="308709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FF8C4B9-F082-4AB0-895D-49FFE572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572" y="3564611"/>
            <a:ext cx="3828428" cy="29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079D9-7EC6-4B5E-94E6-E116ECBE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‘mosaic’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412CA15-35CC-42CC-B9F5-4220DED15FF8}"/>
                  </a:ext>
                </a:extLst>
              </p14:cNvPr>
              <p14:cNvContentPartPr/>
              <p14:nvPr/>
            </p14:nvContentPartPr>
            <p14:xfrm>
              <a:off x="2398442" y="3082509"/>
              <a:ext cx="484200" cy="468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412CA15-35CC-42CC-B9F5-4220DED15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9802" y="3073869"/>
                <a:ext cx="501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61386B8-4614-4C35-9ED2-6E11683CA579}"/>
                  </a:ext>
                </a:extLst>
              </p14:cNvPr>
              <p14:cNvContentPartPr/>
              <p14:nvPr/>
            </p14:nvContentPartPr>
            <p14:xfrm>
              <a:off x="2462162" y="2029509"/>
              <a:ext cx="498600" cy="4201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61386B8-4614-4C35-9ED2-6E11683CA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3522" y="2020509"/>
                <a:ext cx="5162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D624C26A-2A44-423E-BB92-0B8F46DD589E}"/>
                  </a:ext>
                </a:extLst>
              </p14:cNvPr>
              <p14:cNvContentPartPr/>
              <p14:nvPr/>
            </p14:nvContentPartPr>
            <p14:xfrm>
              <a:off x="3250202" y="3873069"/>
              <a:ext cx="551160" cy="5454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D624C26A-2A44-423E-BB92-0B8F46DD5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1202" y="3864069"/>
                <a:ext cx="5688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B1755D3-F58D-4EED-B7DF-9D0741B78CA0}"/>
                  </a:ext>
                </a:extLst>
              </p14:cNvPr>
              <p14:cNvContentPartPr/>
              <p14:nvPr/>
            </p14:nvContentPartPr>
            <p14:xfrm>
              <a:off x="1361282" y="3802869"/>
              <a:ext cx="530640" cy="44568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B1755D3-F58D-4EED-B7DF-9D0741B78C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2642" y="3793869"/>
                <a:ext cx="5482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2E67E5EC-F11D-4A48-9060-CB6C17E28555}"/>
                  </a:ext>
                </a:extLst>
              </p14:cNvPr>
              <p14:cNvContentPartPr/>
              <p14:nvPr/>
            </p14:nvContentPartPr>
            <p14:xfrm>
              <a:off x="2651162" y="3083589"/>
              <a:ext cx="76680" cy="324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2E67E5EC-F11D-4A48-9060-CB6C17E285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2162" y="3074949"/>
                <a:ext cx="943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7D26D7A3-6921-41CF-A786-3CD53F10FC67}"/>
              </a:ext>
            </a:extLst>
          </p:cNvPr>
          <p:cNvGrpSpPr/>
          <p:nvPr/>
        </p:nvGrpSpPr>
        <p:grpSpPr>
          <a:xfrm>
            <a:off x="66722" y="1942029"/>
            <a:ext cx="1340640" cy="2680560"/>
            <a:chOff x="66722" y="1942029"/>
            <a:chExt cx="1340640" cy="26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4ABF8EB-38A9-497C-9109-58F0D25595E3}"/>
                    </a:ext>
                  </a:extLst>
                </p14:cNvPr>
                <p14:cNvContentPartPr/>
                <p14:nvPr/>
              </p14:nvContentPartPr>
              <p14:xfrm>
                <a:off x="861602" y="1942029"/>
                <a:ext cx="545760" cy="26805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4ABF8EB-38A9-497C-9109-58F0D25595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2962" y="1933389"/>
                  <a:ext cx="563400" cy="26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375A314-A4C1-4350-B003-37C14FF59272}"/>
                    </a:ext>
                  </a:extLst>
                </p14:cNvPr>
                <p14:cNvContentPartPr/>
                <p14:nvPr/>
              </p14:nvContentPartPr>
              <p14:xfrm>
                <a:off x="66722" y="2882349"/>
                <a:ext cx="246240" cy="3754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375A314-A4C1-4350-B003-37C14FF592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22" y="2873709"/>
                  <a:ext cx="2638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928AE2A-758E-44BB-A9E5-CD9E6DE9A7EA}"/>
                    </a:ext>
                  </a:extLst>
                </p14:cNvPr>
                <p14:cNvContentPartPr/>
                <p14:nvPr/>
              </p14:nvContentPartPr>
              <p14:xfrm>
                <a:off x="387122" y="3006189"/>
                <a:ext cx="15480" cy="1699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928AE2A-758E-44BB-A9E5-CD9E6DE9A7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482" y="2997189"/>
                  <a:ext cx="33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7D8AD559-4DAA-4109-8F01-5AA734F98574}"/>
                    </a:ext>
                  </a:extLst>
                </p14:cNvPr>
                <p14:cNvContentPartPr/>
                <p14:nvPr/>
              </p14:nvContentPartPr>
              <p14:xfrm>
                <a:off x="371282" y="2835549"/>
                <a:ext cx="360" cy="3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7D8AD559-4DAA-4109-8F01-5AA734F985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282" y="28265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6E632F3-9823-4A8E-AC82-08C27995F234}"/>
                    </a:ext>
                  </a:extLst>
                </p14:cNvPr>
                <p14:cNvContentPartPr/>
                <p14:nvPr/>
              </p14:nvContentPartPr>
              <p14:xfrm>
                <a:off x="433562" y="2757789"/>
                <a:ext cx="9720" cy="3708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6E632F3-9823-4A8E-AC82-08C27995F2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562" y="2749149"/>
                  <a:ext cx="27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DD74275-0A29-4F75-9659-065360E8C196}"/>
                    </a:ext>
                  </a:extLst>
                </p14:cNvPr>
                <p14:cNvContentPartPr/>
                <p14:nvPr/>
              </p14:nvContentPartPr>
              <p14:xfrm>
                <a:off x="371282" y="2901069"/>
                <a:ext cx="86040" cy="126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DD74275-0A29-4F75-9659-065360E8C1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282" y="2892069"/>
                  <a:ext cx="103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0DA38FF-F4D1-4209-B4D2-C97885F4217F}"/>
                    </a:ext>
                  </a:extLst>
                </p14:cNvPr>
                <p14:cNvContentPartPr/>
                <p14:nvPr/>
              </p14:nvContentPartPr>
              <p14:xfrm>
                <a:off x="445082" y="2880909"/>
                <a:ext cx="160560" cy="279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0DA38FF-F4D1-4209-B4D2-C97885F421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442" y="2871909"/>
                  <a:ext cx="178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7EFBAAD-60B0-465E-BD0C-D0195535FF22}"/>
                    </a:ext>
                  </a:extLst>
                </p14:cNvPr>
                <p14:cNvContentPartPr/>
                <p14:nvPr/>
              </p14:nvContentPartPr>
              <p14:xfrm>
                <a:off x="461282" y="3000069"/>
                <a:ext cx="96120" cy="219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7EFBAAD-60B0-465E-BD0C-D0195535FF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642" y="2991069"/>
                  <a:ext cx="1137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BA54A4E-454B-41A2-97AC-29842BAA2950}"/>
                  </a:ext>
                </a:extLst>
              </p14:cNvPr>
              <p14:cNvContentPartPr/>
              <p14:nvPr/>
            </p14:nvContentPartPr>
            <p14:xfrm>
              <a:off x="1534082" y="3954069"/>
              <a:ext cx="81000" cy="19728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BA54A4E-454B-41A2-97AC-29842BAA29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25082" y="3945069"/>
                <a:ext cx="98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C31C6AC9-81A9-4E68-84CA-178213A0FE59}"/>
                  </a:ext>
                </a:extLst>
              </p14:cNvPr>
              <p14:cNvContentPartPr/>
              <p14:nvPr/>
            </p14:nvContentPartPr>
            <p14:xfrm>
              <a:off x="2587442" y="3242349"/>
              <a:ext cx="48960" cy="25848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C31C6AC9-81A9-4E68-84CA-178213A0FE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8802" y="3233349"/>
                <a:ext cx="66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510CBCF5-5399-4566-8CEC-0E939C680881}"/>
                  </a:ext>
                </a:extLst>
              </p14:cNvPr>
              <p14:cNvContentPartPr/>
              <p14:nvPr/>
            </p14:nvContentPartPr>
            <p14:xfrm>
              <a:off x="2592122" y="2097549"/>
              <a:ext cx="197280" cy="18612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510CBCF5-5399-4566-8CEC-0E939C6808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83122" y="2088909"/>
                <a:ext cx="214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60856B82-2792-4823-B9A6-FC4A93C03793}"/>
                  </a:ext>
                </a:extLst>
              </p14:cNvPr>
              <p14:cNvContentPartPr/>
              <p14:nvPr/>
            </p14:nvContentPartPr>
            <p14:xfrm>
              <a:off x="3439922" y="4027869"/>
              <a:ext cx="267480" cy="26064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60856B82-2792-4823-B9A6-FC4A93C037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0922" y="4018869"/>
                <a:ext cx="2851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6023E6CF-D772-42B0-A34E-FEB31E17582B}"/>
              </a:ext>
            </a:extLst>
          </p:cNvPr>
          <p:cNvGrpSpPr/>
          <p:nvPr/>
        </p:nvGrpSpPr>
        <p:grpSpPr>
          <a:xfrm>
            <a:off x="4028882" y="1936989"/>
            <a:ext cx="945720" cy="359640"/>
            <a:chOff x="4028882" y="1936989"/>
            <a:chExt cx="94572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D61DAFD9-00E2-41E8-9B03-55468988057D}"/>
                    </a:ext>
                  </a:extLst>
                </p14:cNvPr>
                <p14:cNvContentPartPr/>
                <p14:nvPr/>
              </p14:nvContentPartPr>
              <p14:xfrm>
                <a:off x="4028882" y="1953549"/>
                <a:ext cx="174960" cy="3430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D61DAFD9-00E2-41E8-9B03-5546898805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9882" y="1944909"/>
                  <a:ext cx="192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CDD1FCE-8DBB-4B46-B765-78F24DC9CD4B}"/>
                    </a:ext>
                  </a:extLst>
                </p14:cNvPr>
                <p14:cNvContentPartPr/>
                <p14:nvPr/>
              </p14:nvContentPartPr>
              <p14:xfrm>
                <a:off x="4401122" y="2293029"/>
                <a:ext cx="360" cy="3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CDD1FCE-8DBB-4B46-B765-78F24DC9CD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2482" y="2284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0323E83-19CA-4DCA-A5E0-02AAA2DDD4CB}"/>
                    </a:ext>
                  </a:extLst>
                </p14:cNvPr>
                <p14:cNvContentPartPr/>
                <p14:nvPr/>
              </p14:nvContentPartPr>
              <p14:xfrm>
                <a:off x="4386002" y="1936989"/>
                <a:ext cx="221760" cy="2775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0323E83-19CA-4DCA-A5E0-02AAA2DDD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7002" y="1928349"/>
                  <a:ext cx="239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11BE6AC-93BD-450C-A5A6-B2D7C9608A7B}"/>
                    </a:ext>
                  </a:extLst>
                </p14:cNvPr>
                <p14:cNvContentPartPr/>
                <p14:nvPr/>
              </p14:nvContentPartPr>
              <p14:xfrm>
                <a:off x="4447202" y="2054709"/>
                <a:ext cx="170640" cy="64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11BE6AC-93BD-450C-A5A6-B2D7C9608A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8562" y="2046069"/>
                  <a:ext cx="188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F929DE6-5B62-4E48-9387-BFA7642DD913}"/>
                    </a:ext>
                  </a:extLst>
                </p14:cNvPr>
                <p14:cNvContentPartPr/>
                <p14:nvPr/>
              </p14:nvContentPartPr>
              <p14:xfrm>
                <a:off x="4659962" y="1952109"/>
                <a:ext cx="314640" cy="3135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F929DE6-5B62-4E48-9387-BFA7642DD9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0962" y="1943109"/>
                  <a:ext cx="332280" cy="33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83FE7AB-3FBE-4B4D-829F-B612FDF47907}"/>
              </a:ext>
            </a:extLst>
          </p:cNvPr>
          <p:cNvSpPr txBox="1"/>
          <p:nvPr/>
        </p:nvSpPr>
        <p:spPr>
          <a:xfrm>
            <a:off x="5673040" y="566241"/>
            <a:ext cx="630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mosaic = value - min value / max value - min value</a:t>
            </a:r>
          </a:p>
          <a:p>
            <a:endParaRPr lang="en-US" dirty="0"/>
          </a:p>
          <a:p>
            <a:r>
              <a:rPr lang="en-US" dirty="0"/>
              <a:t>Mosaic goes from 0 (all mature forest) to 1 (all very young forest)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4BF89697-12D3-4767-902B-A6B193B61A7E}"/>
                  </a:ext>
                </a:extLst>
              </p14:cNvPr>
              <p14:cNvContentPartPr/>
              <p14:nvPr/>
            </p14:nvContentPartPr>
            <p14:xfrm>
              <a:off x="7515075" y="2575809"/>
              <a:ext cx="524520" cy="71568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4BF89697-12D3-4767-902B-A6B193B61A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06435" y="2567169"/>
                <a:ext cx="542160" cy="73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DD94C8A4-2120-4B20-B05E-ADFFDB0FA912}"/>
              </a:ext>
            </a:extLst>
          </p:cNvPr>
          <p:cNvGrpSpPr/>
          <p:nvPr/>
        </p:nvGrpSpPr>
        <p:grpSpPr>
          <a:xfrm>
            <a:off x="7622715" y="3608649"/>
            <a:ext cx="1379880" cy="1320840"/>
            <a:chOff x="7622715" y="3608649"/>
            <a:chExt cx="1379880" cy="13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83F9018-ABC4-4536-9661-D87753D37E5F}"/>
                    </a:ext>
                  </a:extLst>
                </p14:cNvPr>
                <p14:cNvContentPartPr/>
                <p14:nvPr/>
              </p14:nvContentPartPr>
              <p14:xfrm>
                <a:off x="7622715" y="3608649"/>
                <a:ext cx="514800" cy="5140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83F9018-ABC4-4536-9661-D87753D37E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14075" y="3600009"/>
                  <a:ext cx="5324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B5B6499-4A85-4BC0-A34B-11DDC96BDC47}"/>
                    </a:ext>
                  </a:extLst>
                </p14:cNvPr>
                <p14:cNvContentPartPr/>
                <p14:nvPr/>
              </p14:nvContentPartPr>
              <p14:xfrm>
                <a:off x="8416875" y="4381569"/>
                <a:ext cx="585720" cy="54792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B5B6499-4A85-4BC0-A34B-11DDC96BDC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08235" y="4372929"/>
                  <a:ext cx="603360" cy="56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54CD3560-0E1D-4925-B178-BBF2C6C4BB9E}"/>
              </a:ext>
            </a:extLst>
          </p:cNvPr>
          <p:cNvGrpSpPr/>
          <p:nvPr/>
        </p:nvGrpSpPr>
        <p:grpSpPr>
          <a:xfrm>
            <a:off x="6670515" y="4392729"/>
            <a:ext cx="741960" cy="618840"/>
            <a:chOff x="6670515" y="4392729"/>
            <a:chExt cx="74196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EEACB1A-96A8-4F76-AAA5-50276881190A}"/>
                    </a:ext>
                  </a:extLst>
                </p14:cNvPr>
                <p14:cNvContentPartPr/>
                <p14:nvPr/>
              </p14:nvContentPartPr>
              <p14:xfrm>
                <a:off x="6670515" y="4392729"/>
                <a:ext cx="741960" cy="6188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EEACB1A-96A8-4F76-AAA5-5027688119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61515" y="4384089"/>
                  <a:ext cx="7596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DAB7707D-9A40-4514-9B24-3711D535452B}"/>
                    </a:ext>
                  </a:extLst>
                </p14:cNvPr>
                <p14:cNvContentPartPr/>
                <p14:nvPr/>
              </p14:nvContentPartPr>
              <p14:xfrm>
                <a:off x="6970395" y="4523769"/>
                <a:ext cx="264600" cy="3229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DAB7707D-9A40-4514-9B24-3711D53545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61395" y="4514769"/>
                  <a:ext cx="28224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D9BBA41B-2C9C-412E-8501-772930A633B9}"/>
                  </a:ext>
                </a:extLst>
              </p14:cNvPr>
              <p14:cNvContentPartPr/>
              <p14:nvPr/>
            </p14:nvContentPartPr>
            <p14:xfrm>
              <a:off x="7761315" y="3742209"/>
              <a:ext cx="229680" cy="31788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D9BBA41B-2C9C-412E-8501-772930A633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52675" y="3733209"/>
                <a:ext cx="2473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7B716563-B232-4A6E-9293-E8BF1198B553}"/>
                  </a:ext>
                </a:extLst>
              </p14:cNvPr>
              <p14:cNvContentPartPr/>
              <p14:nvPr/>
            </p14:nvContentPartPr>
            <p14:xfrm>
              <a:off x="7682835" y="2808009"/>
              <a:ext cx="240840" cy="2901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7B716563-B232-4A6E-9293-E8BF1198B5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73835" y="2799369"/>
                <a:ext cx="258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B9A5A9B7-A1AF-4C33-B037-8F1AEF3808A6}"/>
                  </a:ext>
                </a:extLst>
              </p14:cNvPr>
              <p14:cNvContentPartPr/>
              <p14:nvPr/>
            </p14:nvContentPartPr>
            <p14:xfrm>
              <a:off x="8597235" y="4546449"/>
              <a:ext cx="43560" cy="227520"/>
            </p14:xfrm>
          </p:contentPart>
        </mc:Choice>
        <mc:Fallback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B9A5A9B7-A1AF-4C33-B037-8F1AEF3808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88595" y="4537449"/>
                <a:ext cx="6120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9126E65E-71D3-42C3-A3DE-1E5513E48C3E}"/>
              </a:ext>
            </a:extLst>
          </p:cNvPr>
          <p:cNvGrpSpPr/>
          <p:nvPr/>
        </p:nvGrpSpPr>
        <p:grpSpPr>
          <a:xfrm>
            <a:off x="8881275" y="2849409"/>
            <a:ext cx="1084320" cy="406080"/>
            <a:chOff x="8881275" y="2849409"/>
            <a:chExt cx="108432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02C20B3-4409-47FB-85A3-B245FBFB212A}"/>
                    </a:ext>
                  </a:extLst>
                </p14:cNvPr>
                <p14:cNvContentPartPr/>
                <p14:nvPr/>
              </p14:nvContentPartPr>
              <p14:xfrm>
                <a:off x="8881275" y="2882169"/>
                <a:ext cx="254520" cy="3733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02C20B3-4409-47FB-85A3-B245FBFB21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2635" y="2873529"/>
                  <a:ext cx="272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74A4118-68A2-4291-B6DB-CA4CF94367CC}"/>
                    </a:ext>
                  </a:extLst>
                </p14:cNvPr>
                <p14:cNvContentPartPr/>
                <p14:nvPr/>
              </p14:nvContentPartPr>
              <p14:xfrm>
                <a:off x="9250275" y="3218049"/>
                <a:ext cx="360" cy="3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74A4118-68A2-4291-B6DB-CA4CF94367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1635" y="32090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C24BA79-6846-4226-82C8-B352D733D2EF}"/>
                    </a:ext>
                  </a:extLst>
                </p14:cNvPr>
                <p14:cNvContentPartPr/>
                <p14:nvPr/>
              </p14:nvContentPartPr>
              <p14:xfrm>
                <a:off x="9345675" y="2895849"/>
                <a:ext cx="61560" cy="25128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C24BA79-6846-4226-82C8-B352D733D2E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35" y="2887209"/>
                  <a:ext cx="79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F79C14A-12B9-4912-B62D-AAC4848AB893}"/>
                    </a:ext>
                  </a:extLst>
                </p14:cNvPr>
                <p14:cNvContentPartPr/>
                <p14:nvPr/>
              </p14:nvContentPartPr>
              <p14:xfrm>
                <a:off x="9500115" y="2908089"/>
                <a:ext cx="279720" cy="2757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F79C14A-12B9-4912-B62D-AAC4848AB8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91115" y="2899449"/>
                  <a:ext cx="297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44D5180-998B-4C22-B35E-F0847A3A4975}"/>
                    </a:ext>
                  </a:extLst>
                </p14:cNvPr>
                <p14:cNvContentPartPr/>
                <p14:nvPr/>
              </p14:nvContentPartPr>
              <p14:xfrm>
                <a:off x="9709275" y="2849409"/>
                <a:ext cx="256320" cy="2865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44D5180-998B-4C22-B35E-F0847A3A49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635" y="2840409"/>
                  <a:ext cx="27396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697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7E151673-0D37-4722-9FC6-2E94456A7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8831"/>
              </p:ext>
            </p:extLst>
          </p:nvPr>
        </p:nvGraphicFramePr>
        <p:xfrm>
          <a:off x="166255" y="0"/>
          <a:ext cx="11922825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74275">
                  <a:extLst>
                    <a:ext uri="{9D8B030D-6E8A-4147-A177-3AD203B41FA5}">
                      <a16:colId xmlns:a16="http://schemas.microsoft.com/office/drawing/2014/main" val="1903965661"/>
                    </a:ext>
                  </a:extLst>
                </a:gridCol>
                <a:gridCol w="3974275">
                  <a:extLst>
                    <a:ext uri="{9D8B030D-6E8A-4147-A177-3AD203B41FA5}">
                      <a16:colId xmlns:a16="http://schemas.microsoft.com/office/drawing/2014/main" val="4278147651"/>
                    </a:ext>
                  </a:extLst>
                </a:gridCol>
                <a:gridCol w="3974275">
                  <a:extLst>
                    <a:ext uri="{9D8B030D-6E8A-4147-A177-3AD203B41FA5}">
                      <a16:colId xmlns:a16="http://schemas.microsoft.com/office/drawing/2014/main" val="54301069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2303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3734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66210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33B337C3-43FC-417C-9DA6-EDCB9A93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8" y="0"/>
            <a:ext cx="3612831" cy="22346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F0F454-963B-4B37-89A8-8548EB78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58" y="0"/>
            <a:ext cx="3706283" cy="223460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41CBB4C-4990-40FF-BFCF-2F10AE590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51" y="0"/>
            <a:ext cx="3765465" cy="223460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E77579C-2FEF-4B86-B237-11DF9F3AF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98" y="2327695"/>
            <a:ext cx="3612831" cy="21721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06C22E4-1478-4610-A24B-9EA9724F8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889" y="2327696"/>
            <a:ext cx="3694252" cy="222102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E044380-813A-4ABB-BC67-EA67CADC4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951" y="2330384"/>
            <a:ext cx="3694252" cy="221834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FBCD4CD-162C-479C-8888-640B5B47A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198" y="4592974"/>
            <a:ext cx="3668793" cy="221834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825E1B3-3482-451B-B35A-8430EB706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2858" y="4641816"/>
            <a:ext cx="3706283" cy="223467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63B9274-3C99-4867-93E4-4491A52E3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008" y="4641816"/>
            <a:ext cx="3705195" cy="22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704D2-C13D-418E-A712-858EA21E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 analysis of species community composition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4B7B3F-0373-4706-BCF6-64EFCA816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371" y="1825625"/>
            <a:ext cx="6779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511575-00F0-4CBB-A476-F4D3C33A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Tree diversity increases (not linear)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9A6B3DF-48C4-43F6-B4AF-2421A497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3" y="2957665"/>
            <a:ext cx="5354202" cy="3346376"/>
          </a:xfrm>
          <a:prstGeom prst="rect">
            <a:avLst/>
          </a:prstGeom>
        </p:spPr>
      </p:pic>
      <p:pic>
        <p:nvPicPr>
          <p:cNvPr id="4" name="Marcador de contenido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1BACEAE-4FE0-4306-ADA4-3FFFD41C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6004" y="2957665"/>
            <a:ext cx="544126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5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114</Words>
  <Application>Microsoft Office PowerPoint</Application>
  <PresentationFormat>Panorámica</PresentationFormat>
  <Paragraphs>11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Forest categories.  Non-hierarchical analysis (k-means) Based on structural attributes: basal area, Lorey’s height and Tree density  Cluster 1: Very Young Forest (red) Cluster 2: Young Forest (green) Cluster 3: Mature forest (blue) </vt:lpstr>
      <vt:lpstr>‘mosaic’ value</vt:lpstr>
      <vt:lpstr>Presentación de PowerPoint</vt:lpstr>
      <vt:lpstr>Hierarchical cluster analysis of species community composition</vt:lpstr>
      <vt:lpstr>Tree diversity increases (not linear)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categories.  Non-hierarchical analysis (k-means) Based on structural attributes: basal area, Lorey’s height and Tree density  Cluster 1: Very Young Forest (red) Cluster 2: Young Forest (green) Cluster 3: Mature forest (blue) </dc:title>
  <dc:creator>Adriana Uscanga Castillo</dc:creator>
  <cp:lastModifiedBy>Adriana Uscanga Castillo</cp:lastModifiedBy>
  <cp:revision>4</cp:revision>
  <dcterms:created xsi:type="dcterms:W3CDTF">2022-02-09T01:29:54Z</dcterms:created>
  <dcterms:modified xsi:type="dcterms:W3CDTF">2022-02-09T18:02:19Z</dcterms:modified>
</cp:coreProperties>
</file>