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E3954-1D32-5973-B1F6-332E30F96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D90DF-2F1A-9BAB-A006-6016F9A33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A8C95-B58F-5531-D88A-B16BC0753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0CF3-B6E2-4AA6-A381-BED27482154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26CF3-A58C-9CFD-4443-2E84CC2BD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D7349-26C3-A11D-3ECE-BAE533ADA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DBC1-EC29-4BC5-B534-D176EFCFF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363B8-204C-DD3D-B091-BF1AB4CE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C29A0-530C-C5C2-A5B2-96982B525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ECE35-3A6F-8134-A1D2-71BC197C9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0CF3-B6E2-4AA6-A381-BED27482154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F34DB-0561-C889-F212-9419758C4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BA41D-7595-58E9-E2CA-D0A2B5280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DBC1-EC29-4BC5-B534-D176EFCFF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0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E6497C-2FA3-196D-1721-79DCF3CE3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C0ED1-1F62-E7BE-248C-D6BA37CE0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A1085-EE43-A3CC-A40A-58E48A42E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0CF3-B6E2-4AA6-A381-BED27482154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B9F0F-A69D-416B-E2E9-F19CF6615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ACBB9-344F-0E77-3B92-DFCD7B07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DBC1-EC29-4BC5-B534-D176EFCFF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9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97B6-F60D-3BAD-666E-49B22964A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9AD4E-0804-3355-650C-D39F4B1EB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00C05-8A43-834C-B972-80B360293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0CF3-B6E2-4AA6-A381-BED27482154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210F-FF63-DD0F-DCCD-3DD59134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B6035-BCDA-A372-8F43-40F4606E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DBC1-EC29-4BC5-B534-D176EFCFF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68F0-B065-354A-9A3D-0E841460C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03934-EED8-05AE-F78A-467932579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7F5E7-814C-C4DD-A886-82546516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0CF3-B6E2-4AA6-A381-BED27482154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C1FD4-6238-3366-3F17-87AA77B5B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2C810-5EF4-8B19-3B2A-6D8E0AD75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DBC1-EC29-4BC5-B534-D176EFCFF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5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93D88-76FE-3749-3AC0-04FE0EED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E576F-B8B6-2399-F601-DBC9F9C2C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6F51F-66DE-D4EC-BA0C-259AF5296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91F64-0491-3952-6A2C-F956C3AB1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0CF3-B6E2-4AA6-A381-BED27482154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0A932-10D6-FCF0-6B7D-153C74EA9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30572-F64E-749B-72D6-6A046F15F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DBC1-EC29-4BC5-B534-D176EFCFF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60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4B2A5-5624-6F68-A701-E0FF00AD3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A931E-B943-7C4E-B42B-440C7AB45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77ECE-881C-C58B-63F1-330A5B6BF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D5D66A-4DB5-6BFC-C0E8-11C0EA5C6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7D1AD1-2914-2E58-D235-CF5A38850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96DA2-B73D-B44D-4793-B3469BA79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0CF3-B6E2-4AA6-A381-BED27482154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AF7F83-4BBB-B6CE-DA90-CFE7EA4D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790289-41E6-75BA-C0DD-1940928BC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DBC1-EC29-4BC5-B534-D176EFCFF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72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915E4-EE58-2A88-FF3A-607D6A816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4A54ED-156E-0646-97CE-48D284C4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0CF3-B6E2-4AA6-A381-BED27482154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8B92B-DCF9-7A9E-4571-25FFE47B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11CC99-1CB8-48B7-8E94-5736FB15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DBC1-EC29-4BC5-B534-D176EFCFF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2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90CA87-74CC-C1CE-7516-E56ECC1F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0CF3-B6E2-4AA6-A381-BED27482154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6A576-B920-D8D9-AB93-9EDE59B8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DB847-0825-BD81-AAC9-DA1634B9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DBC1-EC29-4BC5-B534-D176EFCFF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9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34F6B-CA35-3621-E324-D492C747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2530F-539B-18BA-1B18-358CA446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AD494-9D7F-6CC4-42F5-15559A7F8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B84C2-E3C7-DE09-880E-DBE178C32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0CF3-B6E2-4AA6-A381-BED27482154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B3D4A-E865-A4B7-A4AF-015BB0812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F7ADD-B7FE-1612-B8FA-299CDEDA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DBC1-EC29-4BC5-B534-D176EFCFF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2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19B1A-5C21-7840-1864-A30C6B34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A7132-8F8E-749D-E1D9-168CD5234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BB97E-DB6C-2665-2E51-667849E35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3891F-3923-A907-9ABA-7F92D49E6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0CF3-B6E2-4AA6-A381-BED27482154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F67DF-2794-B040-8004-8E88EA724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63391-38F6-D125-212C-787838B36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DBC1-EC29-4BC5-B534-D176EFCFF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1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B241C5-C5B1-596D-B774-5736DCB4C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F98F8-51DD-7D79-135B-851706D6D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78F09-5676-6013-94AE-DB857FD23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120CF3-B6E2-4AA6-A381-BED27482154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775A3-97C1-26FF-2FD3-F85BE006F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B42D7-C237-28AB-3699-81E330F09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D6DBC1-EC29-4BC5-B534-D176EFCFF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6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9214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Adrian Avenido</dc:creator>
  <cp:lastModifiedBy>Adrian Avenido</cp:lastModifiedBy>
  <cp:revision>1</cp:revision>
  <dcterms:created xsi:type="dcterms:W3CDTF">2025-05-23T01:03:33Z</dcterms:created>
  <dcterms:modified xsi:type="dcterms:W3CDTF">2025-05-23T01:03:55Z</dcterms:modified>
</cp:coreProperties>
</file>