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523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  <p:sldId id="261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0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3DA0-1E00-47BC-B1FF-D9B0CE983651}" type="datetimeFigureOut">
              <a:rPr lang="de-CH" smtClean="0"/>
              <a:pPr/>
              <a:t>15.01.2014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3DA0-1E00-47BC-B1FF-D9B0CE983651}" type="datetimeFigureOut">
              <a:rPr lang="de-CH" smtClean="0"/>
              <a:pPr/>
              <a:t>15.01.2014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3DA0-1E00-47BC-B1FF-D9B0CE983651}" type="datetimeFigureOut">
              <a:rPr lang="de-CH" smtClean="0"/>
              <a:pPr/>
              <a:t>15.01.2014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3DA0-1E00-47BC-B1FF-D9B0CE983651}" type="datetimeFigureOut">
              <a:rPr lang="de-CH" smtClean="0"/>
              <a:pPr/>
              <a:t>15.01.2014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3DA0-1E00-47BC-B1FF-D9B0CE983651}" type="datetimeFigureOut">
              <a:rPr lang="de-CH" smtClean="0"/>
              <a:pPr/>
              <a:t>15.01.2014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3DA0-1E00-47BC-B1FF-D9B0CE983651}" type="datetimeFigureOut">
              <a:rPr lang="de-CH" smtClean="0"/>
              <a:pPr/>
              <a:t>15.01.2014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3DA0-1E00-47BC-B1FF-D9B0CE983651}" type="datetimeFigureOut">
              <a:rPr lang="de-CH" smtClean="0"/>
              <a:pPr/>
              <a:t>15.01.2014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3DA0-1E00-47BC-B1FF-D9B0CE983651}" type="datetimeFigureOut">
              <a:rPr lang="de-CH" smtClean="0"/>
              <a:pPr/>
              <a:t>15.01.2014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3DA0-1E00-47BC-B1FF-D9B0CE983651}" type="datetimeFigureOut">
              <a:rPr lang="de-CH" smtClean="0"/>
              <a:pPr/>
              <a:t>15.01.2014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3DA0-1E00-47BC-B1FF-D9B0CE983651}" type="datetimeFigureOut">
              <a:rPr lang="de-CH" smtClean="0"/>
              <a:pPr/>
              <a:t>15.01.2014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3DA0-1E00-47BC-B1FF-D9B0CE983651}" type="datetimeFigureOut">
              <a:rPr lang="de-CH" smtClean="0"/>
              <a:pPr/>
              <a:t>15.01.2014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43DA0-1E00-47BC-B1FF-D9B0CE983651}" type="datetimeFigureOut">
              <a:rPr lang="de-CH" smtClean="0"/>
              <a:pPr/>
              <a:t>15.01.2014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Travelplaner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Einleitung / Voraussetzungen (Vision)</a:t>
            </a:r>
          </a:p>
          <a:p>
            <a:r>
              <a:rPr lang="de-CH" dirty="0" smtClean="0"/>
              <a:t>Ziele(</a:t>
            </a:r>
            <a:r>
              <a:rPr lang="de-CH" dirty="0" err="1" smtClean="0"/>
              <a:t>UseCase-Diagr</a:t>
            </a:r>
            <a:r>
              <a:rPr lang="de-CH" dirty="0" smtClean="0"/>
              <a:t>.)</a:t>
            </a:r>
          </a:p>
          <a:p>
            <a:r>
              <a:rPr lang="de-CH" dirty="0" smtClean="0"/>
              <a:t>Design (Voraussetzung =&gt; Resultat)</a:t>
            </a:r>
          </a:p>
          <a:p>
            <a:r>
              <a:rPr lang="de-CH" dirty="0" smtClean="0"/>
              <a:t>Demo</a:t>
            </a:r>
          </a:p>
          <a:p>
            <a:r>
              <a:rPr lang="de-CH" dirty="0" smtClean="0"/>
              <a:t>1min</a:t>
            </a:r>
            <a:endParaRPr lang="de-CH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Vision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A road net consists in road stretches with various speed limitations, slopes, impediments, gas stations, etc… A vehicle is likewise characterized by its consumption under variable conditions, tank capacity, speed limit, etc… The characterizations of both roads and cars are part of the project.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2min</a:t>
            </a:r>
            <a:endParaRPr lang="de-CH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UC-D</a:t>
            </a:r>
          </a:p>
          <a:p>
            <a:endParaRPr lang="de-CH" dirty="0"/>
          </a:p>
          <a:p>
            <a:r>
              <a:rPr lang="de-CH" dirty="0" smtClean="0"/>
              <a:t>3min</a:t>
            </a:r>
            <a:endParaRPr lang="de-CH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Ablauf </a:t>
            </a:r>
            <a:r>
              <a:rPr lang="de-CH" dirty="0" err="1" smtClean="0"/>
              <a:t>entw</a:t>
            </a:r>
            <a:r>
              <a:rPr lang="de-CH" dirty="0" smtClean="0"/>
              <a:t>.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2 min</a:t>
            </a:r>
            <a:endParaRPr lang="de-CH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Patterns (MVC, Singleton (</a:t>
            </a:r>
            <a:r>
              <a:rPr lang="de-CH" dirty="0" err="1" smtClean="0"/>
              <a:t>dao</a:t>
            </a:r>
            <a:r>
              <a:rPr lang="de-CH" dirty="0" smtClean="0"/>
              <a:t>))</a:t>
            </a:r>
          </a:p>
          <a:p>
            <a:r>
              <a:rPr lang="de-CH" dirty="0" smtClean="0"/>
              <a:t>Aufbau </a:t>
            </a:r>
            <a:r>
              <a:rPr lang="de-CH" dirty="0" err="1" smtClean="0"/>
              <a:t>appl</a:t>
            </a:r>
            <a:r>
              <a:rPr lang="de-CH" dirty="0" smtClean="0"/>
              <a:t>(</a:t>
            </a:r>
            <a:r>
              <a:rPr lang="de-CH" dirty="0" err="1" smtClean="0"/>
              <a:t>fz,map,simul</a:t>
            </a:r>
            <a:r>
              <a:rPr lang="de-CH" dirty="0" smtClean="0"/>
              <a:t>)</a:t>
            </a:r>
          </a:p>
          <a:p>
            <a:r>
              <a:rPr lang="de-CH" dirty="0" smtClean="0"/>
              <a:t>Solver (</a:t>
            </a:r>
            <a:r>
              <a:rPr lang="de-CH" dirty="0" err="1" smtClean="0"/>
              <a:t>Map</a:t>
            </a:r>
            <a:r>
              <a:rPr lang="de-CH" dirty="0" smtClean="0"/>
              <a:t>-&gt;Graph)</a:t>
            </a:r>
          </a:p>
          <a:p>
            <a:endParaRPr lang="de-CH" dirty="0"/>
          </a:p>
          <a:p>
            <a:r>
              <a:rPr lang="de-CH" dirty="0" smtClean="0"/>
              <a:t>5min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Desing</a:t>
            </a:r>
            <a:r>
              <a:rPr lang="de-CH" dirty="0" smtClean="0"/>
              <a:t> II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Simulation / Thread</a:t>
            </a:r>
          </a:p>
          <a:p>
            <a:r>
              <a:rPr lang="de-CH" dirty="0" smtClean="0"/>
              <a:t>Störungen</a:t>
            </a:r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3min</a:t>
            </a:r>
          </a:p>
          <a:p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Jgrapht</a:t>
            </a:r>
            <a:endParaRPr lang="de-CH" dirty="0" smtClean="0"/>
          </a:p>
          <a:p>
            <a:r>
              <a:rPr lang="de-CH" dirty="0" smtClean="0"/>
              <a:t>Java se7</a:t>
            </a:r>
          </a:p>
          <a:p>
            <a:r>
              <a:rPr lang="de-CH" dirty="0" smtClean="0"/>
              <a:t>Swing</a:t>
            </a:r>
          </a:p>
          <a:p>
            <a:r>
              <a:rPr lang="de-CH" dirty="0" err="1" smtClean="0"/>
              <a:t>Jpa</a:t>
            </a:r>
            <a:endParaRPr lang="de-CH" dirty="0" smtClean="0"/>
          </a:p>
          <a:p>
            <a:r>
              <a:rPr lang="de-CH" dirty="0" err="1" smtClean="0"/>
              <a:t>Junit</a:t>
            </a:r>
            <a:r>
              <a:rPr lang="de-CH" dirty="0" smtClean="0"/>
              <a:t> 4</a:t>
            </a:r>
          </a:p>
          <a:p>
            <a:endParaRPr lang="de-CH" dirty="0" smtClean="0"/>
          </a:p>
          <a:p>
            <a:r>
              <a:rPr lang="de-CH" dirty="0" smtClean="0"/>
              <a:t>2 min</a:t>
            </a:r>
            <a:endParaRPr lang="de-CH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5min</a:t>
            </a:r>
            <a:endParaRPr lang="de-CH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Bildschirmpräsentation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Larissa-Design</vt:lpstr>
      <vt:lpstr>Travelplaner</vt:lpstr>
      <vt:lpstr>Inhalt</vt:lpstr>
      <vt:lpstr>Vision</vt:lpstr>
      <vt:lpstr>Ziele</vt:lpstr>
      <vt:lpstr>Ablauf entw.</vt:lpstr>
      <vt:lpstr>Design</vt:lpstr>
      <vt:lpstr>Desing II</vt:lpstr>
      <vt:lpstr>Technologien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Travelplaner</dc:title>
  <dc:creator>dimitri.haemmerli</dc:creator>
  <cp:lastModifiedBy>dimitri.haemmerli</cp:lastModifiedBy>
  <cp:revision>14</cp:revision>
  <dcterms:created xsi:type="dcterms:W3CDTF">2014-01-15T12:57:09Z</dcterms:created>
  <dcterms:modified xsi:type="dcterms:W3CDTF">2014-01-15T13:50:14Z</dcterms:modified>
</cp:coreProperties>
</file>