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5231" saveSubsetFonts="1">
  <p:sldMasterIdLst>
    <p:sldMasterId id="2147483684" r:id="rId1"/>
  </p:sldMasterIdLst>
  <p:notesMasterIdLst>
    <p:notesMasterId r:id="rId14"/>
  </p:notesMasterIdLst>
  <p:sldIdLst>
    <p:sldId id="256" r:id="rId2"/>
    <p:sldId id="257" r:id="rId3"/>
    <p:sldId id="265" r:id="rId4"/>
    <p:sldId id="258" r:id="rId5"/>
    <p:sldId id="259" r:id="rId6"/>
    <p:sldId id="264" r:id="rId7"/>
    <p:sldId id="272" r:id="rId8"/>
    <p:sldId id="273" r:id="rId9"/>
    <p:sldId id="274" r:id="rId10"/>
    <p:sldId id="275" r:id="rId11"/>
    <p:sldId id="276" r:id="rId12"/>
    <p:sldId id="277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701" autoAdjust="0"/>
  </p:normalViewPr>
  <p:slideViewPr>
    <p:cSldViewPr>
      <p:cViewPr varScale="1">
        <p:scale>
          <a:sx n="98" d="100"/>
          <a:sy n="98" d="100"/>
        </p:scale>
        <p:origin x="-19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8E737-BDE3-4182-9248-90E76ACCF5B8}" type="datetimeFigureOut">
              <a:rPr lang="de-CH" smtClean="0"/>
              <a:pPr/>
              <a:t>17.01.2014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BD401A-81B9-4679-A128-D9729041E63E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Als Einleitung</a:t>
            </a:r>
            <a:r>
              <a:rPr lang="de-CH" baseline="0" dirty="0" smtClean="0"/>
              <a:t> die Ausgangslage in Erinnerung rufen.</a:t>
            </a:r>
          </a:p>
          <a:p>
            <a:r>
              <a:rPr lang="de-CH" baseline="0" dirty="0" smtClean="0"/>
              <a:t>Aus dieser Ausgangslage die Ziele definiert.</a:t>
            </a:r>
          </a:p>
          <a:p>
            <a:r>
              <a:rPr lang="de-CH" baseline="0" dirty="0" smtClean="0"/>
              <a:t>Wie sah unser SW-Entwicklungsprozess aus.</a:t>
            </a:r>
          </a:p>
          <a:p>
            <a:r>
              <a:rPr lang="de-CH" baseline="0" dirty="0" smtClean="0"/>
              <a:t>Design.</a:t>
            </a:r>
          </a:p>
          <a:p>
            <a:r>
              <a:rPr lang="de-CH" baseline="0" dirty="0" smtClean="0"/>
              <a:t>Demo.</a:t>
            </a:r>
            <a:endParaRPr lang="de-CH" dirty="0" smtClean="0"/>
          </a:p>
          <a:p>
            <a:r>
              <a:rPr lang="de-CH" dirty="0" smtClean="0"/>
              <a:t>1 min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D401A-81B9-4679-A128-D9729041E63E}" type="slidenum">
              <a:rPr lang="de-CH" smtClean="0"/>
              <a:pPr/>
              <a:t>2</a:t>
            </a:fld>
            <a:endParaRPr lang="de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1 min.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D401A-81B9-4679-A128-D9729041E63E}" type="slidenum">
              <a:rPr lang="de-CH" smtClean="0"/>
              <a:pPr/>
              <a:t>3</a:t>
            </a:fld>
            <a:endParaRPr lang="de-C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1</a:t>
            </a:r>
            <a:r>
              <a:rPr lang="de-CH" baseline="0" dirty="0" smtClean="0"/>
              <a:t> min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D401A-81B9-4679-A128-D9729041E63E}" type="slidenum">
              <a:rPr lang="de-CH" smtClean="0"/>
              <a:pPr/>
              <a:t>4</a:t>
            </a:fld>
            <a:endParaRPr lang="de-CH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3 min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D401A-81B9-4679-A128-D9729041E63E}" type="slidenum">
              <a:rPr lang="de-CH" smtClean="0"/>
              <a:pPr/>
              <a:t>5</a:t>
            </a:fld>
            <a:endParaRPr lang="de-CH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Nach Vision-Doku</a:t>
            </a:r>
            <a:r>
              <a:rPr lang="de-CH" baseline="0" dirty="0" smtClean="0"/>
              <a:t> und UC-D schlank, gute Zusammenarbeit untereinander, regelmässige Rückmeldungen vom Auftraggeber</a:t>
            </a:r>
          </a:p>
          <a:p>
            <a:r>
              <a:rPr lang="de-CH" baseline="0" dirty="0" smtClean="0"/>
              <a:t>Sprintziele alle bis auf den letzten erreicht. =&gt; „Zusatzsprint“ </a:t>
            </a:r>
            <a:r>
              <a:rPr lang="de-CH" baseline="0" dirty="0" err="1" smtClean="0"/>
              <a:t>Codecleanup</a:t>
            </a:r>
            <a:r>
              <a:rPr lang="de-CH" baseline="0" dirty="0" smtClean="0"/>
              <a:t> / </a:t>
            </a:r>
            <a:r>
              <a:rPr lang="de-CH" baseline="0" dirty="0" err="1" smtClean="0"/>
              <a:t>Errorhandling</a:t>
            </a:r>
            <a:endParaRPr lang="de-CH" baseline="0" dirty="0" smtClean="0"/>
          </a:p>
          <a:p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D401A-81B9-4679-A128-D9729041E63E}" type="slidenum">
              <a:rPr lang="de-CH" smtClean="0"/>
              <a:pPr/>
              <a:t>6</a:t>
            </a:fld>
            <a:endParaRPr lang="de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C443DA0-1E00-47BC-B1FF-D9B0CE983651}" type="datetimeFigureOut">
              <a:rPr lang="de-CH" smtClean="0"/>
              <a:pPr/>
              <a:t>17.01.2014</a:t>
            </a:fld>
            <a:endParaRPr lang="de-CH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F7D67D1-6196-4FC6-8A25-B3D96AB50BA9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443DA0-1E00-47BC-B1FF-D9B0CE983651}" type="datetimeFigureOut">
              <a:rPr lang="de-CH" smtClean="0"/>
              <a:pPr/>
              <a:t>17.01.2014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7D67D1-6196-4FC6-8A25-B3D96AB50BA9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443DA0-1E00-47BC-B1FF-D9B0CE983651}" type="datetimeFigureOut">
              <a:rPr lang="de-CH" smtClean="0"/>
              <a:pPr/>
              <a:t>17.01.2014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7D67D1-6196-4FC6-8A25-B3D96AB50BA9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443DA0-1E00-47BC-B1FF-D9B0CE983651}" type="datetimeFigureOut">
              <a:rPr lang="de-CH" smtClean="0"/>
              <a:pPr/>
              <a:t>17.01.2014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7D67D1-6196-4FC6-8A25-B3D96AB50BA9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443DA0-1E00-47BC-B1FF-D9B0CE983651}" type="datetimeFigureOut">
              <a:rPr lang="de-CH" smtClean="0"/>
              <a:pPr/>
              <a:t>17.01.2014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7D67D1-6196-4FC6-8A25-B3D96AB50BA9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443DA0-1E00-47BC-B1FF-D9B0CE983651}" type="datetimeFigureOut">
              <a:rPr lang="de-CH" smtClean="0"/>
              <a:pPr/>
              <a:t>17.01.2014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7D67D1-6196-4FC6-8A25-B3D96AB50BA9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443DA0-1E00-47BC-B1FF-D9B0CE983651}" type="datetimeFigureOut">
              <a:rPr lang="de-CH" smtClean="0"/>
              <a:pPr/>
              <a:t>17.01.2014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7D67D1-6196-4FC6-8A25-B3D96AB50BA9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443DA0-1E00-47BC-B1FF-D9B0CE983651}" type="datetimeFigureOut">
              <a:rPr lang="de-CH" smtClean="0"/>
              <a:pPr/>
              <a:t>17.01.2014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7D67D1-6196-4FC6-8A25-B3D96AB50BA9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443DA0-1E00-47BC-B1FF-D9B0CE983651}" type="datetimeFigureOut">
              <a:rPr lang="de-CH" smtClean="0"/>
              <a:pPr/>
              <a:t>17.01.2014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7D67D1-6196-4FC6-8A25-B3D96AB50BA9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C443DA0-1E00-47BC-B1FF-D9B0CE983651}" type="datetimeFigureOut">
              <a:rPr lang="de-CH" smtClean="0"/>
              <a:pPr/>
              <a:t>17.01.2014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7D67D1-6196-4FC6-8A25-B3D96AB50BA9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C443DA0-1E00-47BC-B1FF-D9B0CE983651}" type="datetimeFigureOut">
              <a:rPr lang="de-CH" smtClean="0"/>
              <a:pPr/>
              <a:t>17.01.2014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F7D67D1-6196-4FC6-8A25-B3D96AB50BA9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C443DA0-1E00-47BC-B1FF-D9B0CE983651}" type="datetimeFigureOut">
              <a:rPr lang="de-CH" smtClean="0"/>
              <a:pPr/>
              <a:t>17.01.2014</a:t>
            </a:fld>
            <a:endParaRPr lang="de-CH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F7D67D1-6196-4FC6-8A25-B3D96AB50BA9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Travelplanner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Adrian </a:t>
            </a:r>
            <a:r>
              <a:rPr lang="de-CH" dirty="0" err="1" smtClean="0"/>
              <a:t>Bärtschi</a:t>
            </a:r>
            <a:r>
              <a:rPr lang="de-CH" dirty="0" smtClean="0"/>
              <a:t>, Dimitri Hämmerli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Kapselung Simulation / Berechnung</a:t>
            </a:r>
          </a:p>
          <a:p>
            <a:r>
              <a:rPr lang="de-CH" dirty="0" smtClean="0"/>
              <a:t>Mehrere Fahrzeuge parallel / individuell</a:t>
            </a:r>
          </a:p>
          <a:p>
            <a:pPr lvl="1"/>
            <a:r>
              <a:rPr lang="de-CH" dirty="0" smtClean="0"/>
              <a:t>Multithreading</a:t>
            </a:r>
          </a:p>
          <a:p>
            <a:r>
              <a:rPr lang="de-CH" dirty="0" smtClean="0"/>
              <a:t>Störung → </a:t>
            </a:r>
            <a:r>
              <a:rPr lang="de-CH" dirty="0" err="1" smtClean="0"/>
              <a:t>interrupt</a:t>
            </a:r>
            <a:r>
              <a:rPr lang="de-CH" dirty="0" smtClean="0"/>
              <a:t> → </a:t>
            </a:r>
            <a:r>
              <a:rPr lang="de-CH" dirty="0" err="1" smtClean="0"/>
              <a:t>recalc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Design IIII	Simulation</a:t>
            </a:r>
            <a:endParaRPr lang="de-CH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Java SE 7</a:t>
            </a:r>
          </a:p>
          <a:p>
            <a:pPr lvl="1"/>
            <a:r>
              <a:rPr lang="de-CH" dirty="0" smtClean="0"/>
              <a:t>Swing</a:t>
            </a:r>
          </a:p>
          <a:p>
            <a:r>
              <a:rPr lang="de-CH" dirty="0" err="1" smtClean="0"/>
              <a:t>JGraphT</a:t>
            </a:r>
            <a:endParaRPr lang="de-CH" dirty="0" smtClean="0"/>
          </a:p>
          <a:p>
            <a:r>
              <a:rPr lang="de-CH" dirty="0" smtClean="0"/>
              <a:t>JPA 2.1 (</a:t>
            </a:r>
            <a:r>
              <a:rPr lang="de-CH" dirty="0" err="1" smtClean="0"/>
              <a:t>EclipseLink</a:t>
            </a:r>
            <a:r>
              <a:rPr lang="de-CH" dirty="0" smtClean="0"/>
              <a:t> 2.5.1)</a:t>
            </a:r>
          </a:p>
          <a:p>
            <a:r>
              <a:rPr lang="de-CH" dirty="0" smtClean="0"/>
              <a:t>HSQL DB</a:t>
            </a:r>
          </a:p>
          <a:p>
            <a:r>
              <a:rPr lang="de-CH" dirty="0" err="1" smtClean="0"/>
              <a:t>Junit</a:t>
            </a:r>
            <a:r>
              <a:rPr lang="de-CH" dirty="0" smtClean="0"/>
              <a:t> 4</a:t>
            </a:r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Technologien</a:t>
            </a:r>
            <a:endParaRPr lang="de-CH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pic>
        <p:nvPicPr>
          <p:cNvPr id="4" name="Grafik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268760"/>
            <a:ext cx="6696744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Ausgangslage</a:t>
            </a:r>
          </a:p>
          <a:p>
            <a:r>
              <a:rPr lang="de-CH" dirty="0" smtClean="0"/>
              <a:t>Ziele</a:t>
            </a:r>
          </a:p>
          <a:p>
            <a:r>
              <a:rPr lang="de-CH" dirty="0" smtClean="0"/>
              <a:t>Softwareentwicklungsprozess</a:t>
            </a:r>
          </a:p>
          <a:p>
            <a:r>
              <a:rPr lang="de-CH" dirty="0" smtClean="0"/>
              <a:t>Design</a:t>
            </a:r>
          </a:p>
          <a:p>
            <a:r>
              <a:rPr lang="de-CH" dirty="0" smtClean="0"/>
              <a:t>Demo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“The aim of the project is, in a first phase, to allow the user to </a:t>
            </a:r>
            <a:r>
              <a:rPr lang="en-US" dirty="0" smtClean="0">
                <a:solidFill>
                  <a:srgbClr val="FF0000"/>
                </a:solidFill>
              </a:rPr>
              <a:t>graphically specify a whole road net</a:t>
            </a:r>
            <a:r>
              <a:rPr lang="en-US" dirty="0" smtClean="0"/>
              <a:t> as well as a </a:t>
            </a:r>
            <a:r>
              <a:rPr lang="en-US" dirty="0" smtClean="0">
                <a:solidFill>
                  <a:srgbClr val="FF0000"/>
                </a:solidFill>
              </a:rPr>
              <a:t>fleet of vehicles</a:t>
            </a:r>
            <a:r>
              <a:rPr lang="en-US" dirty="0" smtClean="0"/>
              <a:t>, and then, in a second phase, to ask the system in </a:t>
            </a:r>
            <a:r>
              <a:rPr lang="en-US" dirty="0" smtClean="0">
                <a:solidFill>
                  <a:srgbClr val="FF0000"/>
                </a:solidFill>
              </a:rPr>
              <a:t>which “best” ways the vehicles can drive from specified start points to specified end points</a:t>
            </a:r>
            <a:r>
              <a:rPr lang="en-US" dirty="0" smtClean="0"/>
              <a:t> according to various individual criteria for each vehicle: time, consumption, etc…”</a:t>
            </a:r>
            <a:endParaRPr lang="de-CH" dirty="0" smtClean="0"/>
          </a:p>
          <a:p>
            <a:pPr>
              <a:buNone/>
            </a:pPr>
            <a:endParaRPr lang="de-CH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Ausgangslage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“A </a:t>
            </a:r>
            <a:r>
              <a:rPr lang="en-US" dirty="0" smtClean="0">
                <a:solidFill>
                  <a:srgbClr val="FF0000"/>
                </a:solidFill>
              </a:rPr>
              <a:t>road net </a:t>
            </a:r>
            <a:r>
              <a:rPr lang="en-US" dirty="0" smtClean="0"/>
              <a:t>consists in </a:t>
            </a:r>
            <a:r>
              <a:rPr lang="en-US" dirty="0" smtClean="0">
                <a:solidFill>
                  <a:srgbClr val="FF0000"/>
                </a:solidFill>
              </a:rPr>
              <a:t>road stretches</a:t>
            </a:r>
            <a:r>
              <a:rPr lang="en-US" dirty="0" smtClean="0"/>
              <a:t> with </a:t>
            </a:r>
            <a:r>
              <a:rPr lang="en-US" dirty="0" smtClean="0">
                <a:solidFill>
                  <a:srgbClr val="00B0F0"/>
                </a:solidFill>
              </a:rPr>
              <a:t>various speed limitations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F0"/>
                </a:solidFill>
              </a:rPr>
              <a:t>slopes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F0"/>
                </a:solidFill>
              </a:rPr>
              <a:t>impediments</a:t>
            </a:r>
            <a:r>
              <a:rPr lang="en-US" dirty="0" smtClean="0"/>
              <a:t>, gas stations, etc… A </a:t>
            </a:r>
            <a:r>
              <a:rPr lang="en-US" dirty="0" smtClean="0">
                <a:solidFill>
                  <a:srgbClr val="FF0000"/>
                </a:solidFill>
              </a:rPr>
              <a:t>vehicle</a:t>
            </a:r>
            <a:r>
              <a:rPr lang="en-US" dirty="0" smtClean="0"/>
              <a:t> is likewise characterized by its </a:t>
            </a:r>
            <a:r>
              <a:rPr lang="en-US" dirty="0" smtClean="0">
                <a:solidFill>
                  <a:srgbClr val="00B0F0"/>
                </a:solidFill>
              </a:rPr>
              <a:t>consumption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under variable conditions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F0"/>
                </a:solidFill>
              </a:rPr>
              <a:t>tank capacity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F0"/>
                </a:solidFill>
              </a:rPr>
              <a:t>speed limit</a:t>
            </a:r>
            <a:r>
              <a:rPr lang="en-US" dirty="0" smtClean="0"/>
              <a:t>, etc… The characterizations of both roads and cars are part of the project.”</a:t>
            </a:r>
            <a:endParaRPr lang="de-CH" dirty="0" smtClean="0"/>
          </a:p>
          <a:p>
            <a:endParaRPr lang="de-CH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Ausgangslage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l="31625" t="12929" r="32500" b="9805"/>
          <a:stretch>
            <a:fillRect/>
          </a:stretch>
        </p:blipFill>
        <p:spPr bwMode="auto">
          <a:xfrm>
            <a:off x="2771800" y="30574"/>
            <a:ext cx="5832648" cy="6828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Ziele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Agil </a:t>
            </a:r>
          </a:p>
          <a:p>
            <a:r>
              <a:rPr lang="de-CH" dirty="0" smtClean="0"/>
              <a:t>3 (4) </a:t>
            </a:r>
            <a:r>
              <a:rPr lang="de-CH" dirty="0" smtClean="0"/>
              <a:t>Sprints =&gt; iterative Entwicklung</a:t>
            </a:r>
          </a:p>
          <a:p>
            <a:r>
              <a:rPr lang="de-CH" dirty="0" smtClean="0"/>
              <a:t>Sprintziele</a:t>
            </a:r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Softwareentwicklungsprozess</a:t>
            </a:r>
            <a:endParaRPr lang="de-CH" dirty="0"/>
          </a:p>
        </p:txBody>
      </p:sp>
      <p:pic>
        <p:nvPicPr>
          <p:cNvPr id="8194" name="Picture 2" descr="http://www.fillaus.de/wp-content/uploads/2011/11/itera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2852936"/>
            <a:ext cx="5715000" cy="34385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Aufbau Applikation</a:t>
            </a:r>
          </a:p>
          <a:p>
            <a:pPr lvl="1"/>
            <a:r>
              <a:rPr lang="de-CH" dirty="0" err="1" smtClean="0"/>
              <a:t>Mapeditor</a:t>
            </a:r>
            <a:endParaRPr lang="de-CH" dirty="0" smtClean="0"/>
          </a:p>
          <a:p>
            <a:pPr lvl="1"/>
            <a:r>
              <a:rPr lang="de-CH" dirty="0" smtClean="0"/>
              <a:t>Flotten Editor</a:t>
            </a:r>
          </a:p>
          <a:p>
            <a:pPr lvl="1"/>
            <a:r>
              <a:rPr lang="de-CH" dirty="0" smtClean="0"/>
              <a:t>Simulation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Design I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MVC Architektur</a:t>
            </a:r>
          </a:p>
          <a:p>
            <a:pPr lvl="1"/>
            <a:r>
              <a:rPr lang="de-DE" dirty="0" err="1" smtClean="0"/>
              <a:t>java.util.Observer</a:t>
            </a:r>
            <a:endParaRPr lang="de-CH" dirty="0" smtClean="0"/>
          </a:p>
          <a:p>
            <a:pPr lvl="0"/>
            <a:r>
              <a:rPr lang="de-DE" dirty="0" smtClean="0"/>
              <a:t>Patterns: Bsp. Singleton (DAO Klassen) </a:t>
            </a:r>
            <a:endParaRPr lang="de-CH" dirty="0" smtClean="0"/>
          </a:p>
          <a:p>
            <a:endParaRPr lang="de-CH" dirty="0" smtClean="0"/>
          </a:p>
          <a:p>
            <a:pPr lvl="1"/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Design II</a:t>
            </a:r>
            <a:endParaRPr lang="de-CH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Design III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Pfadberechnung</a:t>
            </a:r>
          </a:p>
          <a:p>
            <a:endParaRPr lang="de-CH" dirty="0" smtClean="0"/>
          </a:p>
          <a:p>
            <a:endParaRPr lang="de-CH" dirty="0"/>
          </a:p>
        </p:txBody>
      </p:sp>
      <p:pic>
        <p:nvPicPr>
          <p:cNvPr id="1028" name="Picture 4" descr="C:\Users\dimitri.haemmerli\Desktop\solver.jpg"/>
          <p:cNvPicPr>
            <a:picLocks noChangeAspect="1" noChangeArrowheads="1"/>
          </p:cNvPicPr>
          <p:nvPr/>
        </p:nvPicPr>
        <p:blipFill>
          <a:blip r:embed="rId2" cstate="print"/>
          <a:srcRect l="4932" t="27106" r="5304" b="39410"/>
          <a:stretch>
            <a:fillRect/>
          </a:stretch>
        </p:blipFill>
        <p:spPr bwMode="auto">
          <a:xfrm>
            <a:off x="755576" y="2492896"/>
            <a:ext cx="7644849" cy="20162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285</Words>
  <Application>Microsoft Office PowerPoint</Application>
  <PresentationFormat>Bildschirmpräsentation (4:3)</PresentationFormat>
  <Paragraphs>57</Paragraphs>
  <Slides>12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Deimos</vt:lpstr>
      <vt:lpstr>Travelplanner</vt:lpstr>
      <vt:lpstr>Inhalt</vt:lpstr>
      <vt:lpstr>Ausgangslage</vt:lpstr>
      <vt:lpstr>Ausgangslage</vt:lpstr>
      <vt:lpstr>Ziele</vt:lpstr>
      <vt:lpstr>Softwareentwicklungsprozess</vt:lpstr>
      <vt:lpstr>Design I</vt:lpstr>
      <vt:lpstr>Design II</vt:lpstr>
      <vt:lpstr>Design III</vt:lpstr>
      <vt:lpstr>Design IIII Simulation</vt:lpstr>
      <vt:lpstr>Technologien</vt:lpstr>
      <vt:lpstr>Demo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Travelplaner</dc:title>
  <dc:creator>dimitri.haemmerli</dc:creator>
  <cp:lastModifiedBy>dimitri.haemmerli</cp:lastModifiedBy>
  <cp:revision>44</cp:revision>
  <dcterms:created xsi:type="dcterms:W3CDTF">2014-01-15T12:57:09Z</dcterms:created>
  <dcterms:modified xsi:type="dcterms:W3CDTF">2014-01-17T09:45:12Z</dcterms:modified>
</cp:coreProperties>
</file>