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4" r:id="rId7"/>
    <p:sldId id="272" r:id="rId8"/>
    <p:sldId id="273" r:id="rId9"/>
    <p:sldId id="274" r:id="rId10"/>
    <p:sldId id="275" r:id="rId11"/>
    <p:sldId id="276" r:id="rId12"/>
    <p:sldId id="27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1" autoAdjust="0"/>
  </p:normalViewPr>
  <p:slideViewPr>
    <p:cSldViewPr>
      <p:cViewPr varScale="1">
        <p:scale>
          <a:sx n="74" d="100"/>
          <a:sy n="74" d="100"/>
        </p:scale>
        <p:origin x="-10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E737-BDE3-4182-9248-90E76ACCF5B8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401A-81B9-4679-A128-D9729041E63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Als Einleitung</a:t>
            </a:r>
            <a:r>
              <a:rPr lang="de-CH" baseline="0" dirty="0" smtClean="0"/>
              <a:t> die Ausgangslage in Erinnerung rufen.</a:t>
            </a:r>
          </a:p>
          <a:p>
            <a:r>
              <a:rPr lang="de-CH" baseline="0" dirty="0" smtClean="0"/>
              <a:t>Aus dieser Ausgangslage die Ziele definiert.</a:t>
            </a:r>
          </a:p>
          <a:p>
            <a:r>
              <a:rPr lang="de-CH" baseline="0" dirty="0" smtClean="0"/>
              <a:t>Wie sah unser SW-Entwicklungsprozess aus.</a:t>
            </a:r>
          </a:p>
          <a:p>
            <a:r>
              <a:rPr lang="de-CH" baseline="0" dirty="0" smtClean="0"/>
              <a:t>Design.</a:t>
            </a:r>
          </a:p>
          <a:p>
            <a:r>
              <a:rPr lang="de-CH" baseline="0" dirty="0" smtClean="0"/>
              <a:t>Demo.</a:t>
            </a:r>
            <a:endParaRPr lang="de-CH" dirty="0" smtClean="0"/>
          </a:p>
          <a:p>
            <a:r>
              <a:rPr lang="de-CH" dirty="0" smtClean="0"/>
              <a:t>1 </a:t>
            </a:r>
            <a:r>
              <a:rPr lang="de-CH" dirty="0" smtClean="0"/>
              <a:t>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 min.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</a:t>
            </a:r>
            <a:r>
              <a:rPr lang="de-CH" baseline="0" dirty="0" smtClean="0"/>
              <a:t>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Vision-Doku</a:t>
            </a:r>
            <a:r>
              <a:rPr lang="de-CH" baseline="0" dirty="0" smtClean="0"/>
              <a:t> und UC-D schlank, gute Zusammenarbeit untereinander, regelmässige Rückmeldungen vom Auftraggeber</a:t>
            </a:r>
          </a:p>
          <a:p>
            <a:r>
              <a:rPr lang="de-CH" baseline="0" dirty="0" smtClean="0"/>
              <a:t>Sprintziele alle bis auf den letzten erreicht. =&gt; „Zusatzsprint“ </a:t>
            </a:r>
            <a:r>
              <a:rPr lang="de-CH" baseline="0" dirty="0" err="1" smtClean="0"/>
              <a:t>Codecleanup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Errorhandling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Adrian </a:t>
            </a:r>
            <a:r>
              <a:rPr lang="de-CH" dirty="0" err="1" smtClean="0"/>
              <a:t>Bärtschi</a:t>
            </a:r>
            <a:r>
              <a:rPr lang="de-CH" dirty="0" smtClean="0"/>
              <a:t>, Dimitri Hämmerli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Kapselung Simulation / Berechnung</a:t>
            </a:r>
          </a:p>
          <a:p>
            <a:r>
              <a:rPr lang="de-CH" dirty="0" smtClean="0"/>
              <a:t>Mehrere Fahrzeuge parallel / individuell</a:t>
            </a:r>
          </a:p>
          <a:p>
            <a:pPr lvl="1"/>
            <a:r>
              <a:rPr lang="de-CH" dirty="0" smtClean="0"/>
              <a:t>Multithreading</a:t>
            </a:r>
          </a:p>
          <a:p>
            <a:r>
              <a:rPr lang="de-CH" dirty="0" smtClean="0"/>
              <a:t>Störung → </a:t>
            </a:r>
            <a:r>
              <a:rPr lang="de-CH" dirty="0" err="1" smtClean="0"/>
              <a:t>interrupt</a:t>
            </a:r>
            <a:r>
              <a:rPr lang="de-CH" dirty="0" smtClean="0"/>
              <a:t> → </a:t>
            </a:r>
            <a:r>
              <a:rPr lang="de-CH" dirty="0" err="1" smtClean="0"/>
              <a:t>recalc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IIII</a:t>
            </a:r>
            <a:r>
              <a:rPr lang="de-CH" dirty="0" smtClean="0"/>
              <a:t>	</a:t>
            </a:r>
            <a:r>
              <a:rPr lang="de-CH" dirty="0" smtClean="0"/>
              <a:t>Simulation</a:t>
            </a: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Java SE 7</a:t>
            </a:r>
          </a:p>
          <a:p>
            <a:pPr lvl="1"/>
            <a:r>
              <a:rPr lang="de-CH" dirty="0" smtClean="0"/>
              <a:t>Swing</a:t>
            </a:r>
          </a:p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JPA 2.1 (</a:t>
            </a:r>
            <a:r>
              <a:rPr lang="de-CH" dirty="0" err="1" smtClean="0"/>
              <a:t>EclipseLink</a:t>
            </a:r>
            <a:r>
              <a:rPr lang="de-CH" dirty="0" smtClean="0"/>
              <a:t> 2.5.1)</a:t>
            </a:r>
          </a:p>
          <a:p>
            <a:r>
              <a:rPr lang="de-CH" dirty="0" smtClean="0"/>
              <a:t>HSQL DB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5min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Softwareentwicklungsprozess</a:t>
            </a:r>
          </a:p>
          <a:p>
            <a:r>
              <a:rPr lang="de-CH" dirty="0" smtClean="0"/>
              <a:t>Design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aim of the project is, in a first phase, to allow the user to </a:t>
            </a:r>
            <a:r>
              <a:rPr lang="en-US" dirty="0" smtClean="0">
                <a:solidFill>
                  <a:srgbClr val="FF0000"/>
                </a:solidFill>
              </a:rPr>
              <a:t>graphically specify a whole road net</a:t>
            </a:r>
            <a:r>
              <a:rPr lang="en-US" dirty="0" smtClean="0"/>
              <a:t> as well as a </a:t>
            </a:r>
            <a:r>
              <a:rPr lang="en-US" dirty="0" smtClean="0">
                <a:solidFill>
                  <a:srgbClr val="FF0000"/>
                </a:solidFill>
              </a:rPr>
              <a:t>fleet of vehicles</a:t>
            </a:r>
            <a:r>
              <a:rPr lang="en-US" dirty="0" smtClean="0"/>
              <a:t>, and then, in a second phase, to ask the system in </a:t>
            </a:r>
            <a:r>
              <a:rPr lang="en-US" dirty="0" smtClean="0">
                <a:solidFill>
                  <a:srgbClr val="FF0000"/>
                </a:solidFill>
              </a:rPr>
              <a:t>which “best” ways the vehicles can drive from specified start points to specified end points</a:t>
            </a:r>
            <a:r>
              <a:rPr lang="en-US" dirty="0" smtClean="0"/>
              <a:t> according to various individual criteria for each vehicle: time, consumption, etc…”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road net </a:t>
            </a:r>
            <a:r>
              <a:rPr lang="en-US" dirty="0" smtClean="0"/>
              <a:t>consists in </a:t>
            </a:r>
            <a:r>
              <a:rPr lang="en-US" dirty="0" smtClean="0">
                <a:solidFill>
                  <a:srgbClr val="FF0000"/>
                </a:solidFill>
              </a:rPr>
              <a:t>road stretches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F0"/>
                </a:solidFill>
              </a:rPr>
              <a:t>various speed limitations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slopes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impediments</a:t>
            </a:r>
            <a:r>
              <a:rPr lang="en-US" dirty="0" smtClean="0"/>
              <a:t>, gas stations, etc… A </a:t>
            </a:r>
            <a:r>
              <a:rPr lang="en-US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is likewise characterized by its </a:t>
            </a:r>
            <a:r>
              <a:rPr lang="en-US" dirty="0" smtClean="0">
                <a:solidFill>
                  <a:srgbClr val="00B0F0"/>
                </a:solidFill>
              </a:rPr>
              <a:t>consumption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under variable conditions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tank capacity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speed limit</a:t>
            </a:r>
            <a:r>
              <a:rPr lang="en-US" dirty="0" smtClean="0"/>
              <a:t>, etc… The characterizations of both roads and cars are part of the project.”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625" t="12929" r="32500" b="9805"/>
          <a:stretch>
            <a:fillRect/>
          </a:stretch>
        </p:blipFill>
        <p:spPr bwMode="auto">
          <a:xfrm>
            <a:off x="2771800" y="30574"/>
            <a:ext cx="5832648" cy="682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 </a:t>
            </a:r>
          </a:p>
          <a:p>
            <a:r>
              <a:rPr lang="de-CH" dirty="0" smtClean="0"/>
              <a:t>3 Sprints =&gt; iterative Entwicklung</a:t>
            </a:r>
          </a:p>
          <a:p>
            <a:r>
              <a:rPr lang="de-CH" dirty="0" smtClean="0"/>
              <a:t>Sprintziele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Softwareentwicklungsprozess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Applikation</a:t>
            </a:r>
          </a:p>
          <a:p>
            <a:pPr lvl="1"/>
            <a:r>
              <a:rPr lang="de-CH" dirty="0" err="1" smtClean="0"/>
              <a:t>Mapeditor</a:t>
            </a:r>
            <a:endParaRPr lang="de-CH" dirty="0" smtClean="0"/>
          </a:p>
          <a:p>
            <a:pPr lvl="1"/>
            <a:r>
              <a:rPr lang="de-CH" dirty="0" smtClean="0"/>
              <a:t>Flotten Editor</a:t>
            </a:r>
          </a:p>
          <a:p>
            <a:pPr lvl="1"/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</a:t>
            </a: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MVC Architektur</a:t>
            </a:r>
          </a:p>
          <a:p>
            <a:pPr lvl="1"/>
            <a:r>
              <a:rPr lang="de-DE" dirty="0" err="1" smtClean="0"/>
              <a:t>java.util.Observer</a:t>
            </a:r>
            <a:endParaRPr lang="de-CH" dirty="0" smtClean="0"/>
          </a:p>
          <a:p>
            <a:pPr lvl="0"/>
            <a:r>
              <a:rPr lang="de-DE" dirty="0" smtClean="0"/>
              <a:t>Patterns: Bsp. Singleton (</a:t>
            </a:r>
            <a:r>
              <a:rPr lang="de-DE" dirty="0" smtClean="0"/>
              <a:t>DAO </a:t>
            </a:r>
            <a:r>
              <a:rPr lang="de-DE" dirty="0" smtClean="0"/>
              <a:t>Klassen) 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Pfadberechnung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C:\Users\dimitri.haemmerli\Desktop\solver.jpg"/>
          <p:cNvPicPr>
            <a:picLocks noChangeAspect="1" noChangeArrowheads="1"/>
          </p:cNvPicPr>
          <p:nvPr/>
        </p:nvPicPr>
        <p:blipFill>
          <a:blip r:embed="rId2" cstate="print"/>
          <a:srcRect t="27106" b="25459"/>
          <a:stretch>
            <a:fillRect/>
          </a:stretch>
        </p:blipFill>
        <p:spPr bwMode="auto">
          <a:xfrm>
            <a:off x="683568" y="2492896"/>
            <a:ext cx="7299924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283</Words>
  <Application>Microsoft Office PowerPoint</Application>
  <PresentationFormat>Bildschirmpräsentation (4:3)</PresentationFormat>
  <Paragraphs>58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Travelplanner</vt:lpstr>
      <vt:lpstr>Inhalt</vt:lpstr>
      <vt:lpstr>Ausgangslage</vt:lpstr>
      <vt:lpstr>Ausgangslage</vt:lpstr>
      <vt:lpstr>Ziele</vt:lpstr>
      <vt:lpstr>Softwareentwicklungsprozess</vt:lpstr>
      <vt:lpstr>Design I</vt:lpstr>
      <vt:lpstr>Design II</vt:lpstr>
      <vt:lpstr>Design III</vt:lpstr>
      <vt:lpstr>Design IIII Simulation</vt:lpstr>
      <vt:lpstr>Technologien</vt:lpstr>
      <vt:lpstr>Folie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39</cp:revision>
  <dcterms:created xsi:type="dcterms:W3CDTF">2014-01-15T12:57:09Z</dcterms:created>
  <dcterms:modified xsi:type="dcterms:W3CDTF">2014-01-16T18:58:34Z</dcterms:modified>
</cp:coreProperties>
</file>