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5282AF-D45C-4B05-A7AA-5A97A9861409}" v="143" dt="2023-01-19T22:11:06.087"/>
    <p1510:client id="{78B08183-5F1E-4BF2-AD6C-65CEF6751DC0}" v="20" dt="2023-01-20T05:51:04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92553a408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92553a408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92553a408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c92553a408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92553a408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92553a408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c92553a408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c92553a408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92553a408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92553a408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92553a408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c92553a408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92553a40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92553a40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EDA sobre población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17934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Ciudades vs. pueblos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859650" y="1001700"/>
            <a:ext cx="7866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Algunas de las grandes ciudades de España sufrieron el descenso de  población en los últimos 20 años.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Mediante la estadística y análisis de datos intentaré averiguar por qué.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		Vamos con ello…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 descr="Gráfico, Gráfico de líneas&#10;&#10;Descripción generada automáticamente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67974" y="0"/>
            <a:ext cx="5365436" cy="1783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6" name="Google Shape;146;p15" descr="Gráfico, Gráfico de líneas&#10;&#10;Descripción generada automáticamente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766145" y="1784625"/>
            <a:ext cx="5376643" cy="169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7" name="Google Shape;147;p15" descr="Gráfico, Gráfico de líneas&#10;&#10;Descripción generada automáticamente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762404" y="3477925"/>
            <a:ext cx="5376075" cy="1665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8" name="Google Shape;148;p15"/>
          <p:cNvSpPr txBox="1"/>
          <p:nvPr/>
        </p:nvSpPr>
        <p:spPr>
          <a:xfrm>
            <a:off x="1044500" y="0"/>
            <a:ext cx="3106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Aquí muestro algunos ejemplos.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Como podemos observar, Sevilla tiene una gran caída, sobre todo a partir del año 2005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3240209" y="1450367"/>
            <a:ext cx="54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Sevilla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3203080" y="3137816"/>
            <a:ext cx="60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Madrid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3244725" y="4800845"/>
            <a:ext cx="631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Málaga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979350"/>
            <a:ext cx="3244399" cy="216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140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centraremos en la ciudad de Sevilla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297500" y="11630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>
              <a:buNone/>
            </a:pPr>
            <a:r>
              <a:rPr lang="es" dirty="0"/>
              <a:t>En la siguiente diapositiva expondré algunos gráficos con la inmigración y emigración de </a:t>
            </a:r>
            <a:endParaRPr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dirty="0"/>
              <a:t>la capital de Andalucía con los pueblos más cercanos</a:t>
            </a:r>
            <a:endParaRPr dirty="0"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638" y="2391150"/>
            <a:ext cx="5634725" cy="27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7" descr="Gráfico, Gráfico de barras&#10;&#10;Descripción generada automáticamente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1303" y="0"/>
            <a:ext cx="7089917" cy="268320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65" name="Google Shape;165;p17" descr="Gráfico, Gráfico de líneas&#10;&#10;Descripción generada automáticamente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83937" y="2846660"/>
            <a:ext cx="7263783" cy="229683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7200000" y="0"/>
            <a:ext cx="19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Aquí vemos la emigración de Sevilla hacía resto de provincia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0" y="4421100"/>
            <a:ext cx="1944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este gráfico se puede observar la inmigración de los pueblos más cercanos desde Sevilla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/>
        </p:nvSpPr>
        <p:spPr>
          <a:xfrm>
            <a:off x="960800" y="556250"/>
            <a:ext cx="6812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Hasta aquí muy bien, he comprobado como algunas personas “huyen” de la ciudad hacia los pueblos más cercanos.</a:t>
            </a:r>
            <a:endParaRPr lang="es" dirty="0">
              <a:solidFill>
                <a:schemeClr val="lt1"/>
              </a:solidFill>
              <a:latin typeface="Lato"/>
              <a:ea typeface="Lato"/>
              <a:cs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Pero…¿por qué?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¿Es más tranquilo vivir en los pueblos?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¿Más barato? Quizás sea eso…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Voy a analizar y comparar los precios por m2 tanto en la capital como sus municipios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2650"/>
            <a:ext cx="3235896" cy="21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471" y="2832650"/>
            <a:ext cx="3235896" cy="21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9" descr="Gráfico, Gráfico de barras&#10;&#10;Descripción generada automáticamente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51" y="3297"/>
            <a:ext cx="5407852" cy="1614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 descr="Gráfico, Gráfico de barras&#10;&#10;Descripción generada automáticamente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38" y="3496425"/>
            <a:ext cx="5407852" cy="16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 descr="Gráfico, Gráfico de barras&#10;&#10;Descripción generada automáticamente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442" y="1618175"/>
            <a:ext cx="5404869" cy="18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5402751" y="0"/>
            <a:ext cx="3741249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precio medio por m2 en Sevilla parte de los 2000 hasta los 2500 euros. 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Mientras que en Alcalá de Guadaíra van desde los 1100 hasta los 1500 euros, la mitad que en la capital.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Algo parecido pasa en Dos Hermanas.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Viendo los precios creo que es una buena razón vivir en los pueblos más cercanos.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s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s" dirty="0">
              <a:solidFill>
                <a:schemeClr val="lt1"/>
              </a:solidFill>
              <a:latin typeface="Lato"/>
              <a:ea typeface="Lato"/>
              <a:cs typeface="Lato"/>
            </a:endParaRPr>
          </a:p>
          <a:p>
            <a:endParaRPr lang="es" dirty="0">
              <a:solidFill>
                <a:schemeClr val="lt1"/>
              </a:solidFill>
              <a:latin typeface="Lato"/>
              <a:ea typeface="Lato"/>
              <a:cs typeface="Lato"/>
            </a:endParaRPr>
          </a:p>
          <a:p>
            <a:endParaRPr lang="es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s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con esto doy por concluida la investigación.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/>
        </p:nvSpPr>
        <p:spPr>
          <a:xfrm>
            <a:off x="1133400" y="346750"/>
            <a:ext cx="6877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Muchas gracias por todo y os espero en el siguiente análisis.</a:t>
            </a:r>
            <a:endParaRPr sz="20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0" descr="Data Scientist: qué es, qué hace y qué necesita sab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138" y="1625425"/>
            <a:ext cx="31337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8</Slides>
  <Notes>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Focus</vt:lpstr>
      <vt:lpstr>Proyecto EDA sobre población</vt:lpstr>
      <vt:lpstr>Presentación de PowerPoint</vt:lpstr>
      <vt:lpstr>Presentación de PowerPoint</vt:lpstr>
      <vt:lpstr>Nos centraremos en la ciudad de Sevilla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EDA sobre población</dc:title>
  <cp:revision>72</cp:revision>
  <dcterms:modified xsi:type="dcterms:W3CDTF">2023-01-20T05:53:19Z</dcterms:modified>
</cp:coreProperties>
</file>