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92553a408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92553a408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92553a408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c92553a408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92553a408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92553a408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c92553a408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c92553a408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92553a408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92553a408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92553a408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c92553a408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92553a408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92553a408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EDA sobre población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1793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Ciudades vs. pueblos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859650" y="1001700"/>
            <a:ext cx="7866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Algunas de las grandes ciudades de España sufrieron el descenso de  población en los últimos 20 años.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Mediante la estadística y análisis de datos intentaré averiguar por qué.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Vamos con ello…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300" y="0"/>
            <a:ext cx="4993199" cy="178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300" y="1784625"/>
            <a:ext cx="4992699" cy="169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1300" y="3477925"/>
            <a:ext cx="4992699" cy="1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1044500" y="0"/>
            <a:ext cx="310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Aquí muestro algunos ejemplos.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Como podemos observar, Sevilla tiene una gran caída, sobre todo a partir del año 2005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3626575" y="1361825"/>
            <a:ext cx="54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Sevilla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3549200" y="3041225"/>
            <a:ext cx="60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Madrid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3534500" y="4744500"/>
            <a:ext cx="63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Málaga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979350"/>
            <a:ext cx="3244399" cy="216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140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centraremos en la ciudad de Sevilla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163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la siguiente diapositiva expondré algunos gráficos con la inmigración y emigración 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capital de Andalucía y los pueblos más cercanos</a:t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638" y="2391150"/>
            <a:ext cx="5634725" cy="27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00001" cy="216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4000" y="2983498"/>
            <a:ext cx="7200001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7200000" y="0"/>
            <a:ext cx="19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Aquí vemos la emigración de Sevilla hacía resto de provincia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0" y="4421100"/>
            <a:ext cx="19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este gráfico se puede observar la inmigración de los pueblos más cercanos desde Sevilla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/>
        </p:nvSpPr>
        <p:spPr>
          <a:xfrm>
            <a:off x="960800" y="556250"/>
            <a:ext cx="6812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Hasta aquí muy bien, he comprobado como algunas personas “huyen” de la ciudad para irse a los pueblos.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Pero…¿por qué?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¿Es más tranquilo vivir en los pueblos?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¿Más barato? Quizás sea eso…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Voy a analizar y comparar los precios por m2 tanto en la capital como sus municipios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2650"/>
            <a:ext cx="3235896" cy="21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471" y="2832650"/>
            <a:ext cx="3235896" cy="21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8900"/>
            <a:ext cx="5450001" cy="16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96425"/>
            <a:ext cx="5449975" cy="16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18175"/>
            <a:ext cx="5450001" cy="18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5410800" y="0"/>
            <a:ext cx="373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precio medio por m2 en Sevilla parte de los 2000 hasta los 2500 euros.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Mientras que en Alcalá de Guadaíra van desde los 1100 hasta los 1500 euros, la mitad que en la capital.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Algo parecido pasa en Dos Hermanas.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Viendo los precios a mi me parece una buena razón de vivir en los pueblos más cercanos.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con esto doy por concluida la investigación.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/>
        </p:nvSpPr>
        <p:spPr>
          <a:xfrm>
            <a:off x="1133400" y="346750"/>
            <a:ext cx="687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Muchas gracias por todo y os espero en el siguiente análisis.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Data Scientist: qué es, qué hace y qué necesita saber"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138" y="1625425"/>
            <a:ext cx="31337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