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42" r:id="rId15"/>
    <p:sldId id="34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07" autoAdjust="0"/>
    <p:restoredTop sz="86282" autoAdjust="0"/>
  </p:normalViewPr>
  <p:slideViewPr>
    <p:cSldViewPr>
      <p:cViewPr varScale="1">
        <p:scale>
          <a:sx n="43" d="100"/>
          <a:sy n="43" d="100"/>
        </p:scale>
        <p:origin x="-58" y="-39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12/05/2015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010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12/05/2015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34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es-ES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es-ES"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es-ES" sz="1000">
                <a:latin typeface="+mn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16.png"/><Relationship Id="rId7" Type="http://schemas.openxmlformats.org/officeDocument/2006/relationships/image" Target="../media/image12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4000" b="1" dirty="0" smtClean="0">
                <a:solidFill>
                  <a:srgbClr val="002060"/>
                </a:solidFill>
              </a:rPr>
              <a:t>Antonio Hervás </a:t>
            </a:r>
            <a:r>
              <a:rPr lang="es-ES_tradnl" sz="4000" b="1" dirty="0" smtClean="0">
                <a:solidFill>
                  <a:srgbClr val="002060"/>
                </a:solidFill>
              </a:rPr>
              <a:t>Jorge 2015</a:t>
            </a:r>
            <a:endParaRPr lang="es-ES_tradnl" sz="4000" b="1" dirty="0" smtClean="0">
              <a:solidFill>
                <a:srgbClr val="002060"/>
              </a:solidFill>
            </a:endParaRPr>
          </a:p>
          <a:p>
            <a:endParaRPr sz="4000" b="1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TEORÍA DE GRAFOS</a:t>
            </a:r>
            <a:b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SESION 5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962150"/>
            <a:ext cx="8582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 GENERADOR DE MINIMO PESO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7" name="6 Imagen" descr="mhtml:file://C:\PCdespacho\MAD\epos\EPO3_GrafosyRepresentación.mht!http://online.upa.upv.es/haupa/Cursos/01tgr/imagenes/U3_grafoEPO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486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187624" y="515719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ÁRBOLES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877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mhtml:file://C:\PCdespacho\MAD\epos\EPO5_Caminos.mht!http://online.upa.upv.es/haupa/Cursos/01tgr/imagenes/U4_grafoEPO1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1"/>
            <a:ext cx="2520280" cy="244827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8" name="7 Imagen" descr="mhtml:file://C:\PCdespacho\MAD\epos\EPO4_Propiedadessobregrafos.mht!http://online.upa.upv.es/haupa/Cursos/01tgr/imagenes/U2_grafoEPO3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068960"/>
            <a:ext cx="3308325" cy="25162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6_RecorridosenGrafos.mht!http://online.upa.upv.es/haupa/Cursos/01tgr/imagenes/U5_grafoEPO2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3068959"/>
            <a:ext cx="2074019" cy="2290043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" name="9 Imagen" descr="dma3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76128" y="8450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0" y="1340768"/>
            <a:ext cx="9058275" cy="3314700"/>
            <a:chOff x="0" y="1340768"/>
            <a:chExt cx="9058275" cy="33147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340768"/>
              <a:ext cx="90582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077072"/>
              <a:ext cx="855345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8 Imagen" descr="dm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99922" y="61426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88011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8867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01008"/>
            <a:ext cx="8705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710" y="4437112"/>
            <a:ext cx="2236074" cy="23188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4_Propiedadessobregrafos.mht!http://online.upa.upv.es/haupa/Cursos/01tgr/imagenes/U2_grafoEPO3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8294" y="4512714"/>
            <a:ext cx="2935253" cy="238322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" name="9 Imagen" descr="mhtml:file://C:\PCdespacho\MAD\epos\EPO6_RecorridosenGrafos.mht!http://online.upa.upv.es/haupa/Cursos/01tgr/imagenes/U5_grafoEPO2.gif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022" y="4500756"/>
            <a:ext cx="1840137" cy="2168989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1" name="10 Imagen" descr="dma3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76128" y="8450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 DIRIGIDOS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9344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76128" y="8450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 DIRIGIDOS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191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861048"/>
            <a:ext cx="4038203" cy="226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dm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 GENERADOR DE MINIMO PESO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6375"/>
            <a:ext cx="90582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 GENERADOR DE MINIMO PESO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406981"/>
            <a:ext cx="8286344" cy="483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1171</TotalTime>
  <Words>81</Words>
  <Application>Microsoft Office PowerPoint</Application>
  <PresentationFormat>Presentación en pantalla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DesignTemplate</vt:lpstr>
      <vt:lpstr>INTRODUCCIÓN A LA TEORÍA DE GRAFOS SESION 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69</cp:revision>
  <dcterms:created xsi:type="dcterms:W3CDTF">2010-09-13T14:10:08Z</dcterms:created>
  <dcterms:modified xsi:type="dcterms:W3CDTF">2015-05-12T10:20:11Z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