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19"/>
  </p:notesMasterIdLst>
  <p:handoutMasterIdLst>
    <p:handoutMasterId r:id="rId20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06" r:id="rId11"/>
    <p:sldId id="311" r:id="rId12"/>
    <p:sldId id="307" r:id="rId13"/>
    <p:sldId id="313" r:id="rId14"/>
    <p:sldId id="308" r:id="rId15"/>
    <p:sldId id="309" r:id="rId16"/>
    <p:sldId id="262" r:id="rId17"/>
    <p:sldId id="302" r:id="rId18"/>
  </p:sldIdLst>
  <p:sldSz cx="24384000" cy="13716000"/>
  <p:notesSz cx="6858000" cy="9144000"/>
  <p:embeddedFontLst>
    <p:embeddedFont>
      <p:font typeface="Quicksand" panose="02000503000000000000" pitchFamily="2" charset="0"/>
      <p:regular r:id="rId21"/>
      <p:bold r:id="rId22"/>
      <p:italic r:id="rId23"/>
      <p:boldItalic r:id="rId24"/>
    </p:embeddedFont>
    <p:embeddedFont>
      <p:font typeface="Quicksand Bold" panose="02000803000000000000" pitchFamily="2" charset="0"/>
      <p:bold r:id="rId25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 autoAdjust="0"/>
    <p:restoredTop sz="81358" autoAdjust="0"/>
  </p:normalViewPr>
  <p:slideViewPr>
    <p:cSldViewPr snapToGrid="0" showGuides="1">
      <p:cViewPr varScale="1">
        <p:scale>
          <a:sx n="52" d="100"/>
          <a:sy n="52" d="100"/>
        </p:scale>
        <p:origin x="1968" y="224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20.04.2018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smos.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737200" y="8272192"/>
            <a:ext cx="4909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 err="1">
                <a:latin typeface="Avenir Next" panose="020B0503020202020204" pitchFamily="34" charset="0"/>
              </a:rPr>
              <a:t>DappDev</a:t>
            </a:r>
            <a:r>
              <a:rPr lang="en-US" sz="3000" spc="-20" dirty="0">
                <a:latin typeface="Avenir Next" panose="020B0503020202020204" pitchFamily="34" charset="0"/>
              </a:rPr>
              <a:t>, Kiev, 2018-04-16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30373" y="8198731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9D6E7F2F-25A2-014F-A1A7-580D49158BA9}"/>
              </a:ext>
            </a:extLst>
          </p:cNvPr>
          <p:cNvSpPr txBox="1"/>
          <p:nvPr/>
        </p:nvSpPr>
        <p:spPr>
          <a:xfrm>
            <a:off x="12191999" y="8198731"/>
            <a:ext cx="301492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4"/>
              </a:rPr>
              <a:t>cosmos.network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Time to Finality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through synchrony assumption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NFAs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5604</TotalTime>
  <Words>1447</Words>
  <Application>Microsoft Macintosh PowerPoint</Application>
  <PresentationFormat>Custom</PresentationFormat>
  <Paragraphs>306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Quicksand</vt:lpstr>
      <vt:lpstr>Arial</vt:lpstr>
      <vt:lpstr>Quicksand Bold</vt:lpstr>
      <vt:lpstr>Wingdings</vt:lpstr>
      <vt:lpstr>Avenir Next</vt:lpstr>
      <vt:lpstr>Avenir Roman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344</cp:revision>
  <cp:lastPrinted>2018-03-23T10:02:41Z</cp:lastPrinted>
  <dcterms:created xsi:type="dcterms:W3CDTF">2016-01-15T11:17:51Z</dcterms:created>
  <dcterms:modified xsi:type="dcterms:W3CDTF">2018-04-20T04:34:53Z</dcterms:modified>
</cp:coreProperties>
</file>