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0558" y="2666054"/>
            <a:ext cx="8001000" cy="2971801"/>
          </a:xfrm>
        </p:spPr>
        <p:txBody>
          <a:bodyPr/>
          <a:lstStyle/>
          <a:p>
            <a:r>
              <a:rPr lang="es-ES" dirty="0" smtClean="0"/>
              <a:t>El galpón de </a:t>
            </a:r>
            <a:r>
              <a:rPr lang="es-ES" dirty="0" err="1" smtClean="0"/>
              <a:t>mario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43" y="160552"/>
            <a:ext cx="687801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9456" y="-72081"/>
            <a:ext cx="10058400" cy="2743200"/>
          </a:xfrm>
        </p:spPr>
        <p:txBody>
          <a:bodyPr/>
          <a:lstStyle/>
          <a:p>
            <a:r>
              <a:rPr lang="es-ES" dirty="0" smtClean="0"/>
              <a:t>Objetivo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9456" y="910280"/>
            <a:ext cx="9473041" cy="3142735"/>
          </a:xfrm>
        </p:spPr>
        <p:txBody>
          <a:bodyPr/>
          <a:lstStyle/>
          <a:p>
            <a:r>
              <a:rPr lang="es-ES" dirty="0"/>
              <a:t>El objetivo principal será la creación de un e-</a:t>
            </a:r>
            <a:r>
              <a:rPr lang="es-ES" dirty="0" err="1"/>
              <a:t>commerce</a:t>
            </a:r>
            <a:r>
              <a:rPr lang="es-ES" dirty="0"/>
              <a:t> para la gestión, publicación y la eventual venta de productos de herrería, muebles de jardín, y demás productos de “</a:t>
            </a:r>
            <a:r>
              <a:rPr lang="es-ES" i="1" dirty="0"/>
              <a:t>El galpón de Mario”.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19456" y="2172730"/>
            <a:ext cx="10058400" cy="2743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Situación actual del cliente</a:t>
            </a:r>
            <a:endParaRPr lang="es-AR" dirty="0"/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519456" y="2932670"/>
            <a:ext cx="9473041" cy="314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519455" y="2932670"/>
            <a:ext cx="9473041" cy="314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Mario</a:t>
            </a:r>
            <a:r>
              <a:rPr lang="es-ES" dirty="0"/>
              <a:t>, dueño de la herrería </a:t>
            </a:r>
            <a:r>
              <a:rPr lang="es-ES" i="1" dirty="0"/>
              <a:t>“El galpón de Mario”</a:t>
            </a:r>
            <a:r>
              <a:rPr lang="es-ES" dirty="0"/>
              <a:t> no cuenta con un sistema de información para su negocio. Actualmente lleva un registro diario en un cuaderno y su intención es migrar todo a un sistema </a:t>
            </a:r>
            <a:r>
              <a:rPr lang="es-ES" dirty="0" smtClean="0"/>
              <a:t>informático,</a:t>
            </a:r>
            <a:br>
              <a:rPr lang="es-ES" dirty="0" smtClean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038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181232"/>
            <a:ext cx="10058400" cy="1311876"/>
          </a:xfrm>
        </p:spPr>
        <p:txBody>
          <a:bodyPr/>
          <a:lstStyle/>
          <a:p>
            <a:r>
              <a:rPr lang="es-AR" dirty="0"/>
              <a:t>Descripción Global del </a:t>
            </a:r>
            <a:r>
              <a:rPr lang="es-AR" dirty="0" smtClean="0"/>
              <a:t>Producto ofrecido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3" y="1095632"/>
            <a:ext cx="10840522" cy="2463114"/>
          </a:xfrm>
        </p:spPr>
        <p:txBody>
          <a:bodyPr/>
          <a:lstStyle/>
          <a:p>
            <a:r>
              <a:rPr lang="es-AR" dirty="0"/>
              <a:t>El producto a desarrollar es un sistema de venta online en el cual los clientes pueden ver y elegir la mercadería deseada dentro de un catálogo, también tiene acceso para hacer consultas y/o reservar el producto.</a:t>
            </a:r>
          </a:p>
          <a:p>
            <a:r>
              <a:rPr lang="es-AR" dirty="0"/>
              <a:t> </a:t>
            </a:r>
          </a:p>
          <a:p>
            <a:r>
              <a:rPr lang="es-AR" dirty="0"/>
              <a:t>Resumen de características  </a:t>
            </a:r>
            <a:endParaRPr lang="es-AR" dirty="0" smtClean="0"/>
          </a:p>
          <a:p>
            <a:endParaRPr lang="es-AR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97978"/>
              </p:ext>
            </p:extLst>
          </p:nvPr>
        </p:nvGraphicFramePr>
        <p:xfrm>
          <a:off x="1326765" y="3146875"/>
          <a:ext cx="8534400" cy="2023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Beneficio del cliente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Características que lo apoyan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Realizar compras online sin necesidad de moverse de su domicilio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Aplicación web desde la cual va a poder realizar las reservas y/o pagos.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Visualizar el catálogo completo junto a las características del producto y ver si hay stock a través de la página web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Sistema interactivo web para visualización de catálogo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Mayor agilidad en las reservas de productos, asegurándose quedar sin Stock. 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Aplicación web desde la que va a poder realizar y/o cancelar reservas.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Automatización de stock online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Sistema automatizado de stock.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46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03654"/>
            <a:ext cx="10058401" cy="916459"/>
          </a:xfrm>
        </p:spPr>
        <p:txBody>
          <a:bodyPr/>
          <a:lstStyle/>
          <a:p>
            <a:r>
              <a:rPr lang="es-ES" dirty="0" smtClean="0"/>
              <a:t>Situación actual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403654"/>
            <a:ext cx="10914664" cy="5020962"/>
          </a:xfrm>
        </p:spPr>
        <p:txBody>
          <a:bodyPr/>
          <a:lstStyle/>
          <a:p>
            <a:pPr algn="just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Luego de varias reuniones con el cliente y finalizada la minuta de reunión, se comenzó con los documentos necesarios para el desarrollo del E-Commerce web.  </a:t>
            </a:r>
          </a:p>
          <a:p>
            <a:pPr algn="just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El equipo de análisis finalizó el documento visión que nos detalla el propósito y el alcance del proyecto. </a:t>
            </a:r>
          </a:p>
          <a:p>
            <a:pPr algn="just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Luego se finalizo el documento de análisis funcional, en el cual detallamos los requisitos necesarios para la ejecución del proyecto.</a:t>
            </a:r>
          </a:p>
          <a:p>
            <a:pPr algn="just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Actualmente nos encontramos comenzando con el documento de diseño. </a:t>
            </a:r>
          </a:p>
          <a:p>
            <a:pPr algn="just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Por ultimo nuestro equipo de desarrollo ya comenzó con un boceto inicial del E-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para ser presentado al cliente y analizar en conjunto posibles cambios o mejoras.</a:t>
            </a:r>
            <a:endParaRPr lang="es-A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281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333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Sector</vt:lpstr>
      <vt:lpstr>El galpón de mario</vt:lpstr>
      <vt:lpstr>Objetivo</vt:lpstr>
      <vt:lpstr>Descripción Global del Producto ofrecido</vt:lpstr>
      <vt:lpstr>Situación actual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galpón de mario</dc:title>
  <dc:creator>Cuenta Microsoft</dc:creator>
  <cp:lastModifiedBy>Cuenta Microsoft</cp:lastModifiedBy>
  <cp:revision>2</cp:revision>
  <dcterms:created xsi:type="dcterms:W3CDTF">2023-08-22T23:36:32Z</dcterms:created>
  <dcterms:modified xsi:type="dcterms:W3CDTF">2023-08-22T23:54:47Z</dcterms:modified>
</cp:coreProperties>
</file>