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32E77D-7080-43A0-9BCA-9E5DDC8F0B0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F5EC-264B-462D-9808-4494BF1A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0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5E9-940C-4C97-98CE-5BE4B616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16x2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0F4-57AF-46D2-AD7C-4AEF7052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Adrian Caprini</a:t>
            </a:r>
          </a:p>
          <a:p>
            <a:r>
              <a:rPr lang="en-US" dirty="0">
                <a:solidFill>
                  <a:srgbClr val="00B0F0"/>
                </a:solidFill>
              </a:rPr>
              <a:t>n01115682</a:t>
            </a:r>
          </a:p>
        </p:txBody>
      </p:sp>
    </p:spTree>
    <p:extLst>
      <p:ext uri="{BB962C8B-B14F-4D97-AF65-F5344CB8AC3E}">
        <p14:creationId xmlns:p14="http://schemas.microsoft.com/office/powerpoint/2010/main" val="26671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03AD-6B02-4363-ACD8-4C880D36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5926-DEFA-4BEB-AF14-DFD01EE6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Uses a 16x2 LCD display</a:t>
            </a:r>
          </a:p>
          <a:p>
            <a:r>
              <a:rPr lang="en-US" dirty="0">
                <a:solidFill>
                  <a:srgbClr val="92D050"/>
                </a:solidFill>
              </a:rPr>
              <a:t>Purpose- to display information from any chosen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D4E5-BEC4-4FED-847E-53E8C4F2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49B3-D737-4345-B848-29D88AF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Parts Required:</a:t>
            </a:r>
          </a:p>
          <a:p>
            <a:r>
              <a:rPr lang="en-US" dirty="0">
                <a:solidFill>
                  <a:srgbClr val="FFFF00"/>
                </a:solidFill>
              </a:rPr>
              <a:t>Raspberry Pi 3 – Starter Kit, $112.99</a:t>
            </a:r>
          </a:p>
          <a:p>
            <a:r>
              <a:rPr lang="en-US" dirty="0">
                <a:solidFill>
                  <a:srgbClr val="FFFF00"/>
                </a:solidFill>
              </a:rPr>
              <a:t>16x2 LCD display, $23.87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Total: $136.86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F0FE-FDE6-428C-AF80-EBBA063E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1EA5-F680-497F-9784-FE3CBAEC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Topic Selection: Sept 11-15, 2017</a:t>
            </a:r>
          </a:p>
          <a:p>
            <a:r>
              <a:rPr lang="en-US" dirty="0">
                <a:solidFill>
                  <a:srgbClr val="FFC000"/>
                </a:solidFill>
              </a:rPr>
              <a:t>Research: Sept 15-18, 2017</a:t>
            </a:r>
          </a:p>
          <a:p>
            <a:r>
              <a:rPr lang="en-US" dirty="0">
                <a:solidFill>
                  <a:srgbClr val="FFC000"/>
                </a:solidFill>
              </a:rPr>
              <a:t>Calculating Budget: Sept 22-28, 2017</a:t>
            </a:r>
          </a:p>
          <a:p>
            <a:r>
              <a:rPr lang="en-US" dirty="0">
                <a:solidFill>
                  <a:srgbClr val="FFC000"/>
                </a:solidFill>
              </a:rPr>
              <a:t>Ordering Parts: Sept 28 - Oct 12, 2017</a:t>
            </a:r>
          </a:p>
          <a:p>
            <a:r>
              <a:rPr lang="en-US" dirty="0">
                <a:solidFill>
                  <a:srgbClr val="FFC000"/>
                </a:solidFill>
              </a:rPr>
              <a:t>Testing Project with </a:t>
            </a:r>
            <a:r>
              <a:rPr lang="en-US" dirty="0" err="1">
                <a:solidFill>
                  <a:srgbClr val="FFC000"/>
                </a:solidFill>
              </a:rPr>
              <a:t>StudentSenseHat</a:t>
            </a:r>
            <a:r>
              <a:rPr lang="en-US" dirty="0">
                <a:solidFill>
                  <a:srgbClr val="FFC000"/>
                </a:solidFill>
              </a:rPr>
              <a:t>: Oct 16 – Nov 20, 2017 </a:t>
            </a:r>
          </a:p>
          <a:p>
            <a:r>
              <a:rPr lang="en-US" dirty="0">
                <a:solidFill>
                  <a:srgbClr val="FFC000"/>
                </a:solidFill>
              </a:rPr>
              <a:t>Assembling project on Raspberry Pi:  Dec 11 - Jan 11, 2018</a:t>
            </a:r>
          </a:p>
          <a:p>
            <a:r>
              <a:rPr lang="en-US" dirty="0">
                <a:solidFill>
                  <a:srgbClr val="FFC000"/>
                </a:solidFill>
              </a:rPr>
              <a:t>Progress Report: Jan 4-7, 2018</a:t>
            </a:r>
          </a:p>
          <a:p>
            <a:r>
              <a:rPr lang="en-US" dirty="0">
                <a:solidFill>
                  <a:srgbClr val="FFC000"/>
                </a:solidFill>
              </a:rPr>
              <a:t>Build Instructions: Jan 15-21, 2018</a:t>
            </a:r>
          </a:p>
        </p:txBody>
      </p:sp>
    </p:spTree>
    <p:extLst>
      <p:ext uri="{BB962C8B-B14F-4D97-AF65-F5344CB8AC3E}">
        <p14:creationId xmlns:p14="http://schemas.microsoft.com/office/powerpoint/2010/main" val="16840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B90-2049-49C5-B684-CD7AE368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Demo of 16x2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0B13-53A7-4A45-A3EE-01164730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842E-6244-4070-83C8-5CDC4795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0BC0-AEA7-47E6-84A9-6DE1AA46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TECH153- Technical C, gain experience with writing c programs</a:t>
            </a:r>
          </a:p>
          <a:p>
            <a:r>
              <a:rPr lang="en-US" dirty="0">
                <a:solidFill>
                  <a:srgbClr val="00B050"/>
                </a:solidFill>
              </a:rPr>
              <a:t>CENG216- Introduction to Software Engineering, creating a project schedule using Gantt charts</a:t>
            </a:r>
          </a:p>
          <a:p>
            <a:r>
              <a:rPr lang="en-US" dirty="0">
                <a:solidFill>
                  <a:srgbClr val="00B050"/>
                </a:solidFill>
              </a:rPr>
              <a:t>CENG252- Embedded Systems, learning how to read input from sensors</a:t>
            </a:r>
          </a:p>
        </p:txBody>
      </p:sp>
    </p:spTree>
    <p:extLst>
      <p:ext uri="{BB962C8B-B14F-4D97-AF65-F5344CB8AC3E}">
        <p14:creationId xmlns:p14="http://schemas.microsoft.com/office/powerpoint/2010/main" val="404158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16x2 LCD</vt:lpstr>
      <vt:lpstr>Introduction</vt:lpstr>
      <vt:lpstr>Budget</vt:lpstr>
      <vt:lpstr>Schedule</vt:lpstr>
      <vt:lpstr>Demo of 16x2 LCD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16x2 LCD</dc:title>
  <dc:creator>Adrian Caprini</dc:creator>
  <cp:lastModifiedBy>Adrian Caprini</cp:lastModifiedBy>
  <cp:revision>8</cp:revision>
  <dcterms:created xsi:type="dcterms:W3CDTF">2018-01-12T17:53:52Z</dcterms:created>
  <dcterms:modified xsi:type="dcterms:W3CDTF">2018-01-13T17:25:51Z</dcterms:modified>
</cp:coreProperties>
</file>