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FEA-F078-4B3A-B757-07642D67C93B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4D39-2E5B-447F-B4A5-0E3DE8FB4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0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FEA-F078-4B3A-B757-07642D67C93B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4D39-2E5B-447F-B4A5-0E3DE8FB4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554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FEA-F078-4B3A-B757-07642D67C93B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4D39-2E5B-447F-B4A5-0E3DE8FB4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9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FEA-F078-4B3A-B757-07642D67C93B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4D39-2E5B-447F-B4A5-0E3DE8FB4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96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FEA-F078-4B3A-B757-07642D67C93B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4D39-2E5B-447F-B4A5-0E3DE8FB4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115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FEA-F078-4B3A-B757-07642D67C93B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4D39-2E5B-447F-B4A5-0E3DE8FB4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388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FEA-F078-4B3A-B757-07642D67C93B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4D39-2E5B-447F-B4A5-0E3DE8FB4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387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FEA-F078-4B3A-B757-07642D67C93B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4D39-2E5B-447F-B4A5-0E3DE8FB4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135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FEA-F078-4B3A-B757-07642D67C93B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4D39-2E5B-447F-B4A5-0E3DE8FB4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546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FEA-F078-4B3A-B757-07642D67C93B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4D39-2E5B-447F-B4A5-0E3DE8FB4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503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FEA-F078-4B3A-B757-07642D67C93B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4D39-2E5B-447F-B4A5-0E3DE8FB4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321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C9FEA-F078-4B3A-B757-07642D67C93B}" type="datetimeFigureOut">
              <a:rPr lang="en-SG" smtClean="0"/>
              <a:t>24/9/2016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4D39-2E5B-447F-B4A5-0E3DE8FB4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121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512385" y="5072601"/>
            <a:ext cx="1249831" cy="108324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Administrator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7843" y="650142"/>
            <a:ext cx="1083247" cy="108324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Developer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872084" y="4063355"/>
            <a:ext cx="3168548" cy="2536228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Docker Swarm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882017" y="4071305"/>
            <a:ext cx="3158615" cy="2528277"/>
          </a:xfrm>
          <a:prstGeom prst="roundRect">
            <a:avLst/>
          </a:prstGeom>
          <a:solidFill>
            <a:srgbClr val="F8F8F8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630016" y="723571"/>
            <a:ext cx="1315940" cy="874643"/>
          </a:xfrm>
          <a:prstGeom prst="round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Local Code</a:t>
            </a: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26890" y="596348"/>
            <a:ext cx="1315940" cy="1129087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Source Control</a:t>
            </a: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217791" y="588397"/>
            <a:ext cx="1315940" cy="1129087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DockerHub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49527" y="2776994"/>
            <a:ext cx="870666" cy="636104"/>
          </a:xfrm>
          <a:prstGeom prst="round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Docker Image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77788" y="5808117"/>
            <a:ext cx="901824" cy="599400"/>
          </a:xfrm>
          <a:prstGeom prst="roundRect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Worker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76111" y="5806796"/>
            <a:ext cx="901824" cy="599400"/>
          </a:xfrm>
          <a:prstGeom prst="roundRect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Worker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67363" y="4538787"/>
            <a:ext cx="901824" cy="599400"/>
          </a:xfrm>
          <a:prstGeom prst="roundRect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Manager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081794" y="954156"/>
            <a:ext cx="1272201" cy="389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SG" dirty="0"/>
          </a:p>
        </p:txBody>
      </p:sp>
      <p:sp>
        <p:nvSpPr>
          <p:cNvPr id="16" name="Right Arrow 15"/>
          <p:cNvSpPr/>
          <p:nvPr/>
        </p:nvSpPr>
        <p:spPr>
          <a:xfrm flipH="1">
            <a:off x="5848201" y="954156"/>
            <a:ext cx="1272201" cy="389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 rot="19706541" flipH="1">
            <a:off x="5479588" y="2135043"/>
            <a:ext cx="1927947" cy="389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SG" dirty="0"/>
          </a:p>
        </p:txBody>
      </p:sp>
      <p:cxnSp>
        <p:nvCxnSpPr>
          <p:cNvPr id="24" name="Straight Arrow Connector 23"/>
          <p:cNvCxnSpPr>
            <a:stCxn id="10" idx="2"/>
            <a:endCxn id="8" idx="0"/>
          </p:cNvCxnSpPr>
          <p:nvPr/>
        </p:nvCxnSpPr>
        <p:spPr>
          <a:xfrm>
            <a:off x="7518275" y="5138187"/>
            <a:ext cx="910425" cy="66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9" idx="0"/>
          </p:cNvCxnSpPr>
          <p:nvPr/>
        </p:nvCxnSpPr>
        <p:spPr>
          <a:xfrm flipH="1">
            <a:off x="6527023" y="5138187"/>
            <a:ext cx="991252" cy="66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664025" y="2458729"/>
            <a:ext cx="1083247" cy="108324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Consumer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 rot="2723955" flipH="1">
            <a:off x="4982901" y="3732454"/>
            <a:ext cx="1000225" cy="36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</a:t>
            </a:r>
            <a:endParaRPr lang="en-SG" dirty="0"/>
          </a:p>
        </p:txBody>
      </p:sp>
      <p:sp>
        <p:nvSpPr>
          <p:cNvPr id="60" name="Right Arrow 59"/>
          <p:cNvSpPr/>
          <p:nvPr/>
        </p:nvSpPr>
        <p:spPr>
          <a:xfrm rot="19779232">
            <a:off x="8866448" y="3530576"/>
            <a:ext cx="1995780" cy="389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Expose endpoint</a:t>
            </a:r>
            <a:endParaRPr lang="en-SG" sz="1600" dirty="0"/>
          </a:p>
        </p:txBody>
      </p:sp>
      <p:sp>
        <p:nvSpPr>
          <p:cNvPr id="61" name="Rounded Rectangle 60"/>
          <p:cNvSpPr/>
          <p:nvPr/>
        </p:nvSpPr>
        <p:spPr>
          <a:xfrm>
            <a:off x="1677641" y="5039145"/>
            <a:ext cx="1315940" cy="1256307"/>
          </a:xfrm>
          <a:prstGeom prst="roundRect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Cloud Provider</a:t>
            </a: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3062572" y="5472489"/>
            <a:ext cx="2680258" cy="389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Provision Swarm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592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25</Words>
  <Application>Microsoft Office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</dc:creator>
  <cp:lastModifiedBy>Adrian</cp:lastModifiedBy>
  <cp:revision>12</cp:revision>
  <dcterms:created xsi:type="dcterms:W3CDTF">2016-09-24T12:01:50Z</dcterms:created>
  <dcterms:modified xsi:type="dcterms:W3CDTF">2016-09-24T14:36:12Z</dcterms:modified>
</cp:coreProperties>
</file>