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5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9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1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8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8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3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46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0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2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21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07843" y="650142"/>
            <a:ext cx="1083247" cy="108324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72084" y="4063355"/>
            <a:ext cx="3168548" cy="2536228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Swarm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82017" y="4071305"/>
            <a:ext cx="3158615" cy="2528277"/>
          </a:xfrm>
          <a:prstGeom prst="roundRect">
            <a:avLst/>
          </a:prstGeom>
          <a:solidFill>
            <a:srgbClr val="F8F8F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30016" y="723571"/>
            <a:ext cx="1315940" cy="874643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Local Code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6890" y="596348"/>
            <a:ext cx="1315940" cy="1129087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Control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17791" y="588397"/>
            <a:ext cx="1315940" cy="1129087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DockerHub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9527" y="2776994"/>
            <a:ext cx="870666" cy="636104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Docker Image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77788" y="5808117"/>
            <a:ext cx="901824" cy="59940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6111" y="5806796"/>
            <a:ext cx="901824" cy="59940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67363" y="4538787"/>
            <a:ext cx="901824" cy="59940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81794" y="954156"/>
            <a:ext cx="1272201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SG" dirty="0"/>
          </a:p>
        </p:txBody>
      </p:sp>
      <p:sp>
        <p:nvSpPr>
          <p:cNvPr id="16" name="Right Arrow 15"/>
          <p:cNvSpPr/>
          <p:nvPr/>
        </p:nvSpPr>
        <p:spPr>
          <a:xfrm flipH="1">
            <a:off x="5848201" y="954156"/>
            <a:ext cx="1272201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 rot="19706541" flipH="1">
            <a:off x="5479588" y="2135043"/>
            <a:ext cx="1927947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SG" dirty="0"/>
          </a:p>
        </p:txBody>
      </p:sp>
      <p:cxnSp>
        <p:nvCxnSpPr>
          <p:cNvPr id="24" name="Straight Arrow Connector 23"/>
          <p:cNvCxnSpPr>
            <a:stCxn id="10" idx="2"/>
            <a:endCxn id="8" idx="0"/>
          </p:cNvCxnSpPr>
          <p:nvPr/>
        </p:nvCxnSpPr>
        <p:spPr>
          <a:xfrm>
            <a:off x="7518275" y="5138187"/>
            <a:ext cx="910425" cy="6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0"/>
          </p:cNvCxnSpPr>
          <p:nvPr/>
        </p:nvCxnSpPr>
        <p:spPr>
          <a:xfrm flipH="1">
            <a:off x="6527023" y="5138187"/>
            <a:ext cx="991252" cy="6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664025" y="2458729"/>
            <a:ext cx="1083247" cy="108324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Consumer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2723955" flipH="1">
            <a:off x="4982901" y="3732454"/>
            <a:ext cx="1000225" cy="3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SG" dirty="0"/>
          </a:p>
        </p:txBody>
      </p:sp>
      <p:sp>
        <p:nvSpPr>
          <p:cNvPr id="60" name="Right Arrow 59"/>
          <p:cNvSpPr/>
          <p:nvPr/>
        </p:nvSpPr>
        <p:spPr>
          <a:xfrm rot="19779232">
            <a:off x="8866448" y="3530576"/>
            <a:ext cx="1995780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Expose endpoint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259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</cp:lastModifiedBy>
  <cp:revision>11</cp:revision>
  <dcterms:created xsi:type="dcterms:W3CDTF">2016-09-24T12:01:50Z</dcterms:created>
  <dcterms:modified xsi:type="dcterms:W3CDTF">2016-09-24T13:12:33Z</dcterms:modified>
</cp:coreProperties>
</file>