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p:scale>
          <a:sx n="25" d="100"/>
          <a:sy n="25" d="100"/>
        </p:scale>
        <p:origin x="2520" y="19"/>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17/02/2020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49499"/>
            <a:ext cx="8653496" cy="830997"/>
          </a:xfrm>
          <a:prstGeom prst="rect">
            <a:avLst/>
          </a:prstGeom>
          <a:noFill/>
        </p:spPr>
        <p:txBody>
          <a:bodyPr wrap="square" rtlCol="0">
            <a:spAutoFit/>
          </a:bodyPr>
          <a:lstStyle/>
          <a:p>
            <a:r>
              <a:rPr lang="en-US" sz="2400" dirty="0"/>
              <a:t>Supervisors (Singapore): Dr. </a:t>
            </a:r>
            <a:r>
              <a:rPr lang="en-US" sz="2400" dirty="0" err="1"/>
              <a:t>Seow</a:t>
            </a:r>
            <a:r>
              <a:rPr lang="en-US" sz="2400" dirty="0"/>
              <a:t> Chee </a:t>
            </a:r>
            <a:r>
              <a:rPr lang="en-US" sz="2400" dirty="0" err="1"/>
              <a:t>Kiat</a:t>
            </a:r>
            <a:r>
              <a:rPr lang="en-US" sz="2400" dirty="0"/>
              <a:t>, Lawrence</a:t>
            </a:r>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8" name="Picture 57" descr="A picture containing clock, drawing&#10;&#10;Description automatically generated">
            <a:extLst>
              <a:ext uri="{FF2B5EF4-FFF2-40B4-BE49-F238E27FC236}">
                <a16:creationId xmlns:a16="http://schemas.microsoft.com/office/drawing/2014/main" id="{99AFAF36-C69C-4BE6-A0EE-0B65391EB5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7368" y="21258774"/>
            <a:ext cx="1493540" cy="3004605"/>
          </a:xfrm>
          <a:prstGeom prst="rect">
            <a:avLst/>
          </a:prstGeom>
        </p:spPr>
      </p:pic>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Insert graph</a:t>
            </a: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483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85</cp:revision>
  <cp:lastPrinted>2013-02-22T05:40:15Z</cp:lastPrinted>
  <dcterms:created xsi:type="dcterms:W3CDTF">2013-02-13T08:30:39Z</dcterms:created>
  <dcterms:modified xsi:type="dcterms:W3CDTF">2020-02-17T06:22:40Z</dcterms:modified>
</cp:coreProperties>
</file>