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varScale="1">
        <p:scale>
          <a:sx n="21" d="100"/>
          <a:sy n="21" d="100"/>
        </p:scale>
        <p:origin x="2803" y="91"/>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21/02/2020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10590"/>
            <a:ext cx="8653496" cy="830997"/>
          </a:xfrm>
          <a:prstGeom prst="rect">
            <a:avLst/>
          </a:prstGeom>
          <a:noFill/>
        </p:spPr>
        <p:txBody>
          <a:bodyPr wrap="square" rtlCol="0">
            <a:spAutoFit/>
          </a:bodyPr>
          <a:lstStyle/>
          <a:p>
            <a:r>
              <a:rPr lang="en-US" sz="2400" dirty="0"/>
              <a:t>Supervisors (Singapore): Dr. Chee </a:t>
            </a:r>
            <a:r>
              <a:rPr lang="en-US" sz="2400" dirty="0" err="1"/>
              <a:t>Kiat</a:t>
            </a:r>
            <a:r>
              <a:rPr lang="en-US" sz="2400" dirty="0"/>
              <a:t> (Lawrence) </a:t>
            </a:r>
            <a:r>
              <a:rPr lang="en-US" sz="2400" dirty="0" err="1"/>
              <a:t>Seow</a:t>
            </a:r>
            <a:endParaRPr lang="en-US" sz="2400" dirty="0"/>
          </a:p>
          <a:p>
            <a:r>
              <a:rPr lang="en-US" sz="2400" dirty="0"/>
              <a:t>Supervisor (Glasgow): Dr. Glasgow Prof</a:t>
            </a:r>
          </a:p>
        </p:txBody>
      </p:sp>
      <p:sp>
        <p:nvSpPr>
          <p:cNvPr id="32" name="TextBox 31">
            <a:extLst>
              <a:ext uri="{FF2B5EF4-FFF2-40B4-BE49-F238E27FC236}">
                <a16:creationId xmlns:a16="http://schemas.microsoft.com/office/drawing/2014/main" id="{AA6C3207-82EC-492A-8E9F-2795175026FA}"/>
              </a:ext>
            </a:extLst>
          </p:cNvPr>
          <p:cNvSpPr txBox="1"/>
          <p:nvPr/>
        </p:nvSpPr>
        <p:spPr>
          <a:xfrm>
            <a:off x="0" y="1769468"/>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778155"/>
            <a:ext cx="12424533" cy="7500680"/>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6572" y="21358192"/>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772687"/>
            <a:ext cx="10693400" cy="392021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5" y="20247985"/>
            <a:ext cx="7413239" cy="627983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algn="just">
              <a:spcBef>
                <a:spcPts val="699"/>
              </a:spcBef>
              <a:defRPr sz="1800">
                <a:solidFill>
                  <a:srgbClr val="000000"/>
                </a:solidFill>
              </a:defRPr>
            </a:pP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156" y="24756417"/>
            <a:ext cx="2597958" cy="2597958"/>
          </a:xfrm>
          <a:prstGeom prst="rect">
            <a:avLst/>
          </a:prstGeom>
        </p:spPr>
      </p:pic>
      <p:cxnSp>
        <p:nvCxnSpPr>
          <p:cNvPr id="5" name="Straight Connector 4">
            <a:extLst>
              <a:ext uri="{FF2B5EF4-FFF2-40B4-BE49-F238E27FC236}">
                <a16:creationId xmlns:a16="http://schemas.microsoft.com/office/drawing/2014/main" id="{B42F82CF-6460-4CB7-9150-2A1D059C4773}"/>
              </a:ext>
            </a:extLst>
          </p:cNvPr>
          <p:cNvCxnSpPr>
            <a:cxnSpLocks/>
          </p:cNvCxnSpPr>
          <p:nvPr/>
        </p:nvCxnSpPr>
        <p:spPr>
          <a:xfrm flipV="1">
            <a:off x="0" y="8717280"/>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450EDE1C-A299-4482-93E7-150A2E3E146A}"/>
              </a:ext>
            </a:extLst>
          </p:cNvPr>
          <p:cNvCxnSpPr>
            <a:cxnSpLocks/>
          </p:cNvCxnSpPr>
          <p:nvPr/>
        </p:nvCxnSpPr>
        <p:spPr>
          <a:xfrm flipV="1">
            <a:off x="0" y="1393384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9624843-FFB7-4263-8F04-309F416A38C6}"/>
              </a:ext>
            </a:extLst>
          </p:cNvPr>
          <p:cNvCxnSpPr>
            <a:cxnSpLocks/>
          </p:cNvCxnSpPr>
          <p:nvPr/>
        </p:nvCxnSpPr>
        <p:spPr>
          <a:xfrm>
            <a:off x="9968941" y="20254033"/>
            <a:ext cx="11414725" cy="49656"/>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86E9F5E-7CDA-4D0D-9C3C-5503B8A77194}"/>
              </a:ext>
            </a:extLst>
          </p:cNvPr>
          <p:cNvCxnSpPr>
            <a:cxnSpLocks/>
          </p:cNvCxnSpPr>
          <p:nvPr/>
        </p:nvCxnSpPr>
        <p:spPr>
          <a:xfrm flipV="1">
            <a:off x="0" y="23645820"/>
            <a:ext cx="9968941" cy="2481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6A3619A-F750-4AC9-BC43-12B5EF96715D}"/>
              </a:ext>
            </a:extLst>
          </p:cNvPr>
          <p:cNvCxnSpPr>
            <a:cxnSpLocks/>
          </p:cNvCxnSpPr>
          <p:nvPr/>
        </p:nvCxnSpPr>
        <p:spPr>
          <a:xfrm flipV="1">
            <a:off x="-16556" y="300869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F59DAD0-0DB5-457F-B54D-7B6C1CDD5964}"/>
              </a:ext>
            </a:extLst>
          </p:cNvPr>
          <p:cNvCxnSpPr>
            <a:cxnSpLocks/>
          </p:cNvCxnSpPr>
          <p:nvPr/>
        </p:nvCxnSpPr>
        <p:spPr>
          <a:xfrm>
            <a:off x="13747826" y="3008698"/>
            <a:ext cx="41918" cy="5705704"/>
          </a:xfrm>
          <a:prstGeom prst="line">
            <a:avLst/>
          </a:prstGeom>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39C4D89E-FC5E-4E84-8F11-F3C2103F4289}"/>
              </a:ext>
            </a:extLst>
          </p:cNvPr>
          <p:cNvCxnSpPr>
            <a:cxnSpLocks/>
          </p:cNvCxnSpPr>
          <p:nvPr/>
        </p:nvCxnSpPr>
        <p:spPr>
          <a:xfrm>
            <a:off x="9944920" y="13959456"/>
            <a:ext cx="28783" cy="14533551"/>
          </a:xfrm>
          <a:prstGeom prst="line">
            <a:avLst/>
          </a:prstGeom>
          <a:ln/>
        </p:spPr>
        <p:style>
          <a:lnRef idx="2">
            <a:schemeClr val="dk1"/>
          </a:lnRef>
          <a:fillRef idx="0">
            <a:schemeClr val="dk1"/>
          </a:fillRef>
          <a:effectRef idx="1">
            <a:schemeClr val="dk1"/>
          </a:effectRef>
          <a:fontRef idx="minor">
            <a:schemeClr val="tx1"/>
          </a:fontRef>
        </p:style>
      </p:cxnSp>
      <p:pic>
        <p:nvPicPr>
          <p:cNvPr id="74" name="Picture 73" descr="A person sitting in a restaurant&#10;&#10;Description automatically generated">
            <a:extLst>
              <a:ext uri="{FF2B5EF4-FFF2-40B4-BE49-F238E27FC236}">
                <a16:creationId xmlns:a16="http://schemas.microsoft.com/office/drawing/2014/main" id="{CCEF6576-12A5-4407-83AB-0D2BFCBF8D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896206" y="0"/>
            <a:ext cx="1490594" cy="1620000"/>
          </a:xfrm>
          <a:prstGeom prst="rect">
            <a:avLst/>
          </a:prstGeom>
        </p:spPr>
      </p:pic>
      <p:pic>
        <p:nvPicPr>
          <p:cNvPr id="3" name="Picture 2" descr="A picture containing drawing, clock&#10;&#10;Description automatically generated">
            <a:extLst>
              <a:ext uri="{FF2B5EF4-FFF2-40B4-BE49-F238E27FC236}">
                <a16:creationId xmlns:a16="http://schemas.microsoft.com/office/drawing/2014/main" id="{0BFBFBDD-FC7B-4A53-82B5-808D797CA3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386130" y="21269739"/>
            <a:ext cx="1495478" cy="3000691"/>
          </a:xfrm>
          <a:prstGeom prst="rect">
            <a:avLst/>
          </a:prstGeom>
        </p:spPr>
      </p:pic>
      <p:pic>
        <p:nvPicPr>
          <p:cNvPr id="6" name="Picture 5">
            <a:extLst>
              <a:ext uri="{FF2B5EF4-FFF2-40B4-BE49-F238E27FC236}">
                <a16:creationId xmlns:a16="http://schemas.microsoft.com/office/drawing/2014/main" id="{C8841152-93D5-4096-89A3-2BDAAD3180C9}"/>
              </a:ext>
            </a:extLst>
          </p:cNvPr>
          <p:cNvPicPr>
            <a:picLocks noChangeAspect="1"/>
          </p:cNvPicPr>
          <p:nvPr/>
        </p:nvPicPr>
        <p:blipFill>
          <a:blip r:embed="rId13"/>
          <a:stretch>
            <a:fillRect/>
          </a:stretch>
        </p:blipFill>
        <p:spPr>
          <a:xfrm>
            <a:off x="9997879" y="24220522"/>
            <a:ext cx="3618880" cy="3322394"/>
          </a:xfrm>
          <a:prstGeom prst="rect">
            <a:avLst/>
          </a:prstGeom>
        </p:spPr>
      </p:pic>
      <p:pic>
        <p:nvPicPr>
          <p:cNvPr id="7" name="Picture 6">
            <a:extLst>
              <a:ext uri="{FF2B5EF4-FFF2-40B4-BE49-F238E27FC236}">
                <a16:creationId xmlns:a16="http://schemas.microsoft.com/office/drawing/2014/main" id="{31794EEC-7606-4D89-AA84-0C93FA5F1E08}"/>
              </a:ext>
            </a:extLst>
          </p:cNvPr>
          <p:cNvPicPr>
            <a:picLocks noChangeAspect="1"/>
          </p:cNvPicPr>
          <p:nvPr/>
        </p:nvPicPr>
        <p:blipFill>
          <a:blip r:embed="rId14"/>
          <a:stretch>
            <a:fillRect/>
          </a:stretch>
        </p:blipFill>
        <p:spPr>
          <a:xfrm>
            <a:off x="13593609" y="24159416"/>
            <a:ext cx="3705737" cy="3383499"/>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482</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89</cp:revision>
  <cp:lastPrinted>2013-02-22T05:40:15Z</cp:lastPrinted>
  <dcterms:created xsi:type="dcterms:W3CDTF">2013-02-13T08:30:39Z</dcterms:created>
  <dcterms:modified xsi:type="dcterms:W3CDTF">2020-02-21T07:30:41Z</dcterms:modified>
</cp:coreProperties>
</file>