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8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6CC5-CD0C-4477-9B0E-B0BCD1536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979CB-EDCB-4DD8-A3A7-79855667B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FCAF-0C28-4689-ACD5-123B04BA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6D25-DCC0-4693-A58B-90061043173D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C6417-6C46-4F25-9444-DD93C321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ADA88-772E-4178-AF18-9E06D0E4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AA10-7BF1-4535-A2F7-EB95F47DA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606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5687-4EEC-41D8-BEC0-F9716C72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079EC-5E04-4F81-B297-E8332B558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02A02-55BC-4F22-B206-C0A35E55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6D25-DCC0-4693-A58B-90061043173D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53BC-FC44-4CC4-A81A-624D2494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5514-593D-4E7E-BE2A-8B5CDBFC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AA10-7BF1-4535-A2F7-EB95F47DA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5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771E3-A86A-466B-AECA-D72BC71E4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88E4B-9580-4693-9CAF-BB0708364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BB8CC-C76A-4BE1-BE69-0584FC70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6D25-DCC0-4693-A58B-90061043173D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6E690-5622-4163-8953-80FF022A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7421A-C080-4F68-9967-16281F87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AA10-7BF1-4535-A2F7-EB95F47DA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79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119F-19E6-4C35-A195-4E5864D3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17B0-B576-42D4-A5ED-A8E36ECC2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0CECC-3B0B-4DDD-8955-A04DDD44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6D25-DCC0-4693-A58B-90061043173D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7288-FFA4-4599-BCC5-2F81F425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73C0-B503-417D-A5CC-F69E8A24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AA10-7BF1-4535-A2F7-EB95F47DA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06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ABFB-32B8-4744-9A77-477EE317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8B3F0-BCE3-4482-9528-DAD8BE36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857C6-FB77-4EA0-AB27-5189554F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6D25-DCC0-4693-A58B-90061043173D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4E38-E396-4D12-A3F6-48DBE256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49F40-FBA5-40FD-AB2B-6892740A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AA10-7BF1-4535-A2F7-EB95F47DA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48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2B7D-440A-490B-9EC6-FF8B88A8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8860-95DD-474B-9C02-E5388AA38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B8A58-413C-4C37-9677-5C0091FFA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E9F85-F9ED-460F-BA9B-E4F93DD4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6D25-DCC0-4693-A58B-90061043173D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A2E4A-7574-4A7F-A243-A9868BAF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7C568-68CE-4672-BDBD-E6CE6E98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AA10-7BF1-4535-A2F7-EB95F47DA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626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8C20-C7A4-46D8-A731-62CC8A1A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27226-BE05-4408-8C11-8CE1763B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65F0C-BCA6-4E36-91EA-B37F74629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ECC2A-0FFE-4545-B449-80D38A9C4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005A3-7A26-47A4-ACB6-41C02A660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59D67-4B2F-4F11-A6F9-2F1D9ABF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6D25-DCC0-4693-A58B-90061043173D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8DA38-FA2F-4B17-B169-294564FE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507E6-0BD5-4238-959D-ED895164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AA10-7BF1-4535-A2F7-EB95F47DA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216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588D-EB18-45A9-87B1-B3CFF356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60C0C-F0E1-4FC4-8E70-98E323C4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6D25-DCC0-4693-A58B-90061043173D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FEEA7-F679-423D-BD3B-74EDC854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99008-F330-4619-A58F-A3D3D08E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AA10-7BF1-4535-A2F7-EB95F47DA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92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1067D-5CBB-4E77-BCE3-1009B4D5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6D25-DCC0-4693-A58B-90061043173D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8D46B-D7EB-4DE4-B49A-8268FD0B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DDFFA-B966-4B0B-8D8E-A9E09423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AA10-7BF1-4535-A2F7-EB95F47DA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873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DC09-97A8-4A03-92A9-FD1BF38F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E1D7-FFD1-467C-BAF1-0C5305F2B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2F827-E1A5-4530-B14B-FB0708647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C5EA0-5BD2-4CAB-9363-A28DA0F4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6D25-DCC0-4693-A58B-90061043173D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B3B46-0FD9-4025-BAA0-94B28615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11F0D-C4C4-422D-BD53-EBB3CCC8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AA10-7BF1-4535-A2F7-EB95F47DA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48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2943-32AA-4A73-9416-E554F9D3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E5ABB-4DE3-4346-9008-622A00254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1BD89-F7A7-4E7D-AD9E-6A0055034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3F5B2-7CF3-4C6C-9C7A-CEB46469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6D25-DCC0-4693-A58B-90061043173D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39B8-A2DD-463C-B808-5ECCF054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F96CE-969B-42B6-BEC9-34437CDC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AA10-7BF1-4535-A2F7-EB95F47DA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225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D01EF-BE9E-45D9-8DC1-953191CC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996DA-EE5F-4219-A461-CEDC56E09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FFDE-B41C-4C35-840E-30CB3CDB7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6D25-DCC0-4693-A58B-90061043173D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C2680-2EDD-4C46-8A4E-FD68CEECF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0F43-6573-4026-936D-88AB711FB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6AA10-7BF1-4535-A2F7-EB95F47DA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015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CEDB34-B58B-41F7-83B8-738C1C55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95" y="4105275"/>
            <a:ext cx="1771650" cy="2154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47CC17-F059-46EB-9AC8-A294400E6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637" y="502765"/>
            <a:ext cx="2460461" cy="2154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B04ED9-2700-4614-801F-5904DF515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997" y="4105274"/>
            <a:ext cx="1683366" cy="21547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21226D-595B-4833-A0FC-D593894A94B2}"/>
              </a:ext>
            </a:extLst>
          </p:cNvPr>
          <p:cNvSpPr/>
          <p:nvPr/>
        </p:nvSpPr>
        <p:spPr>
          <a:xfrm>
            <a:off x="4166802" y="133433"/>
            <a:ext cx="365664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Ethanology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PubCrawl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WebApp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9A6FDA-E09D-432C-A5DA-DAE31D43A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43241">
            <a:off x="2216972" y="1843087"/>
            <a:ext cx="2143125" cy="2143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0ACA85-F560-44B4-B8DF-B44EC678B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8022">
            <a:off x="6582078" y="1841771"/>
            <a:ext cx="2143125" cy="2143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0F4214-9E0B-439D-ADC8-C28FA918E700}"/>
              </a:ext>
            </a:extLst>
          </p:cNvPr>
          <p:cNvSpPr/>
          <p:nvPr/>
        </p:nvSpPr>
        <p:spPr>
          <a:xfrm>
            <a:off x="-47657" y="6259843"/>
            <a:ext cx="365664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file(function.js)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FAAD58-805E-4589-ACE7-C2624215AA96}"/>
              </a:ext>
            </a:extLst>
          </p:cNvPr>
          <p:cNvSpPr/>
          <p:nvPr/>
        </p:nvSpPr>
        <p:spPr>
          <a:xfrm>
            <a:off x="7108833" y="6259983"/>
            <a:ext cx="365664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Cascading style sheet(styles.css)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26EB5-6E7C-409C-97C4-9FAB6ABF2C18}"/>
              </a:ext>
            </a:extLst>
          </p:cNvPr>
          <p:cNvSpPr txBox="1"/>
          <p:nvPr/>
        </p:nvSpPr>
        <p:spPr>
          <a:xfrm>
            <a:off x="9855639" y="4593142"/>
            <a:ext cx="2329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styles of the elements in the .html files are defined in this file.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79EF9-C6EB-46E0-8D3B-6C5D98A0C9DD}"/>
              </a:ext>
            </a:extLst>
          </p:cNvPr>
          <p:cNvSpPr txBox="1"/>
          <p:nvPr/>
        </p:nvSpPr>
        <p:spPr>
          <a:xfrm>
            <a:off x="3128056" y="4831949"/>
            <a:ext cx="2329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All the </a:t>
            </a:r>
            <a:r>
              <a:rPr lang="en-SG" dirty="0" err="1"/>
              <a:t>Jquery</a:t>
            </a:r>
            <a:r>
              <a:rPr lang="en-SG" dirty="0"/>
              <a:t>, Ajax as well as the </a:t>
            </a:r>
            <a:r>
              <a:rPr lang="en-SG" dirty="0" err="1"/>
              <a:t>javascript</a:t>
            </a:r>
            <a:r>
              <a:rPr lang="en-SG" dirty="0"/>
              <a:t> functions are all in </a:t>
            </a:r>
            <a:r>
              <a:rPr lang="en-SG"/>
              <a:t>this file.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902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Hui Adrian Tan</dc:creator>
  <cp:lastModifiedBy>De Hui Adrian Tan</cp:lastModifiedBy>
  <cp:revision>1</cp:revision>
  <dcterms:created xsi:type="dcterms:W3CDTF">2018-11-07T14:19:39Z</dcterms:created>
  <dcterms:modified xsi:type="dcterms:W3CDTF">2018-11-07T14:27:25Z</dcterms:modified>
</cp:coreProperties>
</file>