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676" r:id="rId2"/>
    <p:sldId id="677" r:id="rId3"/>
    <p:sldId id="678" r:id="rId4"/>
    <p:sldId id="679" r:id="rId5"/>
    <p:sldId id="680" r:id="rId6"/>
    <p:sldId id="681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1" r:id="rId17"/>
    <p:sldId id="692" r:id="rId18"/>
    <p:sldId id="693" r:id="rId19"/>
    <p:sldId id="694" r:id="rId20"/>
    <p:sldId id="69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4643694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151695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1667429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2667892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31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0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73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60" t="5550" r="4090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2905" y="6282057"/>
            <a:ext cx="576552" cy="344689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652200" y="6403251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dirty="0">
                <a:solidFill>
                  <a:srgbClr val="545B64">
                    <a:lumMod val="60000"/>
                    <a:lumOff val="40000"/>
                  </a:srgb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48863" y="2109706"/>
            <a:ext cx="8092721" cy="166755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7314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600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3763618" y="-379012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1D516C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9914966" y="81399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>
              <a:solidFill>
                <a:srgbClr val="1D516C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52200" y="6403251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dirty="0">
                <a:solidFill>
                  <a:srgbClr val="545B64">
                    <a:lumMod val="60000"/>
                    <a:lumOff val="40000"/>
                  </a:srgb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2905" y="6282057"/>
            <a:ext cx="576552" cy="344689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48863" y="2232571"/>
            <a:ext cx="8092721" cy="166755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58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863" y="2232571"/>
            <a:ext cx="8092721" cy="1667557"/>
          </a:xfrm>
        </p:spPr>
        <p:txBody>
          <a:bodyPr anchor="ctr" anchorCtr="0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88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54269" y="2067774"/>
            <a:ext cx="10363200" cy="1362075"/>
          </a:xfrm>
        </p:spPr>
        <p:txBody>
          <a:bodyPr anchor="ctr">
            <a:noAutofit/>
          </a:bodyPr>
          <a:lstStyle>
            <a:lvl1pPr algn="l">
              <a:defRPr sz="5333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50532" y="3429850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842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rgbClr val="4D4D4C"/>
                </a:solidFill>
              </a:defRPr>
            </a:lvl1pPr>
            <a:lvl2pPr marL="990575" indent="-380990">
              <a:buFont typeface="Arial"/>
              <a:buChar char="•"/>
              <a:defRPr>
                <a:solidFill>
                  <a:srgbClr val="4D4D4C"/>
                </a:solidFill>
              </a:defRPr>
            </a:lvl2pPr>
            <a:lvl3pPr marL="1523962" indent="-304792">
              <a:buFont typeface="Arial"/>
              <a:buChar char="•"/>
              <a:defRPr>
                <a:solidFill>
                  <a:srgbClr val="4D4D4C"/>
                </a:solidFill>
              </a:defRPr>
            </a:lvl3pPr>
            <a:lvl4pPr>
              <a:defRPr>
                <a:solidFill>
                  <a:srgbClr val="4D4D4C"/>
                </a:solidFill>
              </a:defRPr>
            </a:lvl4pPr>
            <a:lvl5pPr>
              <a:defRPr>
                <a:solidFill>
                  <a:srgbClr val="4D4D4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0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>
            <a:lvl1pPr>
              <a:defRPr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48817" y="1347211"/>
            <a:ext cx="10943656" cy="4855901"/>
          </a:xfrm>
          <a:noFill/>
        </p:spPr>
        <p:txBody>
          <a:bodyPr/>
          <a:lstStyle>
            <a:lvl1pPr marL="0" indent="0">
              <a:buNone/>
              <a:defRPr lang="en-US" sz="1467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609585" indent="0">
              <a:buNone/>
              <a:defRPr>
                <a:latin typeface="Lucida Console" panose="020B0609040504020204" pitchFamily="49" charset="0"/>
              </a:defRPr>
            </a:lvl2pPr>
            <a:lvl3pPr marL="1219170" indent="0">
              <a:buNone/>
              <a:defRPr>
                <a:latin typeface="Lucida Console" panose="020B0609040504020204" pitchFamily="49" charset="0"/>
              </a:defRPr>
            </a:lvl3pPr>
            <a:lvl4pPr marL="1828754" indent="0">
              <a:buNone/>
              <a:defRPr>
                <a:latin typeface="Lucida Console" panose="020B0609040504020204" pitchFamily="49" charset="0"/>
              </a:defRPr>
            </a:lvl4pPr>
            <a:lvl5pPr marL="2438339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67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467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862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525" y="2625603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cap="none">
                <a:solidFill>
                  <a:srgbClr val="4D4D4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1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767" y="1350010"/>
            <a:ext cx="5384800" cy="4629431"/>
          </a:xfrm>
        </p:spPr>
        <p:txBody>
          <a:bodyPr/>
          <a:lstStyle>
            <a:lvl1pPr>
              <a:defRPr sz="2933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667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133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133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32767" y="1350010"/>
            <a:ext cx="5384800" cy="4629431"/>
          </a:xfrm>
        </p:spPr>
        <p:txBody>
          <a:bodyPr/>
          <a:lstStyle>
            <a:lvl1pPr>
              <a:defRPr sz="2933">
                <a:solidFill>
                  <a:schemeClr val="accent6">
                    <a:lumMod val="50000"/>
                  </a:schemeClr>
                </a:solidFill>
              </a:defRPr>
            </a:lvl1pPr>
            <a:lvl2pPr>
              <a:defRPr sz="2667">
                <a:solidFill>
                  <a:schemeClr val="accent6">
                    <a:lumMod val="50000"/>
                  </a:schemeClr>
                </a:solidFill>
              </a:defRPr>
            </a:lvl2pPr>
            <a:lvl3pPr>
              <a:defRPr sz="2133">
                <a:solidFill>
                  <a:schemeClr val="accent6">
                    <a:lumMod val="50000"/>
                  </a:schemeClr>
                </a:solidFill>
              </a:defRPr>
            </a:lvl3pPr>
            <a:lvl4pPr>
              <a:defRPr sz="2133">
                <a:solidFill>
                  <a:schemeClr val="accent6">
                    <a:lumMod val="50000"/>
                  </a:schemeClr>
                </a:solidFill>
              </a:defRPr>
            </a:lvl4pPr>
            <a:lvl5pPr>
              <a:defRPr sz="2133">
                <a:solidFill>
                  <a:schemeClr val="accent6">
                    <a:lumMod val="50000"/>
                  </a:schemeClr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3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324" y="1344071"/>
            <a:ext cx="5386917" cy="639763"/>
          </a:xfrm>
        </p:spPr>
        <p:txBody>
          <a:bodyPr anchor="b">
            <a:no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324" y="1983832"/>
            <a:ext cx="5386917" cy="3951288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4093" y="1344071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6034093" y="1983832"/>
            <a:ext cx="5389033" cy="3951288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42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9"/>
            <a:ext cx="10940405" cy="7276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025" y="1348723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4308002" y="1348723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8165981" y="1348723"/>
            <a:ext cx="3256844" cy="452596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 marL="1828754" indent="0">
              <a:buNone/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1534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323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D4D4C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3328996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D4D4C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79447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D4D4C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9320460" y="4169445"/>
            <a:ext cx="2396067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rgbClr val="4D4D4C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50323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28996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6179447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320460" y="2139139"/>
            <a:ext cx="2396067" cy="1792816"/>
          </a:xfrm>
        </p:spPr>
        <p:txBody>
          <a:bodyPr>
            <a:normAutofit/>
          </a:bodyPr>
          <a:lstStyle>
            <a:lvl1pPr>
              <a:defRPr sz="1867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60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7269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244" y="2869196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4639077" y="2869196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833299" y="2869196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53244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4639077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8833299" y="5284853"/>
            <a:ext cx="2565400" cy="454587"/>
          </a:xfrm>
        </p:spPr>
        <p:txBody>
          <a:bodyPr>
            <a:noAutofit/>
          </a:bodyPr>
          <a:lstStyle>
            <a:lvl1pPr marL="0" indent="0" algn="ctr">
              <a:buNone/>
              <a:defRPr sz="1867">
                <a:solidFill>
                  <a:schemeClr val="accent6">
                    <a:lumMod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53252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639077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833299" y="1237731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3252" y="3709830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639077" y="3709830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833299" y="3709830"/>
            <a:ext cx="2565400" cy="1467556"/>
          </a:xfrm>
        </p:spPr>
        <p:txBody>
          <a:bodyPr>
            <a:normAutofit/>
          </a:bodyPr>
          <a:lstStyle>
            <a:lvl1pPr>
              <a:defRPr sz="1867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49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9052" y="153248"/>
            <a:ext cx="10940405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123" y="1345776"/>
            <a:ext cx="10940405" cy="4738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2905" y="6282057"/>
            <a:ext cx="576552" cy="34468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652200" y="6403251"/>
            <a:ext cx="4037032" cy="143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33" dirty="0">
                <a:solidFill>
                  <a:srgbClr val="545B64">
                    <a:lumMod val="60000"/>
                    <a:lumOff val="40000"/>
                  </a:srgbClr>
                </a:solidFill>
                <a:latin typeface="Amazon Ember Regular" charset="0"/>
              </a:rPr>
              <a:t>© 2017,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290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609585" rtl="0" eaLnBrk="1" latinLnBrk="0" hangingPunct="1">
        <a:spcBef>
          <a:spcPct val="0"/>
        </a:spcBef>
        <a:buNone/>
        <a:defRPr sz="3733" b="0" i="0" kern="1200">
          <a:solidFill>
            <a:schemeClr val="accent6">
              <a:lumMod val="50000"/>
            </a:schemeClr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Tx/>
        <a:buNone/>
        <a:defRPr sz="32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•"/>
        <a:defRPr sz="2667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b="0" i="0" kern="1200">
          <a:solidFill>
            <a:schemeClr val="accent6">
              <a:lumMod val="50000"/>
            </a:schemeClr>
          </a:solidFill>
          <a:latin typeface="Amazon Ember Regular" charset="0"/>
          <a:ea typeface="+mn-ea"/>
          <a:cs typeface="Amazon Ember Regular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sk_right">
            <a:extLst>
              <a:ext uri="{FF2B5EF4-FFF2-40B4-BE49-F238E27FC236}">
                <a16:creationId xmlns:a16="http://schemas.microsoft.com/office/drawing/2014/main" id="{282F8013-3E46-45C1-9D67-11B369E304FE}"/>
              </a:ext>
            </a:extLst>
          </p:cNvPr>
          <p:cNvSpPr/>
          <p:nvPr/>
        </p:nvSpPr>
        <p:spPr>
          <a:xfrm>
            <a:off x="2" y="2281646"/>
            <a:ext cx="12191999" cy="4576353"/>
          </a:xfrm>
          <a:prstGeom prst="rect">
            <a:avLst/>
          </a:prstGeom>
          <a:gradFill rotWithShape="1">
            <a:gsLst>
              <a:gs pos="34000">
                <a:srgbClr val="C6C6C6"/>
              </a:gs>
              <a:gs pos="22000">
                <a:srgbClr val="F8F8F8">
                  <a:lumMod val="75000"/>
                </a:srgbClr>
              </a:gs>
              <a:gs pos="91000">
                <a:srgbClr val="F8F8F8"/>
              </a:gs>
            </a:gsLst>
            <a:lin ang="54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84A89F6-E614-43C4-8A79-0F0AB17D9D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0532" y="424350"/>
            <a:ext cx="9766651" cy="992716"/>
          </a:xfrm>
        </p:spPr>
        <p:txBody>
          <a:bodyPr/>
          <a:lstStyle/>
          <a:p>
            <a:r>
              <a:rPr lang="en-US" dirty="0">
                <a:latin typeface="+mn-lt"/>
              </a:rPr>
              <a:t>Lock-in and the Lifecycle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of Dependencies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7396DD-A4DC-4F5B-97B7-F02DE80FE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281" y="2993962"/>
            <a:ext cx="5973080" cy="650465"/>
          </a:xfrm>
        </p:spPr>
        <p:txBody>
          <a:bodyPr/>
          <a:lstStyle/>
          <a:p>
            <a:r>
              <a:rPr lang="en-US" dirty="0">
                <a:latin typeface="+mn-lt"/>
              </a:rPr>
              <a:t>Choosing, Using and Losing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Adrian Cockcroft</a:t>
            </a:r>
          </a:p>
          <a:p>
            <a:endParaRPr lang="en-US" dirty="0">
              <a:latin typeface="+mn-lt"/>
            </a:endParaRPr>
          </a:p>
        </p:txBody>
      </p:sp>
      <p:grpSp>
        <p:nvGrpSpPr>
          <p:cNvPr id="43" name="Graphic 1">
            <a:extLst>
              <a:ext uri="{FF2B5EF4-FFF2-40B4-BE49-F238E27FC236}">
                <a16:creationId xmlns:a16="http://schemas.microsoft.com/office/drawing/2014/main" id="{2649CCC6-B3D6-499B-B8D9-B6D455CD745B}"/>
              </a:ext>
            </a:extLst>
          </p:cNvPr>
          <p:cNvGrpSpPr/>
          <p:nvPr/>
        </p:nvGrpSpPr>
        <p:grpSpPr>
          <a:xfrm>
            <a:off x="852887" y="3429001"/>
            <a:ext cx="2048957" cy="2334569"/>
            <a:chOff x="4115753" y="2124075"/>
            <a:chExt cx="785812" cy="89535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7A58356-89B6-44CE-A909-1A31844EEE33}"/>
                </a:ext>
              </a:extLst>
            </p:cNvPr>
            <p:cNvSpPr/>
            <p:nvPr/>
          </p:nvSpPr>
          <p:spPr>
            <a:xfrm>
              <a:off x="4115753" y="2358390"/>
              <a:ext cx="428625" cy="657225"/>
            </a:xfrm>
            <a:custGeom>
              <a:avLst/>
              <a:gdLst/>
              <a:ahLst/>
              <a:cxnLst/>
              <a:rect l="0" t="0" r="0" b="0"/>
              <a:pathLst>
                <a:path w="428625" h="657225">
                  <a:moveTo>
                    <a:pt x="215265" y="317183"/>
                  </a:moveTo>
                  <a:cubicBezTo>
                    <a:pt x="202883" y="317183"/>
                    <a:pt x="192405" y="327660"/>
                    <a:pt x="192405" y="340043"/>
                  </a:cubicBezTo>
                  <a:lnTo>
                    <a:pt x="192405" y="614363"/>
                  </a:lnTo>
                  <a:cubicBezTo>
                    <a:pt x="192405" y="639127"/>
                    <a:pt x="172403" y="660083"/>
                    <a:pt x="146685" y="660083"/>
                  </a:cubicBezTo>
                  <a:lnTo>
                    <a:pt x="146685" y="660083"/>
                  </a:lnTo>
                  <a:cubicBezTo>
                    <a:pt x="121920" y="660083"/>
                    <a:pt x="100965" y="640080"/>
                    <a:pt x="100965" y="614363"/>
                  </a:cubicBezTo>
                  <a:lnTo>
                    <a:pt x="100965" y="270510"/>
                  </a:lnTo>
                  <a:lnTo>
                    <a:pt x="100965" y="96203"/>
                  </a:lnTo>
                  <a:cubicBezTo>
                    <a:pt x="100965" y="88583"/>
                    <a:pt x="94298" y="81915"/>
                    <a:pt x="86678" y="81915"/>
                  </a:cubicBezTo>
                  <a:lnTo>
                    <a:pt x="86678" y="81915"/>
                  </a:lnTo>
                  <a:cubicBezTo>
                    <a:pt x="79057" y="81915"/>
                    <a:pt x="72390" y="88583"/>
                    <a:pt x="72390" y="96203"/>
                  </a:cubicBezTo>
                  <a:lnTo>
                    <a:pt x="72390" y="294323"/>
                  </a:lnTo>
                  <a:cubicBezTo>
                    <a:pt x="72390" y="314325"/>
                    <a:pt x="56197" y="330518"/>
                    <a:pt x="36195" y="330518"/>
                  </a:cubicBezTo>
                  <a:lnTo>
                    <a:pt x="36195" y="330518"/>
                  </a:lnTo>
                  <a:cubicBezTo>
                    <a:pt x="16192" y="330518"/>
                    <a:pt x="0" y="314325"/>
                    <a:pt x="0" y="294323"/>
                  </a:cubicBezTo>
                  <a:lnTo>
                    <a:pt x="0" y="86678"/>
                  </a:lnTo>
                  <a:cubicBezTo>
                    <a:pt x="0" y="39053"/>
                    <a:pt x="39053" y="0"/>
                    <a:pt x="86678" y="0"/>
                  </a:cubicBezTo>
                  <a:lnTo>
                    <a:pt x="100965" y="0"/>
                  </a:lnTo>
                  <a:lnTo>
                    <a:pt x="329565" y="0"/>
                  </a:lnTo>
                  <a:lnTo>
                    <a:pt x="343853" y="0"/>
                  </a:lnTo>
                  <a:cubicBezTo>
                    <a:pt x="391478" y="0"/>
                    <a:pt x="430530" y="39053"/>
                    <a:pt x="430530" y="86678"/>
                  </a:cubicBezTo>
                  <a:lnTo>
                    <a:pt x="430530" y="295275"/>
                  </a:lnTo>
                  <a:cubicBezTo>
                    <a:pt x="430530" y="315278"/>
                    <a:pt x="414337" y="331470"/>
                    <a:pt x="394335" y="331470"/>
                  </a:cubicBezTo>
                  <a:lnTo>
                    <a:pt x="394335" y="331470"/>
                  </a:lnTo>
                  <a:cubicBezTo>
                    <a:pt x="374333" y="331470"/>
                    <a:pt x="358140" y="315278"/>
                    <a:pt x="358140" y="295275"/>
                  </a:cubicBezTo>
                  <a:lnTo>
                    <a:pt x="358140" y="96203"/>
                  </a:lnTo>
                  <a:cubicBezTo>
                    <a:pt x="358140" y="88583"/>
                    <a:pt x="351473" y="81915"/>
                    <a:pt x="343853" y="81915"/>
                  </a:cubicBezTo>
                  <a:lnTo>
                    <a:pt x="343853" y="81915"/>
                  </a:lnTo>
                  <a:cubicBezTo>
                    <a:pt x="336233" y="81915"/>
                    <a:pt x="329565" y="88583"/>
                    <a:pt x="329565" y="96203"/>
                  </a:cubicBezTo>
                  <a:lnTo>
                    <a:pt x="329565" y="270510"/>
                  </a:lnTo>
                  <a:lnTo>
                    <a:pt x="329565" y="615315"/>
                  </a:lnTo>
                  <a:cubicBezTo>
                    <a:pt x="329565" y="640080"/>
                    <a:pt x="309562" y="661035"/>
                    <a:pt x="283845" y="661035"/>
                  </a:cubicBezTo>
                  <a:lnTo>
                    <a:pt x="283845" y="661035"/>
                  </a:lnTo>
                  <a:cubicBezTo>
                    <a:pt x="259080" y="661035"/>
                    <a:pt x="238125" y="641033"/>
                    <a:pt x="238125" y="615315"/>
                  </a:cubicBezTo>
                  <a:lnTo>
                    <a:pt x="238125" y="340995"/>
                  </a:lnTo>
                  <a:cubicBezTo>
                    <a:pt x="238125" y="327660"/>
                    <a:pt x="227648" y="317183"/>
                    <a:pt x="215265" y="317183"/>
                  </a:cubicBezTo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0">
                  <a:sysClr val="window" lastClr="FFFFFF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008133D-277F-4A09-8F60-D746E09D0EA0}"/>
                </a:ext>
              </a:extLst>
            </p:cNvPr>
            <p:cNvSpPr/>
            <p:nvPr/>
          </p:nvSpPr>
          <p:spPr>
            <a:xfrm>
              <a:off x="4234815" y="2124075"/>
              <a:ext cx="200025" cy="200025"/>
            </a:xfrm>
            <a:custGeom>
              <a:avLst/>
              <a:gdLst/>
              <a:ahLst/>
              <a:cxnLst/>
              <a:rect l="0" t="0" r="0" b="0"/>
              <a:pathLst>
                <a:path w="200025" h="200025">
                  <a:moveTo>
                    <a:pt x="203835" y="101918"/>
                  </a:moveTo>
                  <a:cubicBezTo>
                    <a:pt x="203835" y="158205"/>
                    <a:pt x="158205" y="203835"/>
                    <a:pt x="101917" y="203835"/>
                  </a:cubicBezTo>
                  <a:cubicBezTo>
                    <a:pt x="45630" y="203835"/>
                    <a:pt x="0" y="158205"/>
                    <a:pt x="0" y="101918"/>
                  </a:cubicBezTo>
                  <a:cubicBezTo>
                    <a:pt x="0" y="45630"/>
                    <a:pt x="45630" y="0"/>
                    <a:pt x="101917" y="0"/>
                  </a:cubicBezTo>
                  <a:cubicBezTo>
                    <a:pt x="158205" y="0"/>
                    <a:pt x="203835" y="45630"/>
                    <a:pt x="203835" y="101918"/>
                  </a:cubicBezTo>
                  <a:close/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0">
                  <a:sysClr val="window" lastClr="FFFFFF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D3A30EB-4888-482C-B1E4-85FADCD90DAF}"/>
                </a:ext>
              </a:extLst>
            </p:cNvPr>
            <p:cNvSpPr/>
            <p:nvPr/>
          </p:nvSpPr>
          <p:spPr>
            <a:xfrm>
              <a:off x="4472940" y="2390775"/>
              <a:ext cx="428625" cy="628650"/>
            </a:xfrm>
            <a:custGeom>
              <a:avLst/>
              <a:gdLst/>
              <a:ahLst/>
              <a:cxnLst/>
              <a:rect l="0" t="0" r="0" b="0"/>
              <a:pathLst>
                <a:path w="428625" h="628650">
                  <a:moveTo>
                    <a:pt x="215265" y="317183"/>
                  </a:moveTo>
                  <a:cubicBezTo>
                    <a:pt x="202883" y="317183"/>
                    <a:pt x="192405" y="327660"/>
                    <a:pt x="192405" y="340042"/>
                  </a:cubicBezTo>
                  <a:lnTo>
                    <a:pt x="192405" y="581978"/>
                  </a:lnTo>
                  <a:cubicBezTo>
                    <a:pt x="192405" y="606743"/>
                    <a:pt x="172402" y="627698"/>
                    <a:pt x="146685" y="627698"/>
                  </a:cubicBezTo>
                  <a:lnTo>
                    <a:pt x="146685" y="627698"/>
                  </a:lnTo>
                  <a:cubicBezTo>
                    <a:pt x="121920" y="627698"/>
                    <a:pt x="100965" y="607695"/>
                    <a:pt x="100965" y="581978"/>
                  </a:cubicBezTo>
                  <a:lnTo>
                    <a:pt x="100965" y="270510"/>
                  </a:lnTo>
                  <a:lnTo>
                    <a:pt x="100965" y="96202"/>
                  </a:lnTo>
                  <a:cubicBezTo>
                    <a:pt x="100965" y="88582"/>
                    <a:pt x="94298" y="81915"/>
                    <a:pt x="86678" y="81915"/>
                  </a:cubicBezTo>
                  <a:lnTo>
                    <a:pt x="86678" y="81915"/>
                  </a:lnTo>
                  <a:cubicBezTo>
                    <a:pt x="79058" y="81915"/>
                    <a:pt x="72390" y="88582"/>
                    <a:pt x="72390" y="96202"/>
                  </a:cubicBezTo>
                  <a:lnTo>
                    <a:pt x="72390" y="265748"/>
                  </a:lnTo>
                  <a:cubicBezTo>
                    <a:pt x="72390" y="285750"/>
                    <a:pt x="56198" y="301943"/>
                    <a:pt x="36195" y="301943"/>
                  </a:cubicBezTo>
                  <a:lnTo>
                    <a:pt x="36195" y="301943"/>
                  </a:lnTo>
                  <a:cubicBezTo>
                    <a:pt x="16193" y="301943"/>
                    <a:pt x="0" y="285750"/>
                    <a:pt x="0" y="265748"/>
                  </a:cubicBezTo>
                  <a:lnTo>
                    <a:pt x="0" y="86677"/>
                  </a:lnTo>
                  <a:cubicBezTo>
                    <a:pt x="0" y="39052"/>
                    <a:pt x="39053" y="0"/>
                    <a:pt x="86678" y="0"/>
                  </a:cubicBezTo>
                  <a:lnTo>
                    <a:pt x="100965" y="0"/>
                  </a:lnTo>
                  <a:lnTo>
                    <a:pt x="329565" y="0"/>
                  </a:lnTo>
                  <a:lnTo>
                    <a:pt x="343853" y="0"/>
                  </a:lnTo>
                  <a:cubicBezTo>
                    <a:pt x="391478" y="0"/>
                    <a:pt x="430530" y="39052"/>
                    <a:pt x="430530" y="86677"/>
                  </a:cubicBezTo>
                  <a:lnTo>
                    <a:pt x="430530" y="266700"/>
                  </a:lnTo>
                  <a:cubicBezTo>
                    <a:pt x="430530" y="286703"/>
                    <a:pt x="414338" y="302895"/>
                    <a:pt x="394335" y="302895"/>
                  </a:cubicBezTo>
                  <a:lnTo>
                    <a:pt x="394335" y="302895"/>
                  </a:lnTo>
                  <a:cubicBezTo>
                    <a:pt x="374333" y="302895"/>
                    <a:pt x="358140" y="286703"/>
                    <a:pt x="358140" y="266700"/>
                  </a:cubicBezTo>
                  <a:lnTo>
                    <a:pt x="358140" y="96202"/>
                  </a:lnTo>
                  <a:cubicBezTo>
                    <a:pt x="358140" y="88582"/>
                    <a:pt x="351473" y="81915"/>
                    <a:pt x="343853" y="81915"/>
                  </a:cubicBezTo>
                  <a:lnTo>
                    <a:pt x="343853" y="81915"/>
                  </a:lnTo>
                  <a:cubicBezTo>
                    <a:pt x="336233" y="81915"/>
                    <a:pt x="329565" y="88582"/>
                    <a:pt x="329565" y="96202"/>
                  </a:cubicBezTo>
                  <a:lnTo>
                    <a:pt x="329565" y="270510"/>
                  </a:lnTo>
                  <a:lnTo>
                    <a:pt x="329565" y="582930"/>
                  </a:lnTo>
                  <a:cubicBezTo>
                    <a:pt x="329565" y="607695"/>
                    <a:pt x="309563" y="628650"/>
                    <a:pt x="283845" y="628650"/>
                  </a:cubicBezTo>
                  <a:lnTo>
                    <a:pt x="283845" y="628650"/>
                  </a:lnTo>
                  <a:cubicBezTo>
                    <a:pt x="259080" y="628650"/>
                    <a:pt x="238125" y="608648"/>
                    <a:pt x="238125" y="582930"/>
                  </a:cubicBezTo>
                  <a:lnTo>
                    <a:pt x="238125" y="340995"/>
                  </a:lnTo>
                  <a:cubicBezTo>
                    <a:pt x="238125" y="327660"/>
                    <a:pt x="228600" y="317183"/>
                    <a:pt x="215265" y="317183"/>
                  </a:cubicBezTo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0">
                  <a:sysClr val="window" lastClr="FFFFFF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3471755-6C33-4FD4-91AF-5E54DFF03E78}"/>
                </a:ext>
              </a:extLst>
            </p:cNvPr>
            <p:cNvSpPr/>
            <p:nvPr/>
          </p:nvSpPr>
          <p:spPr>
            <a:xfrm>
              <a:off x="4592003" y="2156460"/>
              <a:ext cx="200025" cy="200025"/>
            </a:xfrm>
            <a:custGeom>
              <a:avLst/>
              <a:gdLst/>
              <a:ahLst/>
              <a:cxnLst/>
              <a:rect l="0" t="0" r="0" b="0"/>
              <a:pathLst>
                <a:path w="200025" h="200025">
                  <a:moveTo>
                    <a:pt x="203835" y="101918"/>
                  </a:moveTo>
                  <a:cubicBezTo>
                    <a:pt x="203835" y="158205"/>
                    <a:pt x="158205" y="203835"/>
                    <a:pt x="101918" y="203835"/>
                  </a:cubicBezTo>
                  <a:cubicBezTo>
                    <a:pt x="45630" y="203835"/>
                    <a:pt x="0" y="158205"/>
                    <a:pt x="0" y="101918"/>
                  </a:cubicBezTo>
                  <a:cubicBezTo>
                    <a:pt x="0" y="45630"/>
                    <a:pt x="45630" y="0"/>
                    <a:pt x="101918" y="0"/>
                  </a:cubicBezTo>
                  <a:cubicBezTo>
                    <a:pt x="158205" y="0"/>
                    <a:pt x="203835" y="45630"/>
                    <a:pt x="203835" y="101918"/>
                  </a:cubicBezTo>
                  <a:close/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0">
                  <a:sysClr val="window" lastClr="FFFFFF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147E364-6ED8-458F-9A76-A3679871A8FA}"/>
              </a:ext>
            </a:extLst>
          </p:cNvPr>
          <p:cNvSpPr/>
          <p:nvPr/>
        </p:nvSpPr>
        <p:spPr>
          <a:xfrm>
            <a:off x="1701248" y="3172558"/>
            <a:ext cx="444481" cy="347252"/>
          </a:xfrm>
          <a:custGeom>
            <a:avLst/>
            <a:gdLst/>
            <a:ahLst/>
            <a:cxnLst/>
            <a:rect l="0" t="0" r="0" b="0"/>
            <a:pathLst>
              <a:path w="304800" h="238125">
                <a:moveTo>
                  <a:pt x="154080" y="65274"/>
                </a:moveTo>
                <a:cubicBezTo>
                  <a:pt x="159795" y="25269"/>
                  <a:pt x="196943" y="-4258"/>
                  <a:pt x="238853" y="504"/>
                </a:cubicBezTo>
                <a:cubicBezTo>
                  <a:pt x="273143" y="4314"/>
                  <a:pt x="301718" y="31937"/>
                  <a:pt x="306480" y="67179"/>
                </a:cubicBezTo>
                <a:cubicBezTo>
                  <a:pt x="310290" y="94802"/>
                  <a:pt x="297908" y="120519"/>
                  <a:pt x="278858" y="136712"/>
                </a:cubicBezTo>
                <a:lnTo>
                  <a:pt x="278858" y="136712"/>
                </a:lnTo>
                <a:lnTo>
                  <a:pt x="153128" y="245297"/>
                </a:lnTo>
                <a:lnTo>
                  <a:pt x="28350" y="136712"/>
                </a:lnTo>
                <a:lnTo>
                  <a:pt x="28350" y="136712"/>
                </a:lnTo>
                <a:cubicBezTo>
                  <a:pt x="8348" y="120519"/>
                  <a:pt x="-3082" y="94802"/>
                  <a:pt x="728" y="67179"/>
                </a:cubicBezTo>
                <a:cubicBezTo>
                  <a:pt x="4538" y="32889"/>
                  <a:pt x="33113" y="4314"/>
                  <a:pt x="68355" y="504"/>
                </a:cubicBezTo>
                <a:cubicBezTo>
                  <a:pt x="110265" y="-4258"/>
                  <a:pt x="147413" y="25269"/>
                  <a:pt x="153128" y="65274"/>
                </a:cubicBezTo>
                <a:lnTo>
                  <a:pt x="154080" y="65274"/>
                </a:lnTo>
                <a:close/>
              </a:path>
            </a:pathLst>
          </a:custGeom>
          <a:gradFill>
            <a:gsLst>
              <a:gs pos="100000">
                <a:srgbClr val="D65757"/>
              </a:gs>
              <a:gs pos="24000">
                <a:srgbClr val="EBABAB"/>
              </a:gs>
            </a:gsLst>
            <a:lin ang="5400000" scaled="0"/>
          </a:gradFill>
          <a:ln w="19050" cap="rnd">
            <a:solidFill>
              <a:srgbClr val="474746"/>
            </a:solidFill>
            <a:prstDash val="solid"/>
            <a:miter/>
          </a:ln>
        </p:spPr>
        <p:txBody>
          <a:bodyPr/>
          <a:lstStyle/>
          <a:p>
            <a:pPr defTabSz="1219170">
              <a:defRPr/>
            </a:pPr>
            <a:endParaRPr lang="en-US" sz="2400" kern="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60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40000"/>
                <a:lumOff val="60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9A5222-50BB-420F-94A0-41F34D862ABA}"/>
              </a:ext>
            </a:extLst>
          </p:cNvPr>
          <p:cNvGrpSpPr/>
          <p:nvPr/>
        </p:nvGrpSpPr>
        <p:grpSpPr>
          <a:xfrm>
            <a:off x="581527" y="782170"/>
            <a:ext cx="11028948" cy="5269381"/>
            <a:chOff x="436145" y="586627"/>
            <a:chExt cx="8271711" cy="395203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E47B3A3-F44B-4511-ABC4-F3F14E1EF0A6}"/>
                </a:ext>
              </a:extLst>
            </p:cNvPr>
            <p:cNvSpPr/>
            <p:nvPr/>
          </p:nvSpPr>
          <p:spPr>
            <a:xfrm>
              <a:off x="436146" y="3361107"/>
              <a:ext cx="8271710" cy="117755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CF92597-E192-4710-B597-9B4DE38F57A7}"/>
                </a:ext>
              </a:extLst>
            </p:cNvPr>
            <p:cNvSpPr/>
            <p:nvPr/>
          </p:nvSpPr>
          <p:spPr>
            <a:xfrm>
              <a:off x="436145" y="1974059"/>
              <a:ext cx="8271710" cy="1177554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60B92CD-72BE-4D30-926C-8A4AEF90D795}"/>
                </a:ext>
              </a:extLst>
            </p:cNvPr>
            <p:cNvSpPr/>
            <p:nvPr/>
          </p:nvSpPr>
          <p:spPr>
            <a:xfrm>
              <a:off x="436146" y="586627"/>
              <a:ext cx="8271710" cy="11720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5CDB9BC-0A37-4F18-9356-A28A838ECDED}"/>
              </a:ext>
            </a:extLst>
          </p:cNvPr>
          <p:cNvSpPr txBox="1"/>
          <p:nvPr/>
        </p:nvSpPr>
        <p:spPr>
          <a:xfrm>
            <a:off x="5485463" y="1281414"/>
            <a:ext cx="1914307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Choosing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133384-8AB0-430A-B303-7B74E155B296}"/>
              </a:ext>
            </a:extLst>
          </p:cNvPr>
          <p:cNvSpPr txBox="1"/>
          <p:nvPr/>
        </p:nvSpPr>
        <p:spPr>
          <a:xfrm>
            <a:off x="5724110" y="3140271"/>
            <a:ext cx="1226618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Using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E4A255-F8E1-4205-804F-DCBDC200158F}"/>
              </a:ext>
            </a:extLst>
          </p:cNvPr>
          <p:cNvSpPr txBox="1"/>
          <p:nvPr/>
        </p:nvSpPr>
        <p:spPr>
          <a:xfrm>
            <a:off x="5630335" y="4949755"/>
            <a:ext cx="1414170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Losing</a:t>
            </a:r>
          </a:p>
        </p:txBody>
      </p:sp>
      <p:grpSp>
        <p:nvGrpSpPr>
          <p:cNvPr id="116" name="Graphic 26">
            <a:extLst>
              <a:ext uri="{FF2B5EF4-FFF2-40B4-BE49-F238E27FC236}">
                <a16:creationId xmlns:a16="http://schemas.microsoft.com/office/drawing/2014/main" id="{E3A22A21-2231-4B03-A12C-21658B9DF49C}"/>
              </a:ext>
            </a:extLst>
          </p:cNvPr>
          <p:cNvGrpSpPr/>
          <p:nvPr/>
        </p:nvGrpSpPr>
        <p:grpSpPr>
          <a:xfrm>
            <a:off x="4295325" y="960500"/>
            <a:ext cx="852712" cy="1129053"/>
            <a:chOff x="3265170" y="390982"/>
            <a:chExt cx="1028700" cy="1362075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182EE83-F190-47DD-A3A0-C2EA1E280DB3}"/>
                </a:ext>
              </a:extLst>
            </p:cNvPr>
            <p:cNvSpPr/>
            <p:nvPr/>
          </p:nvSpPr>
          <p:spPr>
            <a:xfrm>
              <a:off x="3973102" y="617173"/>
              <a:ext cx="304800" cy="238125"/>
            </a:xfrm>
            <a:custGeom>
              <a:avLst/>
              <a:gdLst/>
              <a:ahLst/>
              <a:cxnLst/>
              <a:rect l="0" t="0" r="0" b="0"/>
              <a:pathLst>
                <a:path w="304800" h="238125">
                  <a:moveTo>
                    <a:pt x="154080" y="65274"/>
                  </a:moveTo>
                  <a:cubicBezTo>
                    <a:pt x="159795" y="25269"/>
                    <a:pt x="196943" y="-4258"/>
                    <a:pt x="238853" y="504"/>
                  </a:cubicBezTo>
                  <a:cubicBezTo>
                    <a:pt x="273143" y="4314"/>
                    <a:pt x="301718" y="31937"/>
                    <a:pt x="306480" y="67179"/>
                  </a:cubicBezTo>
                  <a:cubicBezTo>
                    <a:pt x="310290" y="94802"/>
                    <a:pt x="297908" y="120519"/>
                    <a:pt x="278858" y="136712"/>
                  </a:cubicBezTo>
                  <a:lnTo>
                    <a:pt x="278858" y="136712"/>
                  </a:lnTo>
                  <a:lnTo>
                    <a:pt x="153128" y="245297"/>
                  </a:lnTo>
                  <a:lnTo>
                    <a:pt x="28350" y="136712"/>
                  </a:lnTo>
                  <a:lnTo>
                    <a:pt x="28350" y="136712"/>
                  </a:lnTo>
                  <a:cubicBezTo>
                    <a:pt x="8348" y="120519"/>
                    <a:pt x="-3082" y="94802"/>
                    <a:pt x="728" y="67179"/>
                  </a:cubicBezTo>
                  <a:cubicBezTo>
                    <a:pt x="4538" y="32889"/>
                    <a:pt x="33113" y="4314"/>
                    <a:pt x="68355" y="504"/>
                  </a:cubicBezTo>
                  <a:cubicBezTo>
                    <a:pt x="110265" y="-4258"/>
                    <a:pt x="147413" y="25269"/>
                    <a:pt x="153128" y="65274"/>
                  </a:cubicBezTo>
                  <a:lnTo>
                    <a:pt x="154080" y="65274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6C33A97-6EF7-4DAD-A84D-DDE97FECBBF4}"/>
                </a:ext>
              </a:extLst>
            </p:cNvPr>
            <p:cNvSpPr/>
            <p:nvPr/>
          </p:nvSpPr>
          <p:spPr>
            <a:xfrm>
              <a:off x="3594759" y="679670"/>
              <a:ext cx="238125" cy="228600"/>
            </a:xfrm>
            <a:custGeom>
              <a:avLst/>
              <a:gdLst/>
              <a:ahLst/>
              <a:cxnLst/>
              <a:rect l="0" t="0" r="0" b="0"/>
              <a:pathLst>
                <a:path w="238125" h="228600">
                  <a:moveTo>
                    <a:pt x="8548" y="83739"/>
                  </a:moveTo>
                  <a:cubicBezTo>
                    <a:pt x="-15264" y="140889"/>
                    <a:pt x="12358" y="205659"/>
                    <a:pt x="70461" y="227567"/>
                  </a:cubicBezTo>
                  <a:cubicBezTo>
                    <a:pt x="124753" y="247569"/>
                    <a:pt x="185713" y="218994"/>
                    <a:pt x="208573" y="165654"/>
                  </a:cubicBezTo>
                  <a:lnTo>
                    <a:pt x="239053" y="93264"/>
                  </a:lnTo>
                  <a:cubicBezTo>
                    <a:pt x="243816" y="82787"/>
                    <a:pt x="234291" y="72309"/>
                    <a:pt x="223813" y="74214"/>
                  </a:cubicBezTo>
                  <a:lnTo>
                    <a:pt x="187618" y="80882"/>
                  </a:lnTo>
                  <a:lnTo>
                    <a:pt x="159043" y="40877"/>
                  </a:lnTo>
                  <a:cubicBezTo>
                    <a:pt x="153328" y="32304"/>
                    <a:pt x="142851" y="28494"/>
                    <a:pt x="132373" y="29447"/>
                  </a:cubicBezTo>
                  <a:lnTo>
                    <a:pt x="82843" y="36114"/>
                  </a:lnTo>
                  <a:lnTo>
                    <a:pt x="63793" y="6587"/>
                  </a:lnTo>
                  <a:cubicBezTo>
                    <a:pt x="58078" y="-2938"/>
                    <a:pt x="43791" y="-1986"/>
                    <a:pt x="39028" y="8492"/>
                  </a:cubicBezTo>
                  <a:lnTo>
                    <a:pt x="8548" y="83739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2AB2E87-238C-4C5C-94E9-53B4DE0B0F03}"/>
                </a:ext>
              </a:extLst>
            </p:cNvPr>
            <p:cNvSpPr/>
            <p:nvPr/>
          </p:nvSpPr>
          <p:spPr>
            <a:xfrm>
              <a:off x="3616643" y="907237"/>
              <a:ext cx="47625" cy="104775"/>
            </a:xfrm>
            <a:custGeom>
              <a:avLst/>
              <a:gdLst/>
              <a:ahLst/>
              <a:cxnLst/>
              <a:rect l="0" t="0" r="0" b="0"/>
              <a:pathLst>
                <a:path w="47625" h="104775">
                  <a:moveTo>
                    <a:pt x="48578" y="0"/>
                  </a:moveTo>
                  <a:lnTo>
                    <a:pt x="0" y="113347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F3BF7AB-ACD0-456B-A80B-673D6B7F0F50}"/>
                </a:ext>
              </a:extLst>
            </p:cNvPr>
            <p:cNvSpPr/>
            <p:nvPr/>
          </p:nvSpPr>
          <p:spPr>
            <a:xfrm>
              <a:off x="3319462" y="956767"/>
              <a:ext cx="619125" cy="723900"/>
            </a:xfrm>
            <a:custGeom>
              <a:avLst/>
              <a:gdLst/>
              <a:ahLst/>
              <a:cxnLst/>
              <a:rect l="0" t="0" r="0" b="0"/>
              <a:pathLst>
                <a:path w="619125" h="723900">
                  <a:moveTo>
                    <a:pt x="0" y="655320"/>
                  </a:moveTo>
                  <a:lnTo>
                    <a:pt x="194310" y="0"/>
                  </a:lnTo>
                  <a:lnTo>
                    <a:pt x="620078" y="265748"/>
                  </a:lnTo>
                  <a:lnTo>
                    <a:pt x="116205" y="727710"/>
                  </a:lnTo>
                  <a:close/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24000">
                  <a:sysClr val="window" lastClr="FFFFFF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FBA88C7-615E-44A2-9053-D5509F23060E}"/>
                </a:ext>
              </a:extLst>
            </p:cNvPr>
            <p:cNvSpPr/>
            <p:nvPr/>
          </p:nvSpPr>
          <p:spPr>
            <a:xfrm>
              <a:off x="3894313" y="979045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2" y="205244"/>
                  </a:cubicBezTo>
                  <a:cubicBezTo>
                    <a:pt x="208154" y="255682"/>
                    <a:pt x="141764" y="271069"/>
                    <a:pt x="91326" y="239612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FAA5F35-8F08-4DB7-BED6-F9FC238B88D6}"/>
                </a:ext>
              </a:extLst>
            </p:cNvPr>
            <p:cNvSpPr/>
            <p:nvPr/>
          </p:nvSpPr>
          <p:spPr>
            <a:xfrm>
              <a:off x="3861702" y="833612"/>
              <a:ext cx="238125" cy="238125"/>
            </a:xfrm>
            <a:custGeom>
              <a:avLst/>
              <a:gdLst/>
              <a:ahLst/>
              <a:cxnLst/>
              <a:rect l="0" t="0" r="0" b="0"/>
              <a:pathLst>
                <a:path w="238125" h="238125">
                  <a:moveTo>
                    <a:pt x="24498" y="67910"/>
                  </a:moveTo>
                  <a:cubicBezTo>
                    <a:pt x="-14555" y="115535"/>
                    <a:pt x="-5982" y="186020"/>
                    <a:pt x="43548" y="223167"/>
                  </a:cubicBezTo>
                  <a:cubicBezTo>
                    <a:pt x="90220" y="257457"/>
                    <a:pt x="156895" y="246980"/>
                    <a:pt x="193090" y="202212"/>
                  </a:cubicBezTo>
                  <a:lnTo>
                    <a:pt x="242620" y="141252"/>
                  </a:lnTo>
                  <a:cubicBezTo>
                    <a:pt x="249288" y="132680"/>
                    <a:pt x="244525" y="120297"/>
                    <a:pt x="233095" y="118392"/>
                  </a:cubicBezTo>
                  <a:lnTo>
                    <a:pt x="196900" y="114582"/>
                  </a:lnTo>
                  <a:lnTo>
                    <a:pt x="180708" y="67910"/>
                  </a:lnTo>
                  <a:cubicBezTo>
                    <a:pt x="176898" y="58385"/>
                    <a:pt x="168325" y="51717"/>
                    <a:pt x="158800" y="49812"/>
                  </a:cubicBezTo>
                  <a:lnTo>
                    <a:pt x="109270" y="43145"/>
                  </a:lnTo>
                  <a:lnTo>
                    <a:pt x="99745" y="9807"/>
                  </a:lnTo>
                  <a:cubicBezTo>
                    <a:pt x="96888" y="-670"/>
                    <a:pt x="82600" y="-3528"/>
                    <a:pt x="75933" y="5045"/>
                  </a:cubicBezTo>
                  <a:lnTo>
                    <a:pt x="24498" y="6791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2CFE3D3-C213-4457-90F6-629EBA73EFA8}"/>
                </a:ext>
              </a:extLst>
            </p:cNvPr>
            <p:cNvSpPr/>
            <p:nvPr/>
          </p:nvSpPr>
          <p:spPr>
            <a:xfrm>
              <a:off x="3828098" y="1056780"/>
              <a:ext cx="76200" cy="95250"/>
            </a:xfrm>
            <a:custGeom>
              <a:avLst/>
              <a:gdLst/>
              <a:ahLst/>
              <a:cxnLst/>
              <a:rect l="0" t="0" r="0" b="0"/>
              <a:pathLst>
                <a:path w="76200" h="95250">
                  <a:moveTo>
                    <a:pt x="78105" y="0"/>
                  </a:moveTo>
                  <a:lnTo>
                    <a:pt x="0" y="96203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ABE2334-F6BF-4961-A145-32E7A0B6D432}"/>
                </a:ext>
              </a:extLst>
            </p:cNvPr>
            <p:cNvSpPr/>
            <p:nvPr/>
          </p:nvSpPr>
          <p:spPr>
            <a:xfrm>
              <a:off x="3866197" y="1139647"/>
              <a:ext cx="66675" cy="38100"/>
            </a:xfrm>
            <a:custGeom>
              <a:avLst/>
              <a:gdLst/>
              <a:ahLst/>
              <a:cxnLst/>
              <a:rect l="0" t="0" r="0" b="0"/>
              <a:pathLst>
                <a:path w="66675" h="38100">
                  <a:moveTo>
                    <a:pt x="67627" y="0"/>
                  </a:moveTo>
                  <a:cubicBezTo>
                    <a:pt x="41910" y="7620"/>
                    <a:pt x="18098" y="19050"/>
                    <a:pt x="0" y="38100"/>
                  </a:cubicBezTo>
                </a:path>
              </a:pathLst>
            </a:custGeom>
            <a:noFill/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A0459F8-F38F-4E05-8256-811B85E0C2AF}"/>
                </a:ext>
              </a:extLst>
            </p:cNvPr>
            <p:cNvSpPr/>
            <p:nvPr/>
          </p:nvSpPr>
          <p:spPr>
            <a:xfrm>
              <a:off x="3655281" y="7679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3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A0A2B7D-5B66-4A84-83F7-29A481327580}"/>
                </a:ext>
              </a:extLst>
            </p:cNvPr>
            <p:cNvSpPr/>
            <p:nvPr/>
          </p:nvSpPr>
          <p:spPr>
            <a:xfrm>
              <a:off x="3754755" y="1019632"/>
              <a:ext cx="9525" cy="85725"/>
            </a:xfrm>
            <a:custGeom>
              <a:avLst/>
              <a:gdLst/>
              <a:ahLst/>
              <a:cxnLst/>
              <a:rect l="0" t="0" r="0" b="0"/>
              <a:pathLst>
                <a:path w="9525" h="85725">
                  <a:moveTo>
                    <a:pt x="15240" y="0"/>
                  </a:moveTo>
                  <a:cubicBezTo>
                    <a:pt x="15240" y="0"/>
                    <a:pt x="11430" y="56198"/>
                    <a:pt x="0" y="87630"/>
                  </a:cubicBezTo>
                </a:path>
              </a:pathLst>
            </a:custGeom>
            <a:noFill/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7E8A4C2-29B7-4CC8-8696-4F4481303E2F}"/>
                </a:ext>
              </a:extLst>
            </p:cNvPr>
            <p:cNvSpPr/>
            <p:nvPr/>
          </p:nvSpPr>
          <p:spPr>
            <a:xfrm>
              <a:off x="3401472" y="6695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155FA97-DD01-4ABC-BAAD-09E1F74CACF3}"/>
                </a:ext>
              </a:extLst>
            </p:cNvPr>
            <p:cNvSpPr/>
            <p:nvPr/>
          </p:nvSpPr>
          <p:spPr>
            <a:xfrm>
              <a:off x="3582352" y="920572"/>
              <a:ext cx="9525" cy="76200"/>
            </a:xfrm>
            <a:custGeom>
              <a:avLst/>
              <a:gdLst/>
              <a:ahLst/>
              <a:cxnLst/>
              <a:rect l="0" t="0" r="0" b="0"/>
              <a:pathLst>
                <a:path h="76200">
                  <a:moveTo>
                    <a:pt x="4763" y="0"/>
                  </a:moveTo>
                  <a:cubicBezTo>
                    <a:pt x="9525" y="25718"/>
                    <a:pt x="9525" y="53340"/>
                    <a:pt x="0" y="77153"/>
                  </a:cubicBezTo>
                </a:path>
              </a:pathLst>
            </a:custGeom>
            <a:noFill/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58BEA59-3C35-47EE-A807-459D9BA67E6D}"/>
                </a:ext>
              </a:extLst>
            </p:cNvPr>
            <p:cNvSpPr/>
            <p:nvPr/>
          </p:nvSpPr>
          <p:spPr>
            <a:xfrm>
              <a:off x="3385185" y="1673047"/>
              <a:ext cx="28575" cy="66675"/>
            </a:xfrm>
            <a:custGeom>
              <a:avLst/>
              <a:gdLst/>
              <a:ahLst/>
              <a:cxnLst/>
              <a:rect l="0" t="0" r="0" b="0"/>
              <a:pathLst>
                <a:path w="28575" h="66675">
                  <a:moveTo>
                    <a:pt x="31432" y="0"/>
                  </a:moveTo>
                  <a:lnTo>
                    <a:pt x="0" y="74295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C33AD10-6D5B-4B8B-BCC3-29DDA83ED12E}"/>
                </a:ext>
              </a:extLst>
            </p:cNvPr>
            <p:cNvSpPr/>
            <p:nvPr/>
          </p:nvSpPr>
          <p:spPr>
            <a:xfrm>
              <a:off x="3339465" y="1657807"/>
              <a:ext cx="47625" cy="76200"/>
            </a:xfrm>
            <a:custGeom>
              <a:avLst/>
              <a:gdLst/>
              <a:ahLst/>
              <a:cxnLst/>
              <a:rect l="0" t="0" r="0" b="0"/>
              <a:pathLst>
                <a:path w="47625" h="76200">
                  <a:moveTo>
                    <a:pt x="52388" y="0"/>
                  </a:moveTo>
                  <a:lnTo>
                    <a:pt x="0" y="82867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EE827D9-FD62-4A02-A67E-648BF586EFC1}"/>
                </a:ext>
              </a:extLst>
            </p:cNvPr>
            <p:cNvSpPr/>
            <p:nvPr/>
          </p:nvSpPr>
          <p:spPr>
            <a:xfrm>
              <a:off x="3311843" y="1634947"/>
              <a:ext cx="38100" cy="76200"/>
            </a:xfrm>
            <a:custGeom>
              <a:avLst/>
              <a:gdLst/>
              <a:ahLst/>
              <a:cxnLst/>
              <a:rect l="0" t="0" r="0" b="0"/>
              <a:pathLst>
                <a:path w="38100" h="76200">
                  <a:moveTo>
                    <a:pt x="42862" y="0"/>
                  </a:moveTo>
                  <a:lnTo>
                    <a:pt x="0" y="81915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A18A6B7-26F4-4A35-B088-FBB7D57C4944}"/>
                </a:ext>
              </a:extLst>
            </p:cNvPr>
            <p:cNvSpPr/>
            <p:nvPr/>
          </p:nvSpPr>
          <p:spPr>
            <a:xfrm>
              <a:off x="3274695" y="1619707"/>
              <a:ext cx="57150" cy="66675"/>
            </a:xfrm>
            <a:custGeom>
              <a:avLst/>
              <a:gdLst/>
              <a:ahLst/>
              <a:cxnLst/>
              <a:rect l="0" t="0" r="0" b="0"/>
              <a:pathLst>
                <a:path w="57150" h="66675">
                  <a:moveTo>
                    <a:pt x="57150" y="0"/>
                  </a:moveTo>
                  <a:lnTo>
                    <a:pt x="0" y="66675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3053131-00C2-4DD3-B8D5-D18089E986AE}"/>
                </a:ext>
              </a:extLst>
            </p:cNvPr>
            <p:cNvSpPr/>
            <p:nvPr/>
          </p:nvSpPr>
          <p:spPr>
            <a:xfrm>
              <a:off x="3770622" y="555419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4618" y="-2512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96A4223-38EF-4B37-BBB8-21FB7EDC0FE1}"/>
                </a:ext>
              </a:extLst>
            </p:cNvPr>
            <p:cNvSpPr/>
            <p:nvPr/>
          </p:nvSpPr>
          <p:spPr>
            <a:xfrm>
              <a:off x="4108759" y="400162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5571" y="-1560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F7E2844-AC31-4DAA-A919-CFD23F851B89}"/>
              </a:ext>
            </a:extLst>
          </p:cNvPr>
          <p:cNvGrpSpPr/>
          <p:nvPr/>
        </p:nvGrpSpPr>
        <p:grpSpPr>
          <a:xfrm>
            <a:off x="4246987" y="2900023"/>
            <a:ext cx="905557" cy="926997"/>
            <a:chOff x="815341" y="3377866"/>
            <a:chExt cx="1064692" cy="1089900"/>
          </a:xfrm>
        </p:grpSpPr>
        <p:grpSp>
          <p:nvGrpSpPr>
            <p:cNvPr id="136" name="Graphic 15">
              <a:extLst>
                <a:ext uri="{FF2B5EF4-FFF2-40B4-BE49-F238E27FC236}">
                  <a16:creationId xmlns:a16="http://schemas.microsoft.com/office/drawing/2014/main" id="{3EE4819F-F379-4D28-8704-47A88DF6DAA1}"/>
                </a:ext>
              </a:extLst>
            </p:cNvPr>
            <p:cNvGrpSpPr/>
            <p:nvPr/>
          </p:nvGrpSpPr>
          <p:grpSpPr>
            <a:xfrm>
              <a:off x="815341" y="3456606"/>
              <a:ext cx="1064692" cy="1011160"/>
              <a:chOff x="495199" y="3152561"/>
              <a:chExt cx="1704975" cy="1619250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0CD67B9-884A-4B59-BAB7-5AEB7859275E}"/>
                  </a:ext>
                </a:extLst>
              </p:cNvPr>
              <p:cNvSpPr/>
              <p:nvPr/>
            </p:nvSpPr>
            <p:spPr>
              <a:xfrm>
                <a:off x="1472464" y="3162086"/>
                <a:ext cx="333375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333375" h="257175">
                    <a:moveTo>
                      <a:pt x="259080" y="257175"/>
                    </a:moveTo>
                    <a:lnTo>
                      <a:pt x="74295" y="257175"/>
                    </a:lnTo>
                    <a:lnTo>
                      <a:pt x="0" y="109538"/>
                    </a:lnTo>
                    <a:lnTo>
                      <a:pt x="45720" y="0"/>
                    </a:lnTo>
                    <a:lnTo>
                      <a:pt x="287655" y="0"/>
                    </a:lnTo>
                    <a:lnTo>
                      <a:pt x="333375" y="109538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B543F6-E757-4EFC-8D94-A6D8DCC05EAE}"/>
                  </a:ext>
                </a:extLst>
              </p:cNvPr>
              <p:cNvSpPr/>
              <p:nvPr/>
            </p:nvSpPr>
            <p:spPr>
              <a:xfrm>
                <a:off x="504724" y="3663101"/>
                <a:ext cx="1095375" cy="1095375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1095375">
                    <a:moveTo>
                      <a:pt x="771525" y="266700"/>
                    </a:moveTo>
                    <a:cubicBezTo>
                      <a:pt x="771525" y="265748"/>
                      <a:pt x="771525" y="264795"/>
                      <a:pt x="771525" y="263843"/>
                    </a:cubicBezTo>
                    <a:cubicBezTo>
                      <a:pt x="771525" y="194310"/>
                      <a:pt x="790575" y="130493"/>
                      <a:pt x="824865" y="75248"/>
                    </a:cubicBezTo>
                    <a:lnTo>
                      <a:pt x="824865" y="75248"/>
                    </a:lnTo>
                    <a:cubicBezTo>
                      <a:pt x="987743" y="170498"/>
                      <a:pt x="1097280" y="346710"/>
                      <a:pt x="1097280" y="549593"/>
                    </a:cubicBezTo>
                    <a:cubicBezTo>
                      <a:pt x="1097280" y="574358"/>
                      <a:pt x="1095375" y="598170"/>
                      <a:pt x="1092518" y="621983"/>
                    </a:cubicBezTo>
                    <a:cubicBezTo>
                      <a:pt x="1083945" y="686753"/>
                      <a:pt x="1063943" y="748665"/>
                      <a:pt x="1034415" y="803910"/>
                    </a:cubicBezTo>
                    <a:cubicBezTo>
                      <a:pt x="942975" y="979170"/>
                      <a:pt x="759143" y="1098233"/>
                      <a:pt x="548640" y="1098233"/>
                    </a:cubicBezTo>
                    <a:cubicBezTo>
                      <a:pt x="245745" y="1097280"/>
                      <a:pt x="0" y="852488"/>
                      <a:pt x="0" y="548640"/>
                    </a:cubicBezTo>
                    <a:cubicBezTo>
                      <a:pt x="0" y="244793"/>
                      <a:pt x="245745" y="0"/>
                      <a:pt x="548640" y="0"/>
                    </a:cubicBezTo>
                    <a:cubicBezTo>
                      <a:pt x="581978" y="0"/>
                      <a:pt x="614363" y="2858"/>
                      <a:pt x="645795" y="8573"/>
                    </a:cubicBezTo>
                    <a:lnTo>
                      <a:pt x="645795" y="8573"/>
                    </a:lnTo>
                    <a:cubicBezTo>
                      <a:pt x="616268" y="63818"/>
                      <a:pt x="596265" y="125730"/>
                      <a:pt x="587693" y="190500"/>
                    </a:cubicBezTo>
                    <a:lnTo>
                      <a:pt x="587693" y="190500"/>
                    </a:lnTo>
                    <a:cubicBezTo>
                      <a:pt x="574358" y="189548"/>
                      <a:pt x="561975" y="188595"/>
                      <a:pt x="548640" y="188595"/>
                    </a:cubicBezTo>
                    <a:cubicBezTo>
                      <a:pt x="349568" y="188595"/>
                      <a:pt x="188595" y="349568"/>
                      <a:pt x="188595" y="548640"/>
                    </a:cubicBezTo>
                    <a:cubicBezTo>
                      <a:pt x="188595" y="747713"/>
                      <a:pt x="349568" y="908685"/>
                      <a:pt x="548640" y="908685"/>
                    </a:cubicBezTo>
                    <a:cubicBezTo>
                      <a:pt x="679133" y="908685"/>
                      <a:pt x="792480" y="839153"/>
                      <a:pt x="856298" y="736282"/>
                    </a:cubicBezTo>
                    <a:cubicBezTo>
                      <a:pt x="889635" y="681990"/>
                      <a:pt x="908685" y="617220"/>
                      <a:pt x="908685" y="548640"/>
                    </a:cubicBezTo>
                    <a:cubicBezTo>
                      <a:pt x="908685" y="546735"/>
                      <a:pt x="908685" y="545783"/>
                      <a:pt x="908685" y="543878"/>
                    </a:cubicBezTo>
                    <a:cubicBezTo>
                      <a:pt x="907733" y="431483"/>
                      <a:pt x="854393" y="331470"/>
                      <a:pt x="771525" y="266700"/>
                    </a:cubicBezTo>
                    <a:lnTo>
                      <a:pt x="771525" y="266700"/>
                    </a:lnTo>
                    <a:close/>
                  </a:path>
                </a:pathLst>
              </a:custGeom>
              <a:gradFill flip="none" rotWithShape="1">
                <a:gsLst>
                  <a:gs pos="27420">
                    <a:srgbClr val="FCB64C">
                      <a:lumMod val="60000"/>
                      <a:lumOff val="40000"/>
                    </a:srgbClr>
                  </a:gs>
                  <a:gs pos="100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2FE3F9E-5F93-4FBA-961F-87B31A8751C1}"/>
                  </a:ext>
                </a:extLst>
              </p:cNvPr>
              <p:cNvSpPr/>
              <p:nvPr/>
            </p:nvSpPr>
            <p:spPr>
              <a:xfrm>
                <a:off x="1090512" y="3378304"/>
                <a:ext cx="1095375" cy="1095375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1095375">
                    <a:moveTo>
                      <a:pt x="323850" y="829628"/>
                    </a:moveTo>
                    <a:cubicBezTo>
                      <a:pt x="241935" y="763905"/>
                      <a:pt x="189548" y="663893"/>
                      <a:pt x="188595" y="551498"/>
                    </a:cubicBezTo>
                    <a:cubicBezTo>
                      <a:pt x="188595" y="550545"/>
                      <a:pt x="188595" y="549593"/>
                      <a:pt x="188595" y="548640"/>
                    </a:cubicBezTo>
                    <a:cubicBezTo>
                      <a:pt x="188595" y="479108"/>
                      <a:pt x="207645" y="415290"/>
                      <a:pt x="241935" y="360045"/>
                    </a:cubicBezTo>
                    <a:cubicBezTo>
                      <a:pt x="305753" y="257175"/>
                      <a:pt x="419100" y="188595"/>
                      <a:pt x="548640" y="188595"/>
                    </a:cubicBezTo>
                    <a:cubicBezTo>
                      <a:pt x="747713" y="188595"/>
                      <a:pt x="908685" y="349568"/>
                      <a:pt x="908685" y="548640"/>
                    </a:cubicBezTo>
                    <a:cubicBezTo>
                      <a:pt x="908685" y="747712"/>
                      <a:pt x="747713" y="908685"/>
                      <a:pt x="548640" y="908685"/>
                    </a:cubicBezTo>
                    <a:cubicBezTo>
                      <a:pt x="535305" y="908685"/>
                      <a:pt x="521970" y="907733"/>
                      <a:pt x="509588" y="906780"/>
                    </a:cubicBezTo>
                    <a:lnTo>
                      <a:pt x="509588" y="906780"/>
                    </a:lnTo>
                    <a:cubicBezTo>
                      <a:pt x="501015" y="971550"/>
                      <a:pt x="481013" y="1033462"/>
                      <a:pt x="451485" y="1088708"/>
                    </a:cubicBezTo>
                    <a:lnTo>
                      <a:pt x="451485" y="1088708"/>
                    </a:lnTo>
                    <a:cubicBezTo>
                      <a:pt x="482917" y="1094423"/>
                      <a:pt x="515303" y="1097280"/>
                      <a:pt x="548640" y="1097280"/>
                    </a:cubicBezTo>
                    <a:cubicBezTo>
                      <a:pt x="851535" y="1097280"/>
                      <a:pt x="1097280" y="851535"/>
                      <a:pt x="1097280" y="548640"/>
                    </a:cubicBezTo>
                    <a:cubicBezTo>
                      <a:pt x="1097280" y="245745"/>
                      <a:pt x="851535" y="0"/>
                      <a:pt x="548640" y="0"/>
                    </a:cubicBezTo>
                    <a:cubicBezTo>
                      <a:pt x="337185" y="0"/>
                      <a:pt x="154305" y="119063"/>
                      <a:pt x="62865" y="294322"/>
                    </a:cubicBezTo>
                    <a:cubicBezTo>
                      <a:pt x="33338" y="349568"/>
                      <a:pt x="13335" y="410528"/>
                      <a:pt x="4763" y="476250"/>
                    </a:cubicBezTo>
                    <a:cubicBezTo>
                      <a:pt x="1905" y="500062"/>
                      <a:pt x="0" y="523875"/>
                      <a:pt x="0" y="548640"/>
                    </a:cubicBezTo>
                    <a:cubicBezTo>
                      <a:pt x="0" y="750570"/>
                      <a:pt x="108585" y="926783"/>
                      <a:pt x="270510" y="1022033"/>
                    </a:cubicBezTo>
                    <a:cubicBezTo>
                      <a:pt x="303848" y="967740"/>
                      <a:pt x="322898" y="902970"/>
                      <a:pt x="322898" y="834390"/>
                    </a:cubicBezTo>
                    <a:cubicBezTo>
                      <a:pt x="323850" y="832485"/>
                      <a:pt x="323850" y="830580"/>
                      <a:pt x="323850" y="829628"/>
                    </a:cubicBezTo>
                    <a:lnTo>
                      <a:pt x="323850" y="829628"/>
                    </a:lnTo>
                    <a:close/>
                  </a:path>
                </a:pathLst>
              </a:custGeom>
              <a:gradFill flip="none" rotWithShape="1">
                <a:gsLst>
                  <a:gs pos="27420">
                    <a:srgbClr val="FCB64C">
                      <a:lumMod val="60000"/>
                      <a:lumOff val="40000"/>
                    </a:srgbClr>
                  </a:gs>
                  <a:gs pos="100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137" name="Star: 4 Points 136">
              <a:extLst>
                <a:ext uri="{FF2B5EF4-FFF2-40B4-BE49-F238E27FC236}">
                  <a16:creationId xmlns:a16="http://schemas.microsoft.com/office/drawing/2014/main" id="{4CEF0E29-BD15-435F-96C5-D0E818052F42}"/>
                </a:ext>
              </a:extLst>
            </p:cNvPr>
            <p:cNvSpPr/>
            <p:nvPr/>
          </p:nvSpPr>
          <p:spPr>
            <a:xfrm rot="20321862">
              <a:off x="1526309" y="3377866"/>
              <a:ext cx="173530" cy="173530"/>
            </a:xfrm>
            <a:prstGeom prst="star4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47474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67CF112-0A81-4EFD-A0A9-9637B123076B}"/>
              </a:ext>
            </a:extLst>
          </p:cNvPr>
          <p:cNvGrpSpPr/>
          <p:nvPr/>
        </p:nvGrpSpPr>
        <p:grpSpPr>
          <a:xfrm>
            <a:off x="4251872" y="4729431"/>
            <a:ext cx="890293" cy="997635"/>
            <a:chOff x="4048419" y="3781043"/>
            <a:chExt cx="712857" cy="79880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52233AE-51D4-4C45-908C-9DF0508A5D66}"/>
                </a:ext>
              </a:extLst>
            </p:cNvPr>
            <p:cNvGrpSpPr/>
            <p:nvPr/>
          </p:nvGrpSpPr>
          <p:grpSpPr>
            <a:xfrm>
              <a:off x="4224980" y="3781043"/>
              <a:ext cx="359769" cy="265940"/>
              <a:chOff x="4224980" y="3781043"/>
              <a:chExt cx="359769" cy="26594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3E5714C-42B9-4896-81B0-E0451AA2E028}"/>
                  </a:ext>
                </a:extLst>
              </p:cNvPr>
              <p:cNvSpPr/>
              <p:nvPr/>
            </p:nvSpPr>
            <p:spPr>
              <a:xfrm>
                <a:off x="4224980" y="3781043"/>
                <a:ext cx="165630" cy="252805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552450">
                    <a:moveTo>
                      <a:pt x="361559" y="154569"/>
                    </a:moveTo>
                    <a:cubicBezTo>
                      <a:pt x="347272" y="60272"/>
                      <a:pt x="260594" y="-10213"/>
                      <a:pt x="160582" y="1217"/>
                    </a:cubicBezTo>
                    <a:cubicBezTo>
                      <a:pt x="78667" y="10742"/>
                      <a:pt x="11039" y="76464"/>
                      <a:pt x="1514" y="158379"/>
                    </a:cubicBezTo>
                    <a:cubicBezTo>
                      <a:pt x="-7058" y="225054"/>
                      <a:pt x="21517" y="286014"/>
                      <a:pt x="68189" y="323162"/>
                    </a:cubicBezTo>
                    <a:lnTo>
                      <a:pt x="68189" y="323162"/>
                    </a:lnTo>
                    <a:lnTo>
                      <a:pt x="331079" y="553667"/>
                    </a:lnTo>
                    <a:lnTo>
                      <a:pt x="326317" y="495564"/>
                    </a:lnTo>
                    <a:lnTo>
                      <a:pt x="344414" y="454607"/>
                    </a:lnTo>
                    <a:lnTo>
                      <a:pt x="303457" y="381264"/>
                    </a:lnTo>
                    <a:lnTo>
                      <a:pt x="361559" y="327924"/>
                    </a:lnTo>
                    <a:lnTo>
                      <a:pt x="297742" y="247914"/>
                    </a:lnTo>
                    <a:lnTo>
                      <a:pt x="364417" y="177429"/>
                    </a:lnTo>
                    <a:lnTo>
                      <a:pt x="361559" y="154569"/>
                    </a:ln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CE6B20E6-FB19-4CD7-ABE4-73B7B88E0DC5}"/>
                  </a:ext>
                </a:extLst>
              </p:cNvPr>
              <p:cNvSpPr/>
              <p:nvPr/>
            </p:nvSpPr>
            <p:spPr>
              <a:xfrm>
                <a:off x="4419119" y="3781102"/>
                <a:ext cx="165630" cy="265881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581025">
                    <a:moveTo>
                      <a:pt x="2857" y="583087"/>
                    </a:moveTo>
                    <a:lnTo>
                      <a:pt x="299085" y="324007"/>
                    </a:lnTo>
                    <a:lnTo>
                      <a:pt x="299085" y="324007"/>
                    </a:lnTo>
                    <a:cubicBezTo>
                      <a:pt x="345758" y="285907"/>
                      <a:pt x="374333" y="225899"/>
                      <a:pt x="365760" y="159224"/>
                    </a:cubicBezTo>
                    <a:cubicBezTo>
                      <a:pt x="355283" y="77309"/>
                      <a:pt x="287655" y="10634"/>
                      <a:pt x="205740" y="1109"/>
                    </a:cubicBezTo>
                    <a:cubicBezTo>
                      <a:pt x="125730" y="-7463"/>
                      <a:pt x="55245" y="34447"/>
                      <a:pt x="21908" y="99217"/>
                    </a:cubicBezTo>
                    <a:lnTo>
                      <a:pt x="54292" y="190657"/>
                    </a:lnTo>
                    <a:lnTo>
                      <a:pt x="1905" y="250664"/>
                    </a:lnTo>
                    <a:lnTo>
                      <a:pt x="55245" y="332579"/>
                    </a:lnTo>
                    <a:lnTo>
                      <a:pt x="0" y="390682"/>
                    </a:lnTo>
                    <a:lnTo>
                      <a:pt x="26670" y="450689"/>
                    </a:lnTo>
                    <a:lnTo>
                      <a:pt x="0" y="507839"/>
                    </a:lnTo>
                    <a:lnTo>
                      <a:pt x="2857" y="583087"/>
                    </a:ln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FB69D18-609E-4085-9E4E-3D487BF09B34}"/>
                </a:ext>
              </a:extLst>
            </p:cNvPr>
            <p:cNvGrpSpPr/>
            <p:nvPr/>
          </p:nvGrpSpPr>
          <p:grpSpPr>
            <a:xfrm>
              <a:off x="4048419" y="4002153"/>
              <a:ext cx="277739" cy="577696"/>
              <a:chOff x="4096793" y="4089285"/>
              <a:chExt cx="235848" cy="490563"/>
            </a:xfrm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A6F6653A-7834-4056-9C5A-124E0EB74FB6}"/>
                  </a:ext>
                </a:extLst>
              </p:cNvPr>
              <p:cNvSpPr/>
              <p:nvPr/>
            </p:nvSpPr>
            <p:spPr>
              <a:xfrm>
                <a:off x="4096793" y="4218215"/>
                <a:ext cx="235848" cy="361633"/>
              </a:xfrm>
              <a:custGeom>
                <a:avLst/>
                <a:gdLst/>
                <a:ahLst/>
                <a:cxnLst/>
                <a:rect l="0" t="0" r="0" b="0"/>
                <a:pathLst>
                  <a:path w="428625" h="657225">
                    <a:moveTo>
                      <a:pt x="215265" y="318135"/>
                    </a:moveTo>
                    <a:cubicBezTo>
                      <a:pt x="202883" y="318135"/>
                      <a:pt x="192405" y="328613"/>
                      <a:pt x="192405" y="340995"/>
                    </a:cubicBezTo>
                    <a:lnTo>
                      <a:pt x="192405" y="615315"/>
                    </a:lnTo>
                    <a:cubicBezTo>
                      <a:pt x="192405" y="640080"/>
                      <a:pt x="172403" y="661035"/>
                      <a:pt x="146685" y="661035"/>
                    </a:cubicBezTo>
                    <a:lnTo>
                      <a:pt x="146685" y="661035"/>
                    </a:lnTo>
                    <a:cubicBezTo>
                      <a:pt x="121920" y="661035"/>
                      <a:pt x="100965" y="641032"/>
                      <a:pt x="100965" y="615315"/>
                    </a:cubicBezTo>
                    <a:lnTo>
                      <a:pt x="100965" y="270510"/>
                    </a:lnTo>
                    <a:lnTo>
                      <a:pt x="100965" y="96202"/>
                    </a:lnTo>
                    <a:cubicBezTo>
                      <a:pt x="100965" y="88582"/>
                      <a:pt x="94298" y="81915"/>
                      <a:pt x="86678" y="81915"/>
                    </a:cubicBezTo>
                    <a:lnTo>
                      <a:pt x="86678" y="81915"/>
                    </a:lnTo>
                    <a:cubicBezTo>
                      <a:pt x="79058" y="81915"/>
                      <a:pt x="72390" y="88582"/>
                      <a:pt x="72390" y="96202"/>
                    </a:cubicBezTo>
                    <a:lnTo>
                      <a:pt x="72390" y="294323"/>
                    </a:lnTo>
                    <a:cubicBezTo>
                      <a:pt x="72390" y="314325"/>
                      <a:pt x="56198" y="330517"/>
                      <a:pt x="36195" y="330517"/>
                    </a:cubicBezTo>
                    <a:lnTo>
                      <a:pt x="36195" y="330517"/>
                    </a:lnTo>
                    <a:cubicBezTo>
                      <a:pt x="16193" y="330517"/>
                      <a:pt x="0" y="314325"/>
                      <a:pt x="0" y="294323"/>
                    </a:cubicBezTo>
                    <a:lnTo>
                      <a:pt x="0" y="86677"/>
                    </a:lnTo>
                    <a:cubicBezTo>
                      <a:pt x="0" y="39052"/>
                      <a:pt x="39053" y="0"/>
                      <a:pt x="86678" y="0"/>
                    </a:cubicBezTo>
                    <a:lnTo>
                      <a:pt x="100965" y="0"/>
                    </a:lnTo>
                    <a:lnTo>
                      <a:pt x="329565" y="0"/>
                    </a:lnTo>
                    <a:lnTo>
                      <a:pt x="342900" y="0"/>
                    </a:lnTo>
                    <a:cubicBezTo>
                      <a:pt x="390525" y="0"/>
                      <a:pt x="429578" y="39052"/>
                      <a:pt x="429578" y="86677"/>
                    </a:cubicBezTo>
                    <a:lnTo>
                      <a:pt x="429578" y="295275"/>
                    </a:lnTo>
                    <a:cubicBezTo>
                      <a:pt x="429578" y="315278"/>
                      <a:pt x="413385" y="331470"/>
                      <a:pt x="393383" y="331470"/>
                    </a:cubicBezTo>
                    <a:lnTo>
                      <a:pt x="393383" y="331470"/>
                    </a:lnTo>
                    <a:cubicBezTo>
                      <a:pt x="373380" y="331470"/>
                      <a:pt x="357188" y="315278"/>
                      <a:pt x="357188" y="295275"/>
                    </a:cubicBezTo>
                    <a:lnTo>
                      <a:pt x="357188" y="96202"/>
                    </a:lnTo>
                    <a:cubicBezTo>
                      <a:pt x="357188" y="88582"/>
                      <a:pt x="350520" y="81915"/>
                      <a:pt x="342900" y="81915"/>
                    </a:cubicBezTo>
                    <a:lnTo>
                      <a:pt x="342900" y="81915"/>
                    </a:lnTo>
                    <a:cubicBezTo>
                      <a:pt x="335280" y="81915"/>
                      <a:pt x="328613" y="88582"/>
                      <a:pt x="328613" y="96202"/>
                    </a:cubicBezTo>
                    <a:lnTo>
                      <a:pt x="328613" y="270510"/>
                    </a:lnTo>
                    <a:lnTo>
                      <a:pt x="328613" y="615315"/>
                    </a:lnTo>
                    <a:cubicBezTo>
                      <a:pt x="328613" y="640080"/>
                      <a:pt x="308610" y="661035"/>
                      <a:pt x="282893" y="661035"/>
                    </a:cubicBezTo>
                    <a:lnTo>
                      <a:pt x="282893" y="661035"/>
                    </a:lnTo>
                    <a:cubicBezTo>
                      <a:pt x="258128" y="661035"/>
                      <a:pt x="237173" y="641032"/>
                      <a:pt x="237173" y="615315"/>
                    </a:cubicBezTo>
                    <a:lnTo>
                      <a:pt x="237173" y="340995"/>
                    </a:lnTo>
                    <a:cubicBezTo>
                      <a:pt x="238125" y="327660"/>
                      <a:pt x="227648" y="318135"/>
                      <a:pt x="215265" y="318135"/>
                    </a:cubicBezTo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5180D86-D5B2-4B08-BF6F-4BD2E7675266}"/>
                  </a:ext>
                </a:extLst>
              </p:cNvPr>
              <p:cNvSpPr/>
              <p:nvPr/>
            </p:nvSpPr>
            <p:spPr>
              <a:xfrm>
                <a:off x="4162307" y="4089285"/>
                <a:ext cx="110062" cy="110062"/>
              </a:xfrm>
              <a:custGeom>
                <a:avLst/>
                <a:gdLst/>
                <a:ahLst/>
                <a:cxnLst/>
                <a:rect l="0" t="0" r="0" b="0"/>
                <a:pathLst>
                  <a:path w="200025" h="200025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8" y="203835"/>
                    </a:cubicBezTo>
                    <a:cubicBezTo>
                      <a:pt x="45630" y="203835"/>
                      <a:pt x="0" y="158205"/>
                      <a:pt x="0" y="101917"/>
                    </a:cubicBezTo>
                    <a:cubicBezTo>
                      <a:pt x="0" y="45630"/>
                      <a:pt x="45630" y="0"/>
                      <a:pt x="101918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9E5D159-80A7-4080-8A34-799797D8138F}"/>
                </a:ext>
              </a:extLst>
            </p:cNvPr>
            <p:cNvGrpSpPr/>
            <p:nvPr/>
          </p:nvGrpSpPr>
          <p:grpSpPr>
            <a:xfrm>
              <a:off x="4483537" y="4002153"/>
              <a:ext cx="277739" cy="577696"/>
              <a:chOff x="4497210" y="4089285"/>
              <a:chExt cx="235848" cy="490563"/>
            </a:xfrm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9AB26C72-1C1C-4213-BE53-31F3ADE0516A}"/>
                  </a:ext>
                </a:extLst>
              </p:cNvPr>
              <p:cNvSpPr/>
              <p:nvPr/>
            </p:nvSpPr>
            <p:spPr>
              <a:xfrm>
                <a:off x="4497210" y="4218215"/>
                <a:ext cx="235848" cy="361633"/>
              </a:xfrm>
              <a:custGeom>
                <a:avLst/>
                <a:gdLst/>
                <a:ahLst/>
                <a:cxnLst/>
                <a:rect l="0" t="0" r="0" b="0"/>
                <a:pathLst>
                  <a:path w="428625" h="657225">
                    <a:moveTo>
                      <a:pt x="215265" y="318135"/>
                    </a:moveTo>
                    <a:cubicBezTo>
                      <a:pt x="202882" y="318135"/>
                      <a:pt x="192405" y="328613"/>
                      <a:pt x="192405" y="340995"/>
                    </a:cubicBezTo>
                    <a:lnTo>
                      <a:pt x="192405" y="615315"/>
                    </a:lnTo>
                    <a:cubicBezTo>
                      <a:pt x="192405" y="640080"/>
                      <a:pt x="172402" y="661035"/>
                      <a:pt x="146685" y="661035"/>
                    </a:cubicBezTo>
                    <a:lnTo>
                      <a:pt x="146685" y="661035"/>
                    </a:lnTo>
                    <a:cubicBezTo>
                      <a:pt x="121920" y="661035"/>
                      <a:pt x="100965" y="641032"/>
                      <a:pt x="100965" y="615315"/>
                    </a:cubicBezTo>
                    <a:lnTo>
                      <a:pt x="100965" y="270510"/>
                    </a:lnTo>
                    <a:lnTo>
                      <a:pt x="100965" y="96202"/>
                    </a:lnTo>
                    <a:cubicBezTo>
                      <a:pt x="100965" y="88582"/>
                      <a:pt x="94298" y="81915"/>
                      <a:pt x="86677" y="81915"/>
                    </a:cubicBezTo>
                    <a:lnTo>
                      <a:pt x="86677" y="81915"/>
                    </a:lnTo>
                    <a:cubicBezTo>
                      <a:pt x="79057" y="81915"/>
                      <a:pt x="72390" y="88582"/>
                      <a:pt x="72390" y="96202"/>
                    </a:cubicBezTo>
                    <a:lnTo>
                      <a:pt x="72390" y="294323"/>
                    </a:lnTo>
                    <a:cubicBezTo>
                      <a:pt x="72390" y="314325"/>
                      <a:pt x="56198" y="330517"/>
                      <a:pt x="36195" y="330517"/>
                    </a:cubicBezTo>
                    <a:lnTo>
                      <a:pt x="36195" y="330517"/>
                    </a:lnTo>
                    <a:cubicBezTo>
                      <a:pt x="16192" y="330517"/>
                      <a:pt x="0" y="314325"/>
                      <a:pt x="0" y="294323"/>
                    </a:cubicBezTo>
                    <a:lnTo>
                      <a:pt x="0" y="86677"/>
                    </a:lnTo>
                    <a:cubicBezTo>
                      <a:pt x="0" y="39052"/>
                      <a:pt x="39052" y="0"/>
                      <a:pt x="86677" y="0"/>
                    </a:cubicBezTo>
                    <a:lnTo>
                      <a:pt x="100965" y="0"/>
                    </a:lnTo>
                    <a:lnTo>
                      <a:pt x="329565" y="0"/>
                    </a:lnTo>
                    <a:lnTo>
                      <a:pt x="343853" y="0"/>
                    </a:lnTo>
                    <a:cubicBezTo>
                      <a:pt x="391478" y="0"/>
                      <a:pt x="430530" y="39052"/>
                      <a:pt x="430530" y="86677"/>
                    </a:cubicBezTo>
                    <a:lnTo>
                      <a:pt x="430530" y="295275"/>
                    </a:lnTo>
                    <a:cubicBezTo>
                      <a:pt x="430530" y="315278"/>
                      <a:pt x="414338" y="331470"/>
                      <a:pt x="394335" y="331470"/>
                    </a:cubicBezTo>
                    <a:lnTo>
                      <a:pt x="394335" y="331470"/>
                    </a:lnTo>
                    <a:cubicBezTo>
                      <a:pt x="374332" y="331470"/>
                      <a:pt x="358140" y="315278"/>
                      <a:pt x="358140" y="295275"/>
                    </a:cubicBezTo>
                    <a:lnTo>
                      <a:pt x="358140" y="96202"/>
                    </a:lnTo>
                    <a:cubicBezTo>
                      <a:pt x="358140" y="88582"/>
                      <a:pt x="351473" y="81915"/>
                      <a:pt x="343853" y="81915"/>
                    </a:cubicBezTo>
                    <a:lnTo>
                      <a:pt x="343853" y="81915"/>
                    </a:lnTo>
                    <a:cubicBezTo>
                      <a:pt x="336232" y="81915"/>
                      <a:pt x="329565" y="88582"/>
                      <a:pt x="329565" y="96202"/>
                    </a:cubicBezTo>
                    <a:lnTo>
                      <a:pt x="329565" y="270510"/>
                    </a:lnTo>
                    <a:lnTo>
                      <a:pt x="329565" y="615315"/>
                    </a:lnTo>
                    <a:cubicBezTo>
                      <a:pt x="329565" y="640080"/>
                      <a:pt x="309563" y="661035"/>
                      <a:pt x="283845" y="661035"/>
                    </a:cubicBezTo>
                    <a:lnTo>
                      <a:pt x="283845" y="661035"/>
                    </a:lnTo>
                    <a:cubicBezTo>
                      <a:pt x="259080" y="661035"/>
                      <a:pt x="238125" y="641032"/>
                      <a:pt x="238125" y="615315"/>
                    </a:cubicBezTo>
                    <a:lnTo>
                      <a:pt x="238125" y="340995"/>
                    </a:lnTo>
                    <a:cubicBezTo>
                      <a:pt x="238125" y="327660"/>
                      <a:pt x="227648" y="318135"/>
                      <a:pt x="215265" y="318135"/>
                    </a:cubicBezTo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F62A03D-C507-4805-A300-C95B8D3F8C2A}"/>
                  </a:ext>
                </a:extLst>
              </p:cNvPr>
              <p:cNvSpPr/>
              <p:nvPr/>
            </p:nvSpPr>
            <p:spPr>
              <a:xfrm>
                <a:off x="4562724" y="4089285"/>
                <a:ext cx="110062" cy="110062"/>
              </a:xfrm>
              <a:custGeom>
                <a:avLst/>
                <a:gdLst/>
                <a:ahLst/>
                <a:cxnLst/>
                <a:rect l="0" t="0" r="0" b="0"/>
                <a:pathLst>
                  <a:path w="200025" h="200025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8" y="203835"/>
                    </a:cubicBezTo>
                    <a:cubicBezTo>
                      <a:pt x="45630" y="203835"/>
                      <a:pt x="0" y="158205"/>
                      <a:pt x="0" y="101917"/>
                    </a:cubicBezTo>
                    <a:cubicBezTo>
                      <a:pt x="0" y="45630"/>
                      <a:pt x="45630" y="0"/>
                      <a:pt x="101918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210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8BE3C7F5-A783-4E07-9B05-5851B7344577}"/>
              </a:ext>
            </a:extLst>
          </p:cNvPr>
          <p:cNvSpPr txBox="1"/>
          <p:nvPr/>
        </p:nvSpPr>
        <p:spPr>
          <a:xfrm>
            <a:off x="1116370" y="388661"/>
            <a:ext cx="1226618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Using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7DEC581-330F-480F-8C26-874423DBC608}"/>
              </a:ext>
            </a:extLst>
          </p:cNvPr>
          <p:cNvGrpSpPr/>
          <p:nvPr/>
        </p:nvGrpSpPr>
        <p:grpSpPr>
          <a:xfrm>
            <a:off x="296401" y="310433"/>
            <a:ext cx="714059" cy="730968"/>
            <a:chOff x="815341" y="3377866"/>
            <a:chExt cx="1064692" cy="1089900"/>
          </a:xfrm>
        </p:grpSpPr>
        <p:grpSp>
          <p:nvGrpSpPr>
            <p:cNvPr id="48" name="Graphic 15">
              <a:extLst>
                <a:ext uri="{FF2B5EF4-FFF2-40B4-BE49-F238E27FC236}">
                  <a16:creationId xmlns:a16="http://schemas.microsoft.com/office/drawing/2014/main" id="{D956719E-661A-48C5-8BEE-FE2DE820DC8A}"/>
                </a:ext>
              </a:extLst>
            </p:cNvPr>
            <p:cNvGrpSpPr/>
            <p:nvPr/>
          </p:nvGrpSpPr>
          <p:grpSpPr>
            <a:xfrm>
              <a:off x="815341" y="3456606"/>
              <a:ext cx="1064692" cy="1011160"/>
              <a:chOff x="495199" y="3152561"/>
              <a:chExt cx="1704975" cy="1619250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2F0116C-1F01-4432-BAA7-F6C716389E17}"/>
                  </a:ext>
                </a:extLst>
              </p:cNvPr>
              <p:cNvSpPr/>
              <p:nvPr/>
            </p:nvSpPr>
            <p:spPr>
              <a:xfrm>
                <a:off x="1472464" y="3162086"/>
                <a:ext cx="333375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333375" h="257175">
                    <a:moveTo>
                      <a:pt x="259080" y="257175"/>
                    </a:moveTo>
                    <a:lnTo>
                      <a:pt x="74295" y="257175"/>
                    </a:lnTo>
                    <a:lnTo>
                      <a:pt x="0" y="109538"/>
                    </a:lnTo>
                    <a:lnTo>
                      <a:pt x="45720" y="0"/>
                    </a:lnTo>
                    <a:lnTo>
                      <a:pt x="287655" y="0"/>
                    </a:lnTo>
                    <a:lnTo>
                      <a:pt x="333375" y="109538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5875" cap="flat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26A2EAD-C9D8-419C-9B11-433A44C1B955}"/>
                  </a:ext>
                </a:extLst>
              </p:cNvPr>
              <p:cNvSpPr/>
              <p:nvPr/>
            </p:nvSpPr>
            <p:spPr>
              <a:xfrm>
                <a:off x="504724" y="3663101"/>
                <a:ext cx="1095375" cy="1095375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1095375">
                    <a:moveTo>
                      <a:pt x="771525" y="266700"/>
                    </a:moveTo>
                    <a:cubicBezTo>
                      <a:pt x="771525" y="265748"/>
                      <a:pt x="771525" y="264795"/>
                      <a:pt x="771525" y="263843"/>
                    </a:cubicBezTo>
                    <a:cubicBezTo>
                      <a:pt x="771525" y="194310"/>
                      <a:pt x="790575" y="130493"/>
                      <a:pt x="824865" y="75248"/>
                    </a:cubicBezTo>
                    <a:lnTo>
                      <a:pt x="824865" y="75248"/>
                    </a:lnTo>
                    <a:cubicBezTo>
                      <a:pt x="987743" y="170498"/>
                      <a:pt x="1097280" y="346710"/>
                      <a:pt x="1097280" y="549593"/>
                    </a:cubicBezTo>
                    <a:cubicBezTo>
                      <a:pt x="1097280" y="574358"/>
                      <a:pt x="1095375" y="598170"/>
                      <a:pt x="1092518" y="621983"/>
                    </a:cubicBezTo>
                    <a:cubicBezTo>
                      <a:pt x="1083945" y="686753"/>
                      <a:pt x="1063943" y="748665"/>
                      <a:pt x="1034415" y="803910"/>
                    </a:cubicBezTo>
                    <a:cubicBezTo>
                      <a:pt x="942975" y="979170"/>
                      <a:pt x="759143" y="1098233"/>
                      <a:pt x="548640" y="1098233"/>
                    </a:cubicBezTo>
                    <a:cubicBezTo>
                      <a:pt x="245745" y="1097280"/>
                      <a:pt x="0" y="852488"/>
                      <a:pt x="0" y="548640"/>
                    </a:cubicBezTo>
                    <a:cubicBezTo>
                      <a:pt x="0" y="244793"/>
                      <a:pt x="245745" y="0"/>
                      <a:pt x="548640" y="0"/>
                    </a:cubicBezTo>
                    <a:cubicBezTo>
                      <a:pt x="581978" y="0"/>
                      <a:pt x="614363" y="2858"/>
                      <a:pt x="645795" y="8573"/>
                    </a:cubicBezTo>
                    <a:lnTo>
                      <a:pt x="645795" y="8573"/>
                    </a:lnTo>
                    <a:cubicBezTo>
                      <a:pt x="616268" y="63818"/>
                      <a:pt x="596265" y="125730"/>
                      <a:pt x="587693" y="190500"/>
                    </a:cubicBezTo>
                    <a:lnTo>
                      <a:pt x="587693" y="190500"/>
                    </a:lnTo>
                    <a:cubicBezTo>
                      <a:pt x="574358" y="189548"/>
                      <a:pt x="561975" y="188595"/>
                      <a:pt x="548640" y="188595"/>
                    </a:cubicBezTo>
                    <a:cubicBezTo>
                      <a:pt x="349568" y="188595"/>
                      <a:pt x="188595" y="349568"/>
                      <a:pt x="188595" y="548640"/>
                    </a:cubicBezTo>
                    <a:cubicBezTo>
                      <a:pt x="188595" y="747713"/>
                      <a:pt x="349568" y="908685"/>
                      <a:pt x="548640" y="908685"/>
                    </a:cubicBezTo>
                    <a:cubicBezTo>
                      <a:pt x="679133" y="908685"/>
                      <a:pt x="792480" y="839153"/>
                      <a:pt x="856298" y="736282"/>
                    </a:cubicBezTo>
                    <a:cubicBezTo>
                      <a:pt x="889635" y="681990"/>
                      <a:pt x="908685" y="617220"/>
                      <a:pt x="908685" y="548640"/>
                    </a:cubicBezTo>
                    <a:cubicBezTo>
                      <a:pt x="908685" y="546735"/>
                      <a:pt x="908685" y="545783"/>
                      <a:pt x="908685" y="543878"/>
                    </a:cubicBezTo>
                    <a:cubicBezTo>
                      <a:pt x="907733" y="431483"/>
                      <a:pt x="854393" y="331470"/>
                      <a:pt x="771525" y="266700"/>
                    </a:cubicBezTo>
                    <a:lnTo>
                      <a:pt x="771525" y="266700"/>
                    </a:lnTo>
                    <a:close/>
                  </a:path>
                </a:pathLst>
              </a:custGeom>
              <a:gradFill flip="none" rotWithShape="1">
                <a:gsLst>
                  <a:gs pos="27420">
                    <a:srgbClr val="FCB64C">
                      <a:lumMod val="60000"/>
                      <a:lumOff val="40000"/>
                    </a:srgbClr>
                  </a:gs>
                  <a:gs pos="100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86E75C7-546E-45A4-BD16-9ACD4B7EDDEA}"/>
                  </a:ext>
                </a:extLst>
              </p:cNvPr>
              <p:cNvSpPr/>
              <p:nvPr/>
            </p:nvSpPr>
            <p:spPr>
              <a:xfrm>
                <a:off x="1090512" y="3378304"/>
                <a:ext cx="1095375" cy="1095375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1095375">
                    <a:moveTo>
                      <a:pt x="323850" y="829628"/>
                    </a:moveTo>
                    <a:cubicBezTo>
                      <a:pt x="241935" y="763905"/>
                      <a:pt x="189548" y="663893"/>
                      <a:pt x="188595" y="551498"/>
                    </a:cubicBezTo>
                    <a:cubicBezTo>
                      <a:pt x="188595" y="550545"/>
                      <a:pt x="188595" y="549593"/>
                      <a:pt x="188595" y="548640"/>
                    </a:cubicBezTo>
                    <a:cubicBezTo>
                      <a:pt x="188595" y="479108"/>
                      <a:pt x="207645" y="415290"/>
                      <a:pt x="241935" y="360045"/>
                    </a:cubicBezTo>
                    <a:cubicBezTo>
                      <a:pt x="305753" y="257175"/>
                      <a:pt x="419100" y="188595"/>
                      <a:pt x="548640" y="188595"/>
                    </a:cubicBezTo>
                    <a:cubicBezTo>
                      <a:pt x="747713" y="188595"/>
                      <a:pt x="908685" y="349568"/>
                      <a:pt x="908685" y="548640"/>
                    </a:cubicBezTo>
                    <a:cubicBezTo>
                      <a:pt x="908685" y="747712"/>
                      <a:pt x="747713" y="908685"/>
                      <a:pt x="548640" y="908685"/>
                    </a:cubicBezTo>
                    <a:cubicBezTo>
                      <a:pt x="535305" y="908685"/>
                      <a:pt x="521970" y="907733"/>
                      <a:pt x="509588" y="906780"/>
                    </a:cubicBezTo>
                    <a:lnTo>
                      <a:pt x="509588" y="906780"/>
                    </a:lnTo>
                    <a:cubicBezTo>
                      <a:pt x="501015" y="971550"/>
                      <a:pt x="481013" y="1033462"/>
                      <a:pt x="451485" y="1088708"/>
                    </a:cubicBezTo>
                    <a:lnTo>
                      <a:pt x="451485" y="1088708"/>
                    </a:lnTo>
                    <a:cubicBezTo>
                      <a:pt x="482917" y="1094423"/>
                      <a:pt x="515303" y="1097280"/>
                      <a:pt x="548640" y="1097280"/>
                    </a:cubicBezTo>
                    <a:cubicBezTo>
                      <a:pt x="851535" y="1097280"/>
                      <a:pt x="1097280" y="851535"/>
                      <a:pt x="1097280" y="548640"/>
                    </a:cubicBezTo>
                    <a:cubicBezTo>
                      <a:pt x="1097280" y="245745"/>
                      <a:pt x="851535" y="0"/>
                      <a:pt x="548640" y="0"/>
                    </a:cubicBezTo>
                    <a:cubicBezTo>
                      <a:pt x="337185" y="0"/>
                      <a:pt x="154305" y="119063"/>
                      <a:pt x="62865" y="294322"/>
                    </a:cubicBezTo>
                    <a:cubicBezTo>
                      <a:pt x="33338" y="349568"/>
                      <a:pt x="13335" y="410528"/>
                      <a:pt x="4763" y="476250"/>
                    </a:cubicBezTo>
                    <a:cubicBezTo>
                      <a:pt x="1905" y="500062"/>
                      <a:pt x="0" y="523875"/>
                      <a:pt x="0" y="548640"/>
                    </a:cubicBezTo>
                    <a:cubicBezTo>
                      <a:pt x="0" y="750570"/>
                      <a:pt x="108585" y="926783"/>
                      <a:pt x="270510" y="1022033"/>
                    </a:cubicBezTo>
                    <a:cubicBezTo>
                      <a:pt x="303848" y="967740"/>
                      <a:pt x="322898" y="902970"/>
                      <a:pt x="322898" y="834390"/>
                    </a:cubicBezTo>
                    <a:cubicBezTo>
                      <a:pt x="323850" y="832485"/>
                      <a:pt x="323850" y="830580"/>
                      <a:pt x="323850" y="829628"/>
                    </a:cubicBezTo>
                    <a:lnTo>
                      <a:pt x="323850" y="829628"/>
                    </a:lnTo>
                    <a:close/>
                  </a:path>
                </a:pathLst>
              </a:custGeom>
              <a:gradFill flip="none" rotWithShape="1">
                <a:gsLst>
                  <a:gs pos="27420">
                    <a:srgbClr val="FCB64C">
                      <a:lumMod val="60000"/>
                      <a:lumOff val="40000"/>
                    </a:srgbClr>
                  </a:gs>
                  <a:gs pos="100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49" name="Star: 4 Points 48">
              <a:extLst>
                <a:ext uri="{FF2B5EF4-FFF2-40B4-BE49-F238E27FC236}">
                  <a16:creationId xmlns:a16="http://schemas.microsoft.com/office/drawing/2014/main" id="{5D9B47D7-B9B7-4D18-A540-E7FD8BDBC532}"/>
                </a:ext>
              </a:extLst>
            </p:cNvPr>
            <p:cNvSpPr/>
            <p:nvPr/>
          </p:nvSpPr>
          <p:spPr>
            <a:xfrm rot="20321862">
              <a:off x="1526309" y="3377866"/>
              <a:ext cx="173530" cy="173530"/>
            </a:xfrm>
            <a:prstGeom prst="star4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47474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75D6683-42F6-47B3-822A-17F8D01AE822}"/>
              </a:ext>
            </a:extLst>
          </p:cNvPr>
          <p:cNvSpPr/>
          <p:nvPr/>
        </p:nvSpPr>
        <p:spPr>
          <a:xfrm>
            <a:off x="4780451" y="1563047"/>
            <a:ext cx="257474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09585">
              <a:defRPr/>
            </a:pPr>
            <a:r>
              <a:rPr lang="en-US" sz="3200" b="1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  <a:latin typeface="Arial"/>
                <a:cs typeface="Arial"/>
              </a:rPr>
              <a:t>Investments</a:t>
            </a:r>
          </a:p>
        </p:txBody>
      </p:sp>
      <p:sp>
        <p:nvSpPr>
          <p:cNvPr id="54" name="Title 8">
            <a:extLst>
              <a:ext uri="{FF2B5EF4-FFF2-40B4-BE49-F238E27FC236}">
                <a16:creationId xmlns:a16="http://schemas.microsoft.com/office/drawing/2014/main" id="{E148C40E-D731-4EC3-8E1F-0D3C79B6591B}"/>
              </a:ext>
            </a:extLst>
          </p:cNvPr>
          <p:cNvSpPr txBox="1">
            <a:spLocks/>
          </p:cNvSpPr>
          <p:nvPr/>
        </p:nvSpPr>
        <p:spPr>
          <a:xfrm>
            <a:off x="4780451" y="2451407"/>
            <a:ext cx="6924824" cy="241242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Cost of setup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Cost of operation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Capacity planning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Scenario planning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Incident management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Tuning performance and utilization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4518AC0-82D7-43C2-900D-E1CA1961E7C3}"/>
              </a:ext>
            </a:extLst>
          </p:cNvPr>
          <p:cNvGrpSpPr/>
          <p:nvPr/>
        </p:nvGrpSpPr>
        <p:grpSpPr>
          <a:xfrm>
            <a:off x="756063" y="2696542"/>
            <a:ext cx="3129317" cy="2615849"/>
            <a:chOff x="567047" y="2022406"/>
            <a:chExt cx="2346988" cy="1961887"/>
          </a:xfrm>
        </p:grpSpPr>
        <p:grpSp>
          <p:nvGrpSpPr>
            <p:cNvPr id="56" name="Graphic 1">
              <a:extLst>
                <a:ext uri="{FF2B5EF4-FFF2-40B4-BE49-F238E27FC236}">
                  <a16:creationId xmlns:a16="http://schemas.microsoft.com/office/drawing/2014/main" id="{D35D8EC2-8D43-428F-9074-6360300072E0}"/>
                </a:ext>
              </a:extLst>
            </p:cNvPr>
            <p:cNvGrpSpPr/>
            <p:nvPr/>
          </p:nvGrpSpPr>
          <p:grpSpPr>
            <a:xfrm>
              <a:off x="567047" y="2196112"/>
              <a:ext cx="2346988" cy="1788181"/>
              <a:chOff x="3971925" y="2114550"/>
              <a:chExt cx="1200150" cy="914400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918E73F-0C91-472C-9216-DB30C0950B60}"/>
                  </a:ext>
                </a:extLst>
              </p:cNvPr>
              <p:cNvSpPr/>
              <p:nvPr/>
            </p:nvSpPr>
            <p:spPr>
              <a:xfrm>
                <a:off x="4115753" y="2358390"/>
                <a:ext cx="428625" cy="657225"/>
              </a:xfrm>
              <a:custGeom>
                <a:avLst/>
                <a:gdLst/>
                <a:ahLst/>
                <a:cxnLst/>
                <a:rect l="0" t="0" r="0" b="0"/>
                <a:pathLst>
                  <a:path w="428625" h="657225">
                    <a:moveTo>
                      <a:pt x="215265" y="317183"/>
                    </a:moveTo>
                    <a:cubicBezTo>
                      <a:pt x="202883" y="317183"/>
                      <a:pt x="192405" y="327660"/>
                      <a:pt x="192405" y="340043"/>
                    </a:cubicBezTo>
                    <a:lnTo>
                      <a:pt x="192405" y="614363"/>
                    </a:lnTo>
                    <a:cubicBezTo>
                      <a:pt x="192405" y="639127"/>
                      <a:pt x="172403" y="660083"/>
                      <a:pt x="146685" y="660083"/>
                    </a:cubicBezTo>
                    <a:lnTo>
                      <a:pt x="146685" y="660083"/>
                    </a:lnTo>
                    <a:cubicBezTo>
                      <a:pt x="121920" y="660083"/>
                      <a:pt x="100965" y="640080"/>
                      <a:pt x="100965" y="614363"/>
                    </a:cubicBezTo>
                    <a:lnTo>
                      <a:pt x="100965" y="270510"/>
                    </a:lnTo>
                    <a:lnTo>
                      <a:pt x="100965" y="96203"/>
                    </a:lnTo>
                    <a:cubicBezTo>
                      <a:pt x="100965" y="88583"/>
                      <a:pt x="94298" y="81915"/>
                      <a:pt x="86678" y="81915"/>
                    </a:cubicBezTo>
                    <a:lnTo>
                      <a:pt x="86678" y="81915"/>
                    </a:lnTo>
                    <a:cubicBezTo>
                      <a:pt x="79057" y="81915"/>
                      <a:pt x="72390" y="88583"/>
                      <a:pt x="72390" y="96203"/>
                    </a:cubicBezTo>
                    <a:lnTo>
                      <a:pt x="72390" y="294323"/>
                    </a:lnTo>
                    <a:cubicBezTo>
                      <a:pt x="72390" y="314325"/>
                      <a:pt x="56197" y="330518"/>
                      <a:pt x="36195" y="330518"/>
                    </a:cubicBezTo>
                    <a:lnTo>
                      <a:pt x="36195" y="330518"/>
                    </a:lnTo>
                    <a:cubicBezTo>
                      <a:pt x="16192" y="330518"/>
                      <a:pt x="0" y="314325"/>
                      <a:pt x="0" y="294323"/>
                    </a:cubicBezTo>
                    <a:lnTo>
                      <a:pt x="0" y="86678"/>
                    </a:lnTo>
                    <a:cubicBezTo>
                      <a:pt x="0" y="39053"/>
                      <a:pt x="39053" y="0"/>
                      <a:pt x="86678" y="0"/>
                    </a:cubicBezTo>
                    <a:lnTo>
                      <a:pt x="100965" y="0"/>
                    </a:lnTo>
                    <a:lnTo>
                      <a:pt x="329565" y="0"/>
                    </a:lnTo>
                    <a:lnTo>
                      <a:pt x="343853" y="0"/>
                    </a:lnTo>
                    <a:cubicBezTo>
                      <a:pt x="391478" y="0"/>
                      <a:pt x="430530" y="39053"/>
                      <a:pt x="430530" y="86678"/>
                    </a:cubicBezTo>
                    <a:lnTo>
                      <a:pt x="430530" y="295275"/>
                    </a:lnTo>
                    <a:cubicBezTo>
                      <a:pt x="430530" y="315278"/>
                      <a:pt x="414337" y="331470"/>
                      <a:pt x="394335" y="331470"/>
                    </a:cubicBezTo>
                    <a:lnTo>
                      <a:pt x="394335" y="331470"/>
                    </a:lnTo>
                    <a:cubicBezTo>
                      <a:pt x="374333" y="331470"/>
                      <a:pt x="358140" y="315278"/>
                      <a:pt x="358140" y="295275"/>
                    </a:cubicBezTo>
                    <a:lnTo>
                      <a:pt x="358140" y="96203"/>
                    </a:lnTo>
                    <a:cubicBezTo>
                      <a:pt x="358140" y="88583"/>
                      <a:pt x="351473" y="81915"/>
                      <a:pt x="343853" y="81915"/>
                    </a:cubicBezTo>
                    <a:lnTo>
                      <a:pt x="343853" y="81915"/>
                    </a:lnTo>
                    <a:cubicBezTo>
                      <a:pt x="336233" y="81915"/>
                      <a:pt x="329565" y="88583"/>
                      <a:pt x="329565" y="96203"/>
                    </a:cubicBezTo>
                    <a:lnTo>
                      <a:pt x="329565" y="270510"/>
                    </a:lnTo>
                    <a:lnTo>
                      <a:pt x="329565" y="615315"/>
                    </a:lnTo>
                    <a:cubicBezTo>
                      <a:pt x="329565" y="640080"/>
                      <a:pt x="309562" y="661035"/>
                      <a:pt x="283845" y="661035"/>
                    </a:cubicBezTo>
                    <a:lnTo>
                      <a:pt x="283845" y="661035"/>
                    </a:lnTo>
                    <a:cubicBezTo>
                      <a:pt x="259080" y="661035"/>
                      <a:pt x="238125" y="641033"/>
                      <a:pt x="238125" y="615315"/>
                    </a:cubicBezTo>
                    <a:lnTo>
                      <a:pt x="238125" y="340995"/>
                    </a:lnTo>
                    <a:cubicBezTo>
                      <a:pt x="238125" y="327660"/>
                      <a:pt x="227648" y="317183"/>
                      <a:pt x="215265" y="317183"/>
                    </a:cubicBezTo>
                  </a:path>
                </a:pathLst>
              </a:custGeom>
              <a:gradFill>
                <a:gsLst>
                  <a:gs pos="100000">
                    <a:srgbClr val="7BC233">
                      <a:lumMod val="60000"/>
                      <a:lumOff val="40000"/>
                    </a:srgbClr>
                  </a:gs>
                  <a:gs pos="0">
                    <a:srgbClr val="7BC233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E1F33E6-DA49-4719-9E11-99234BECCF82}"/>
                  </a:ext>
                </a:extLst>
              </p:cNvPr>
              <p:cNvSpPr/>
              <p:nvPr/>
            </p:nvSpPr>
            <p:spPr>
              <a:xfrm>
                <a:off x="4234815" y="2124075"/>
                <a:ext cx="200025" cy="200025"/>
              </a:xfrm>
              <a:custGeom>
                <a:avLst/>
                <a:gdLst/>
                <a:ahLst/>
                <a:cxnLst/>
                <a:rect l="0" t="0" r="0" b="0"/>
                <a:pathLst>
                  <a:path w="200025" h="200025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7" y="203835"/>
                    </a:cubicBezTo>
                    <a:cubicBezTo>
                      <a:pt x="45630" y="203835"/>
                      <a:pt x="0" y="158205"/>
                      <a:pt x="0" y="101918"/>
                    </a:cubicBezTo>
                    <a:cubicBezTo>
                      <a:pt x="0" y="45630"/>
                      <a:pt x="45630" y="0"/>
                      <a:pt x="101917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7BC233">
                      <a:lumMod val="60000"/>
                      <a:lumOff val="40000"/>
                    </a:srgbClr>
                  </a:gs>
                  <a:gs pos="0">
                    <a:srgbClr val="7BC233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5496F0F-9B14-4F93-909B-C110DC3F9C5C}"/>
                  </a:ext>
                </a:extLst>
              </p:cNvPr>
              <p:cNvSpPr/>
              <p:nvPr/>
            </p:nvSpPr>
            <p:spPr>
              <a:xfrm>
                <a:off x="4472940" y="2390775"/>
                <a:ext cx="428625" cy="628650"/>
              </a:xfrm>
              <a:custGeom>
                <a:avLst/>
                <a:gdLst/>
                <a:ahLst/>
                <a:cxnLst/>
                <a:rect l="0" t="0" r="0" b="0"/>
                <a:pathLst>
                  <a:path w="428625" h="628650">
                    <a:moveTo>
                      <a:pt x="215265" y="317183"/>
                    </a:moveTo>
                    <a:cubicBezTo>
                      <a:pt x="202883" y="317183"/>
                      <a:pt x="192405" y="327660"/>
                      <a:pt x="192405" y="340042"/>
                    </a:cubicBezTo>
                    <a:lnTo>
                      <a:pt x="192405" y="581978"/>
                    </a:lnTo>
                    <a:cubicBezTo>
                      <a:pt x="192405" y="606743"/>
                      <a:pt x="172402" y="627698"/>
                      <a:pt x="146685" y="627698"/>
                    </a:cubicBezTo>
                    <a:lnTo>
                      <a:pt x="146685" y="627698"/>
                    </a:lnTo>
                    <a:cubicBezTo>
                      <a:pt x="121920" y="627698"/>
                      <a:pt x="100965" y="607695"/>
                      <a:pt x="100965" y="581978"/>
                    </a:cubicBezTo>
                    <a:lnTo>
                      <a:pt x="100965" y="270510"/>
                    </a:lnTo>
                    <a:lnTo>
                      <a:pt x="100965" y="96202"/>
                    </a:lnTo>
                    <a:cubicBezTo>
                      <a:pt x="100965" y="88582"/>
                      <a:pt x="94298" y="81915"/>
                      <a:pt x="86678" y="81915"/>
                    </a:cubicBezTo>
                    <a:lnTo>
                      <a:pt x="86678" y="81915"/>
                    </a:lnTo>
                    <a:cubicBezTo>
                      <a:pt x="79058" y="81915"/>
                      <a:pt x="72390" y="88582"/>
                      <a:pt x="72390" y="96202"/>
                    </a:cubicBezTo>
                    <a:lnTo>
                      <a:pt x="72390" y="265748"/>
                    </a:lnTo>
                    <a:cubicBezTo>
                      <a:pt x="72390" y="285750"/>
                      <a:pt x="56198" y="301943"/>
                      <a:pt x="36195" y="301943"/>
                    </a:cubicBezTo>
                    <a:lnTo>
                      <a:pt x="36195" y="301943"/>
                    </a:lnTo>
                    <a:cubicBezTo>
                      <a:pt x="16193" y="301943"/>
                      <a:pt x="0" y="285750"/>
                      <a:pt x="0" y="265748"/>
                    </a:cubicBezTo>
                    <a:lnTo>
                      <a:pt x="0" y="86677"/>
                    </a:lnTo>
                    <a:cubicBezTo>
                      <a:pt x="0" y="39052"/>
                      <a:pt x="39053" y="0"/>
                      <a:pt x="86678" y="0"/>
                    </a:cubicBezTo>
                    <a:lnTo>
                      <a:pt x="100965" y="0"/>
                    </a:lnTo>
                    <a:lnTo>
                      <a:pt x="329565" y="0"/>
                    </a:lnTo>
                    <a:lnTo>
                      <a:pt x="343853" y="0"/>
                    </a:lnTo>
                    <a:cubicBezTo>
                      <a:pt x="391478" y="0"/>
                      <a:pt x="430530" y="39052"/>
                      <a:pt x="430530" y="86677"/>
                    </a:cubicBezTo>
                    <a:lnTo>
                      <a:pt x="430530" y="266700"/>
                    </a:lnTo>
                    <a:cubicBezTo>
                      <a:pt x="430530" y="286703"/>
                      <a:pt x="414338" y="302895"/>
                      <a:pt x="394335" y="302895"/>
                    </a:cubicBezTo>
                    <a:lnTo>
                      <a:pt x="394335" y="302895"/>
                    </a:lnTo>
                    <a:cubicBezTo>
                      <a:pt x="374333" y="302895"/>
                      <a:pt x="358140" y="286703"/>
                      <a:pt x="358140" y="266700"/>
                    </a:cubicBezTo>
                    <a:lnTo>
                      <a:pt x="358140" y="96202"/>
                    </a:lnTo>
                    <a:cubicBezTo>
                      <a:pt x="358140" y="88582"/>
                      <a:pt x="351473" y="81915"/>
                      <a:pt x="343853" y="81915"/>
                    </a:cubicBezTo>
                    <a:lnTo>
                      <a:pt x="343853" y="81915"/>
                    </a:lnTo>
                    <a:cubicBezTo>
                      <a:pt x="336233" y="81915"/>
                      <a:pt x="329565" y="88582"/>
                      <a:pt x="329565" y="96202"/>
                    </a:cubicBezTo>
                    <a:lnTo>
                      <a:pt x="329565" y="270510"/>
                    </a:lnTo>
                    <a:lnTo>
                      <a:pt x="329565" y="582930"/>
                    </a:lnTo>
                    <a:cubicBezTo>
                      <a:pt x="329565" y="607695"/>
                      <a:pt x="309563" y="628650"/>
                      <a:pt x="283845" y="628650"/>
                    </a:cubicBezTo>
                    <a:lnTo>
                      <a:pt x="283845" y="628650"/>
                    </a:lnTo>
                    <a:cubicBezTo>
                      <a:pt x="259080" y="628650"/>
                      <a:pt x="238125" y="608648"/>
                      <a:pt x="238125" y="582930"/>
                    </a:cubicBezTo>
                    <a:lnTo>
                      <a:pt x="238125" y="340995"/>
                    </a:lnTo>
                    <a:cubicBezTo>
                      <a:pt x="238125" y="327660"/>
                      <a:pt x="228600" y="317183"/>
                      <a:pt x="215265" y="317183"/>
                    </a:cubicBezTo>
                  </a:path>
                </a:pathLst>
              </a:custGeom>
              <a:gradFill>
                <a:gsLst>
                  <a:gs pos="100000">
                    <a:srgbClr val="7BC233">
                      <a:lumMod val="60000"/>
                      <a:lumOff val="40000"/>
                    </a:srgbClr>
                  </a:gs>
                  <a:gs pos="0">
                    <a:srgbClr val="7BC233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48ABC64-65A7-49AA-86EB-DB08E807BD9D}"/>
                  </a:ext>
                </a:extLst>
              </p:cNvPr>
              <p:cNvSpPr/>
              <p:nvPr/>
            </p:nvSpPr>
            <p:spPr>
              <a:xfrm>
                <a:off x="4592003" y="2156460"/>
                <a:ext cx="200025" cy="200025"/>
              </a:xfrm>
              <a:custGeom>
                <a:avLst/>
                <a:gdLst/>
                <a:ahLst/>
                <a:cxnLst/>
                <a:rect l="0" t="0" r="0" b="0"/>
                <a:pathLst>
                  <a:path w="200025" h="200025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8" y="203835"/>
                    </a:cubicBezTo>
                    <a:cubicBezTo>
                      <a:pt x="45630" y="203835"/>
                      <a:pt x="0" y="158205"/>
                      <a:pt x="0" y="101918"/>
                    </a:cubicBezTo>
                    <a:cubicBezTo>
                      <a:pt x="0" y="45630"/>
                      <a:pt x="45630" y="0"/>
                      <a:pt x="101918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7BC233">
                      <a:lumMod val="60000"/>
                      <a:lumOff val="40000"/>
                    </a:srgbClr>
                  </a:gs>
                  <a:gs pos="0">
                    <a:srgbClr val="7BC233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6FFED51B-2DD6-4C5C-A350-FFA621070764}"/>
                  </a:ext>
                </a:extLst>
              </p:cNvPr>
              <p:cNvSpPr/>
              <p:nvPr/>
            </p:nvSpPr>
            <p:spPr>
              <a:xfrm>
                <a:off x="4855845" y="2574607"/>
                <a:ext cx="304800" cy="438150"/>
              </a:xfrm>
              <a:custGeom>
                <a:avLst/>
                <a:gdLst/>
                <a:ahLst/>
                <a:cxnLst/>
                <a:rect l="0" t="0" r="0" b="0"/>
                <a:pathLst>
                  <a:path w="304800" h="438150">
                    <a:moveTo>
                      <a:pt x="151447" y="224790"/>
                    </a:moveTo>
                    <a:cubicBezTo>
                      <a:pt x="141922" y="224790"/>
                      <a:pt x="135255" y="232410"/>
                      <a:pt x="135255" y="240983"/>
                    </a:cubicBezTo>
                    <a:lnTo>
                      <a:pt x="135255" y="412433"/>
                    </a:lnTo>
                    <a:cubicBezTo>
                      <a:pt x="135255" y="430530"/>
                      <a:pt x="120967" y="444818"/>
                      <a:pt x="102870" y="444818"/>
                    </a:cubicBezTo>
                    <a:lnTo>
                      <a:pt x="102870" y="444818"/>
                    </a:lnTo>
                    <a:cubicBezTo>
                      <a:pt x="84772" y="444818"/>
                      <a:pt x="70485" y="430530"/>
                      <a:pt x="70485" y="412433"/>
                    </a:cubicBezTo>
                    <a:lnTo>
                      <a:pt x="70485" y="191453"/>
                    </a:lnTo>
                    <a:lnTo>
                      <a:pt x="70485" y="67628"/>
                    </a:lnTo>
                    <a:cubicBezTo>
                      <a:pt x="70485" y="61913"/>
                      <a:pt x="65722" y="58103"/>
                      <a:pt x="60960" y="58103"/>
                    </a:cubicBezTo>
                    <a:lnTo>
                      <a:pt x="60960" y="58103"/>
                    </a:lnTo>
                    <a:cubicBezTo>
                      <a:pt x="55245" y="58103"/>
                      <a:pt x="51435" y="62865"/>
                      <a:pt x="51435" y="67628"/>
                    </a:cubicBezTo>
                    <a:lnTo>
                      <a:pt x="51435" y="187643"/>
                    </a:lnTo>
                    <a:cubicBezTo>
                      <a:pt x="51435" y="201930"/>
                      <a:pt x="40005" y="213360"/>
                      <a:pt x="25717" y="213360"/>
                    </a:cubicBezTo>
                    <a:lnTo>
                      <a:pt x="25717" y="213360"/>
                    </a:lnTo>
                    <a:cubicBezTo>
                      <a:pt x="11430" y="213360"/>
                      <a:pt x="0" y="201930"/>
                      <a:pt x="0" y="187643"/>
                    </a:cubicBezTo>
                    <a:lnTo>
                      <a:pt x="0" y="60960"/>
                    </a:lnTo>
                    <a:cubicBezTo>
                      <a:pt x="0" y="27623"/>
                      <a:pt x="27622" y="0"/>
                      <a:pt x="60960" y="0"/>
                    </a:cubicBezTo>
                    <a:lnTo>
                      <a:pt x="71438" y="0"/>
                    </a:lnTo>
                    <a:lnTo>
                      <a:pt x="233363" y="0"/>
                    </a:lnTo>
                    <a:lnTo>
                      <a:pt x="243840" y="0"/>
                    </a:lnTo>
                    <a:cubicBezTo>
                      <a:pt x="277178" y="0"/>
                      <a:pt x="304800" y="27623"/>
                      <a:pt x="304800" y="60960"/>
                    </a:cubicBezTo>
                    <a:lnTo>
                      <a:pt x="304800" y="187643"/>
                    </a:lnTo>
                    <a:cubicBezTo>
                      <a:pt x="304800" y="201930"/>
                      <a:pt x="293370" y="213360"/>
                      <a:pt x="279082" y="213360"/>
                    </a:cubicBezTo>
                    <a:lnTo>
                      <a:pt x="279082" y="213360"/>
                    </a:lnTo>
                    <a:cubicBezTo>
                      <a:pt x="264795" y="213360"/>
                      <a:pt x="253365" y="201930"/>
                      <a:pt x="253365" y="187643"/>
                    </a:cubicBezTo>
                    <a:lnTo>
                      <a:pt x="253365" y="67628"/>
                    </a:lnTo>
                    <a:cubicBezTo>
                      <a:pt x="253365" y="61913"/>
                      <a:pt x="248602" y="58103"/>
                      <a:pt x="243840" y="58103"/>
                    </a:cubicBezTo>
                    <a:lnTo>
                      <a:pt x="243840" y="58103"/>
                    </a:lnTo>
                    <a:cubicBezTo>
                      <a:pt x="238125" y="58103"/>
                      <a:pt x="234315" y="62865"/>
                      <a:pt x="234315" y="67628"/>
                    </a:cubicBezTo>
                    <a:lnTo>
                      <a:pt x="234315" y="191453"/>
                    </a:lnTo>
                    <a:lnTo>
                      <a:pt x="234315" y="412433"/>
                    </a:lnTo>
                    <a:cubicBezTo>
                      <a:pt x="234315" y="430530"/>
                      <a:pt x="220027" y="444818"/>
                      <a:pt x="201930" y="444818"/>
                    </a:cubicBezTo>
                    <a:lnTo>
                      <a:pt x="201930" y="444818"/>
                    </a:lnTo>
                    <a:cubicBezTo>
                      <a:pt x="183832" y="444818"/>
                      <a:pt x="169545" y="430530"/>
                      <a:pt x="169545" y="412433"/>
                    </a:cubicBezTo>
                    <a:lnTo>
                      <a:pt x="169545" y="240983"/>
                    </a:lnTo>
                    <a:cubicBezTo>
                      <a:pt x="167640" y="231458"/>
                      <a:pt x="160020" y="224790"/>
                      <a:pt x="151447" y="224790"/>
                    </a:cubicBezTo>
                  </a:path>
                </a:pathLst>
              </a:custGeom>
              <a:gradFill>
                <a:gsLst>
                  <a:gs pos="100000">
                    <a:srgbClr val="7BC233">
                      <a:lumMod val="60000"/>
                      <a:lumOff val="40000"/>
                    </a:srgbClr>
                  </a:gs>
                  <a:gs pos="0">
                    <a:srgbClr val="7BC233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5BB3536-4ED2-4D9C-9D46-E3550E9EC3D0}"/>
                  </a:ext>
                </a:extLst>
              </p:cNvPr>
              <p:cNvSpPr/>
              <p:nvPr/>
            </p:nvSpPr>
            <p:spPr>
              <a:xfrm>
                <a:off x="4938713" y="2398395"/>
                <a:ext cx="142875" cy="142875"/>
              </a:xfrm>
              <a:custGeom>
                <a:avLst/>
                <a:gdLst/>
                <a:ahLst/>
                <a:cxnLst/>
                <a:rect l="0" t="0" r="0" b="0"/>
                <a:pathLst>
                  <a:path w="142875" h="142875">
                    <a:moveTo>
                      <a:pt x="144780" y="72390"/>
                    </a:moveTo>
                    <a:cubicBezTo>
                      <a:pt x="144780" y="112370"/>
                      <a:pt x="112370" y="144780"/>
                      <a:pt x="72390" y="144780"/>
                    </a:cubicBezTo>
                    <a:cubicBezTo>
                      <a:pt x="32410" y="144780"/>
                      <a:pt x="0" y="112370"/>
                      <a:pt x="0" y="72390"/>
                    </a:cubicBezTo>
                    <a:cubicBezTo>
                      <a:pt x="0" y="32410"/>
                      <a:pt x="32410" y="0"/>
                      <a:pt x="72390" y="0"/>
                    </a:cubicBezTo>
                    <a:cubicBezTo>
                      <a:pt x="112370" y="0"/>
                      <a:pt x="144780" y="32410"/>
                      <a:pt x="144780" y="7239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7BC233">
                      <a:lumMod val="60000"/>
                      <a:lumOff val="40000"/>
                    </a:srgbClr>
                  </a:gs>
                  <a:gs pos="0">
                    <a:srgbClr val="7BC233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F5EB867-6FAD-4A94-9095-826A04873E7A}"/>
                  </a:ext>
                </a:extLst>
              </p:cNvPr>
              <p:cNvSpPr/>
              <p:nvPr/>
            </p:nvSpPr>
            <p:spPr>
              <a:xfrm>
                <a:off x="3982403" y="2674620"/>
                <a:ext cx="228600" cy="342900"/>
              </a:xfrm>
              <a:custGeom>
                <a:avLst/>
                <a:gdLst/>
                <a:ahLst/>
                <a:cxnLst/>
                <a:rect l="0" t="0" r="0" b="0"/>
                <a:pathLst>
                  <a:path w="228600" h="342900">
                    <a:moveTo>
                      <a:pt x="117158" y="174308"/>
                    </a:moveTo>
                    <a:cubicBezTo>
                      <a:pt x="110490" y="174308"/>
                      <a:pt x="104775" y="180022"/>
                      <a:pt x="104775" y="186690"/>
                    </a:cubicBezTo>
                    <a:lnTo>
                      <a:pt x="104775" y="319088"/>
                    </a:lnTo>
                    <a:cubicBezTo>
                      <a:pt x="104775" y="332422"/>
                      <a:pt x="93345" y="343853"/>
                      <a:pt x="80010" y="343853"/>
                    </a:cubicBezTo>
                    <a:lnTo>
                      <a:pt x="80010" y="343853"/>
                    </a:lnTo>
                    <a:cubicBezTo>
                      <a:pt x="66675" y="343853"/>
                      <a:pt x="55245" y="332422"/>
                      <a:pt x="55245" y="319088"/>
                    </a:cubicBezTo>
                    <a:lnTo>
                      <a:pt x="55245" y="147638"/>
                    </a:lnTo>
                    <a:lnTo>
                      <a:pt x="55245" y="52388"/>
                    </a:lnTo>
                    <a:cubicBezTo>
                      <a:pt x="55245" y="48578"/>
                      <a:pt x="51435" y="44768"/>
                      <a:pt x="47625" y="44768"/>
                    </a:cubicBezTo>
                    <a:lnTo>
                      <a:pt x="47625" y="44768"/>
                    </a:lnTo>
                    <a:cubicBezTo>
                      <a:pt x="43815" y="44768"/>
                      <a:pt x="40005" y="48578"/>
                      <a:pt x="40005" y="52388"/>
                    </a:cubicBezTo>
                    <a:lnTo>
                      <a:pt x="40005" y="145733"/>
                    </a:lnTo>
                    <a:cubicBezTo>
                      <a:pt x="40005" y="157163"/>
                      <a:pt x="31433" y="165735"/>
                      <a:pt x="20003" y="165735"/>
                    </a:cubicBezTo>
                    <a:lnTo>
                      <a:pt x="20003" y="165735"/>
                    </a:lnTo>
                    <a:cubicBezTo>
                      <a:pt x="8573" y="165735"/>
                      <a:pt x="0" y="157163"/>
                      <a:pt x="0" y="145733"/>
                    </a:cubicBezTo>
                    <a:lnTo>
                      <a:pt x="0" y="47625"/>
                    </a:lnTo>
                    <a:cubicBezTo>
                      <a:pt x="0" y="21907"/>
                      <a:pt x="20955" y="0"/>
                      <a:pt x="47625" y="0"/>
                    </a:cubicBezTo>
                    <a:lnTo>
                      <a:pt x="55245" y="0"/>
                    </a:lnTo>
                    <a:lnTo>
                      <a:pt x="180975" y="0"/>
                    </a:lnTo>
                    <a:lnTo>
                      <a:pt x="188595" y="0"/>
                    </a:lnTo>
                    <a:cubicBezTo>
                      <a:pt x="214313" y="0"/>
                      <a:pt x="236220" y="20955"/>
                      <a:pt x="236220" y="47625"/>
                    </a:cubicBezTo>
                    <a:lnTo>
                      <a:pt x="236220" y="145733"/>
                    </a:lnTo>
                    <a:cubicBezTo>
                      <a:pt x="236220" y="157163"/>
                      <a:pt x="227648" y="165735"/>
                      <a:pt x="216218" y="165735"/>
                    </a:cubicBezTo>
                    <a:lnTo>
                      <a:pt x="216218" y="165735"/>
                    </a:lnTo>
                    <a:cubicBezTo>
                      <a:pt x="204788" y="165735"/>
                      <a:pt x="196215" y="157163"/>
                      <a:pt x="196215" y="145733"/>
                    </a:cubicBezTo>
                    <a:lnTo>
                      <a:pt x="196215" y="52388"/>
                    </a:lnTo>
                    <a:cubicBezTo>
                      <a:pt x="196215" y="48578"/>
                      <a:pt x="192405" y="44768"/>
                      <a:pt x="188595" y="44768"/>
                    </a:cubicBezTo>
                    <a:lnTo>
                      <a:pt x="188595" y="44768"/>
                    </a:lnTo>
                    <a:cubicBezTo>
                      <a:pt x="184785" y="44768"/>
                      <a:pt x="180975" y="48578"/>
                      <a:pt x="180975" y="52388"/>
                    </a:cubicBezTo>
                    <a:lnTo>
                      <a:pt x="180975" y="147638"/>
                    </a:lnTo>
                    <a:lnTo>
                      <a:pt x="180975" y="319088"/>
                    </a:lnTo>
                    <a:cubicBezTo>
                      <a:pt x="180975" y="332422"/>
                      <a:pt x="169545" y="343853"/>
                      <a:pt x="156210" y="343853"/>
                    </a:cubicBezTo>
                    <a:lnTo>
                      <a:pt x="156210" y="343853"/>
                    </a:lnTo>
                    <a:cubicBezTo>
                      <a:pt x="142875" y="343853"/>
                      <a:pt x="131445" y="332422"/>
                      <a:pt x="131445" y="319088"/>
                    </a:cubicBezTo>
                    <a:lnTo>
                      <a:pt x="131445" y="186690"/>
                    </a:lnTo>
                    <a:cubicBezTo>
                      <a:pt x="129540" y="180022"/>
                      <a:pt x="123825" y="174308"/>
                      <a:pt x="117158" y="174308"/>
                    </a:cubicBezTo>
                  </a:path>
                </a:pathLst>
              </a:custGeom>
              <a:gradFill>
                <a:gsLst>
                  <a:gs pos="100000">
                    <a:srgbClr val="7BC233">
                      <a:lumMod val="60000"/>
                      <a:lumOff val="40000"/>
                    </a:srgbClr>
                  </a:gs>
                  <a:gs pos="0">
                    <a:srgbClr val="7BC233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9C13B6B7-5588-4D2A-903C-49960687C359}"/>
                  </a:ext>
                </a:extLst>
              </p:cNvPr>
              <p:cNvSpPr/>
              <p:nvPr/>
            </p:nvSpPr>
            <p:spPr>
              <a:xfrm>
                <a:off x="4046220" y="2538413"/>
                <a:ext cx="104775" cy="104775"/>
              </a:xfrm>
              <a:custGeom>
                <a:avLst/>
                <a:gdLst/>
                <a:ahLst/>
                <a:cxnLst/>
                <a:rect l="0" t="0" r="0" b="0"/>
                <a:pathLst>
                  <a:path w="104775" h="104775">
                    <a:moveTo>
                      <a:pt x="112395" y="56198"/>
                    </a:moveTo>
                    <a:cubicBezTo>
                      <a:pt x="112395" y="87235"/>
                      <a:pt x="87235" y="112395"/>
                      <a:pt x="56198" y="112395"/>
                    </a:cubicBezTo>
                    <a:cubicBezTo>
                      <a:pt x="25160" y="112395"/>
                      <a:pt x="0" y="87235"/>
                      <a:pt x="0" y="56198"/>
                    </a:cubicBezTo>
                    <a:cubicBezTo>
                      <a:pt x="0" y="25160"/>
                      <a:pt x="25160" y="0"/>
                      <a:pt x="56198" y="0"/>
                    </a:cubicBezTo>
                    <a:cubicBezTo>
                      <a:pt x="87235" y="0"/>
                      <a:pt x="112395" y="25160"/>
                      <a:pt x="112395" y="5619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7BC233">
                      <a:lumMod val="60000"/>
                      <a:lumOff val="40000"/>
                    </a:srgbClr>
                  </a:gs>
                  <a:gs pos="0">
                    <a:srgbClr val="7BC233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E48104C-8F66-4DDF-A4BE-A55FC0C50580}"/>
                </a:ext>
              </a:extLst>
            </p:cNvPr>
            <p:cNvSpPr/>
            <p:nvPr/>
          </p:nvSpPr>
          <p:spPr>
            <a:xfrm>
              <a:off x="1484587" y="2022406"/>
              <a:ext cx="333361" cy="260439"/>
            </a:xfrm>
            <a:custGeom>
              <a:avLst/>
              <a:gdLst/>
              <a:ahLst/>
              <a:cxnLst/>
              <a:rect l="0" t="0" r="0" b="0"/>
              <a:pathLst>
                <a:path w="304800" h="238125">
                  <a:moveTo>
                    <a:pt x="154080" y="65274"/>
                  </a:moveTo>
                  <a:cubicBezTo>
                    <a:pt x="159795" y="25269"/>
                    <a:pt x="196943" y="-4258"/>
                    <a:pt x="238853" y="504"/>
                  </a:cubicBezTo>
                  <a:cubicBezTo>
                    <a:pt x="273143" y="4314"/>
                    <a:pt x="301718" y="31937"/>
                    <a:pt x="306480" y="67179"/>
                  </a:cubicBezTo>
                  <a:cubicBezTo>
                    <a:pt x="310290" y="94802"/>
                    <a:pt x="297908" y="120519"/>
                    <a:pt x="278858" y="136712"/>
                  </a:cubicBezTo>
                  <a:lnTo>
                    <a:pt x="278858" y="136712"/>
                  </a:lnTo>
                  <a:lnTo>
                    <a:pt x="153128" y="245297"/>
                  </a:lnTo>
                  <a:lnTo>
                    <a:pt x="28350" y="136712"/>
                  </a:lnTo>
                  <a:lnTo>
                    <a:pt x="28350" y="136712"/>
                  </a:lnTo>
                  <a:cubicBezTo>
                    <a:pt x="8348" y="120519"/>
                    <a:pt x="-3082" y="94802"/>
                    <a:pt x="728" y="67179"/>
                  </a:cubicBezTo>
                  <a:cubicBezTo>
                    <a:pt x="4538" y="32889"/>
                    <a:pt x="33113" y="4314"/>
                    <a:pt x="68355" y="504"/>
                  </a:cubicBezTo>
                  <a:cubicBezTo>
                    <a:pt x="110265" y="-4258"/>
                    <a:pt x="147413" y="25269"/>
                    <a:pt x="153128" y="65274"/>
                  </a:cubicBezTo>
                  <a:lnTo>
                    <a:pt x="154080" y="65274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695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BC517F8-D3D7-4084-A77C-25B71B5FECA3}"/>
              </a:ext>
            </a:extLst>
          </p:cNvPr>
          <p:cNvSpPr txBox="1"/>
          <p:nvPr/>
        </p:nvSpPr>
        <p:spPr>
          <a:xfrm>
            <a:off x="1116370" y="388661"/>
            <a:ext cx="1226618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Using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DDC905-7D9E-4CB1-93AE-AE8656D92F62}"/>
              </a:ext>
            </a:extLst>
          </p:cNvPr>
          <p:cNvGrpSpPr/>
          <p:nvPr/>
        </p:nvGrpSpPr>
        <p:grpSpPr>
          <a:xfrm>
            <a:off x="296401" y="310433"/>
            <a:ext cx="714059" cy="730968"/>
            <a:chOff x="815341" y="3377866"/>
            <a:chExt cx="1064692" cy="1089900"/>
          </a:xfrm>
        </p:grpSpPr>
        <p:grpSp>
          <p:nvGrpSpPr>
            <p:cNvPr id="23" name="Graphic 15">
              <a:extLst>
                <a:ext uri="{FF2B5EF4-FFF2-40B4-BE49-F238E27FC236}">
                  <a16:creationId xmlns:a16="http://schemas.microsoft.com/office/drawing/2014/main" id="{AC34FE43-F8C0-4412-854E-B51CEBC504C0}"/>
                </a:ext>
              </a:extLst>
            </p:cNvPr>
            <p:cNvGrpSpPr/>
            <p:nvPr/>
          </p:nvGrpSpPr>
          <p:grpSpPr>
            <a:xfrm>
              <a:off x="815341" y="3456606"/>
              <a:ext cx="1064692" cy="1011160"/>
              <a:chOff x="495199" y="3152561"/>
              <a:chExt cx="1704975" cy="161925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CE5730C-B759-4A15-837A-020D75A40709}"/>
                  </a:ext>
                </a:extLst>
              </p:cNvPr>
              <p:cNvSpPr/>
              <p:nvPr/>
            </p:nvSpPr>
            <p:spPr>
              <a:xfrm>
                <a:off x="1472464" y="3162086"/>
                <a:ext cx="333375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333375" h="257175">
                    <a:moveTo>
                      <a:pt x="259080" y="257175"/>
                    </a:moveTo>
                    <a:lnTo>
                      <a:pt x="74295" y="257175"/>
                    </a:lnTo>
                    <a:lnTo>
                      <a:pt x="0" y="109538"/>
                    </a:lnTo>
                    <a:lnTo>
                      <a:pt x="45720" y="0"/>
                    </a:lnTo>
                    <a:lnTo>
                      <a:pt x="287655" y="0"/>
                    </a:lnTo>
                    <a:lnTo>
                      <a:pt x="333375" y="109538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5875" cap="flat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8EF8CB7-5A98-4C9F-AF7C-C38890ED160D}"/>
                  </a:ext>
                </a:extLst>
              </p:cNvPr>
              <p:cNvSpPr/>
              <p:nvPr/>
            </p:nvSpPr>
            <p:spPr>
              <a:xfrm>
                <a:off x="504724" y="3663101"/>
                <a:ext cx="1095375" cy="1095375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1095375">
                    <a:moveTo>
                      <a:pt x="771525" y="266700"/>
                    </a:moveTo>
                    <a:cubicBezTo>
                      <a:pt x="771525" y="265748"/>
                      <a:pt x="771525" y="264795"/>
                      <a:pt x="771525" y="263843"/>
                    </a:cubicBezTo>
                    <a:cubicBezTo>
                      <a:pt x="771525" y="194310"/>
                      <a:pt x="790575" y="130493"/>
                      <a:pt x="824865" y="75248"/>
                    </a:cubicBezTo>
                    <a:lnTo>
                      <a:pt x="824865" y="75248"/>
                    </a:lnTo>
                    <a:cubicBezTo>
                      <a:pt x="987743" y="170498"/>
                      <a:pt x="1097280" y="346710"/>
                      <a:pt x="1097280" y="549593"/>
                    </a:cubicBezTo>
                    <a:cubicBezTo>
                      <a:pt x="1097280" y="574358"/>
                      <a:pt x="1095375" y="598170"/>
                      <a:pt x="1092518" y="621983"/>
                    </a:cubicBezTo>
                    <a:cubicBezTo>
                      <a:pt x="1083945" y="686753"/>
                      <a:pt x="1063943" y="748665"/>
                      <a:pt x="1034415" y="803910"/>
                    </a:cubicBezTo>
                    <a:cubicBezTo>
                      <a:pt x="942975" y="979170"/>
                      <a:pt x="759143" y="1098233"/>
                      <a:pt x="548640" y="1098233"/>
                    </a:cubicBezTo>
                    <a:cubicBezTo>
                      <a:pt x="245745" y="1097280"/>
                      <a:pt x="0" y="852488"/>
                      <a:pt x="0" y="548640"/>
                    </a:cubicBezTo>
                    <a:cubicBezTo>
                      <a:pt x="0" y="244793"/>
                      <a:pt x="245745" y="0"/>
                      <a:pt x="548640" y="0"/>
                    </a:cubicBezTo>
                    <a:cubicBezTo>
                      <a:pt x="581978" y="0"/>
                      <a:pt x="614363" y="2858"/>
                      <a:pt x="645795" y="8573"/>
                    </a:cubicBezTo>
                    <a:lnTo>
                      <a:pt x="645795" y="8573"/>
                    </a:lnTo>
                    <a:cubicBezTo>
                      <a:pt x="616268" y="63818"/>
                      <a:pt x="596265" y="125730"/>
                      <a:pt x="587693" y="190500"/>
                    </a:cubicBezTo>
                    <a:lnTo>
                      <a:pt x="587693" y="190500"/>
                    </a:lnTo>
                    <a:cubicBezTo>
                      <a:pt x="574358" y="189548"/>
                      <a:pt x="561975" y="188595"/>
                      <a:pt x="548640" y="188595"/>
                    </a:cubicBezTo>
                    <a:cubicBezTo>
                      <a:pt x="349568" y="188595"/>
                      <a:pt x="188595" y="349568"/>
                      <a:pt x="188595" y="548640"/>
                    </a:cubicBezTo>
                    <a:cubicBezTo>
                      <a:pt x="188595" y="747713"/>
                      <a:pt x="349568" y="908685"/>
                      <a:pt x="548640" y="908685"/>
                    </a:cubicBezTo>
                    <a:cubicBezTo>
                      <a:pt x="679133" y="908685"/>
                      <a:pt x="792480" y="839153"/>
                      <a:pt x="856298" y="736282"/>
                    </a:cubicBezTo>
                    <a:cubicBezTo>
                      <a:pt x="889635" y="681990"/>
                      <a:pt x="908685" y="617220"/>
                      <a:pt x="908685" y="548640"/>
                    </a:cubicBezTo>
                    <a:cubicBezTo>
                      <a:pt x="908685" y="546735"/>
                      <a:pt x="908685" y="545783"/>
                      <a:pt x="908685" y="543878"/>
                    </a:cubicBezTo>
                    <a:cubicBezTo>
                      <a:pt x="907733" y="431483"/>
                      <a:pt x="854393" y="331470"/>
                      <a:pt x="771525" y="266700"/>
                    </a:cubicBezTo>
                    <a:lnTo>
                      <a:pt x="771525" y="266700"/>
                    </a:lnTo>
                    <a:close/>
                  </a:path>
                </a:pathLst>
              </a:custGeom>
              <a:gradFill flip="none" rotWithShape="1">
                <a:gsLst>
                  <a:gs pos="27420">
                    <a:srgbClr val="FCB64C">
                      <a:lumMod val="60000"/>
                      <a:lumOff val="40000"/>
                    </a:srgbClr>
                  </a:gs>
                  <a:gs pos="100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607419A-6FC0-4C21-9895-953AD7362456}"/>
                  </a:ext>
                </a:extLst>
              </p:cNvPr>
              <p:cNvSpPr/>
              <p:nvPr/>
            </p:nvSpPr>
            <p:spPr>
              <a:xfrm>
                <a:off x="1090512" y="3378304"/>
                <a:ext cx="1095375" cy="1095375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1095375">
                    <a:moveTo>
                      <a:pt x="323850" y="829628"/>
                    </a:moveTo>
                    <a:cubicBezTo>
                      <a:pt x="241935" y="763905"/>
                      <a:pt x="189548" y="663893"/>
                      <a:pt x="188595" y="551498"/>
                    </a:cubicBezTo>
                    <a:cubicBezTo>
                      <a:pt x="188595" y="550545"/>
                      <a:pt x="188595" y="549593"/>
                      <a:pt x="188595" y="548640"/>
                    </a:cubicBezTo>
                    <a:cubicBezTo>
                      <a:pt x="188595" y="479108"/>
                      <a:pt x="207645" y="415290"/>
                      <a:pt x="241935" y="360045"/>
                    </a:cubicBezTo>
                    <a:cubicBezTo>
                      <a:pt x="305753" y="257175"/>
                      <a:pt x="419100" y="188595"/>
                      <a:pt x="548640" y="188595"/>
                    </a:cubicBezTo>
                    <a:cubicBezTo>
                      <a:pt x="747713" y="188595"/>
                      <a:pt x="908685" y="349568"/>
                      <a:pt x="908685" y="548640"/>
                    </a:cubicBezTo>
                    <a:cubicBezTo>
                      <a:pt x="908685" y="747712"/>
                      <a:pt x="747713" y="908685"/>
                      <a:pt x="548640" y="908685"/>
                    </a:cubicBezTo>
                    <a:cubicBezTo>
                      <a:pt x="535305" y="908685"/>
                      <a:pt x="521970" y="907733"/>
                      <a:pt x="509588" y="906780"/>
                    </a:cubicBezTo>
                    <a:lnTo>
                      <a:pt x="509588" y="906780"/>
                    </a:lnTo>
                    <a:cubicBezTo>
                      <a:pt x="501015" y="971550"/>
                      <a:pt x="481013" y="1033462"/>
                      <a:pt x="451485" y="1088708"/>
                    </a:cubicBezTo>
                    <a:lnTo>
                      <a:pt x="451485" y="1088708"/>
                    </a:lnTo>
                    <a:cubicBezTo>
                      <a:pt x="482917" y="1094423"/>
                      <a:pt x="515303" y="1097280"/>
                      <a:pt x="548640" y="1097280"/>
                    </a:cubicBezTo>
                    <a:cubicBezTo>
                      <a:pt x="851535" y="1097280"/>
                      <a:pt x="1097280" y="851535"/>
                      <a:pt x="1097280" y="548640"/>
                    </a:cubicBezTo>
                    <a:cubicBezTo>
                      <a:pt x="1097280" y="245745"/>
                      <a:pt x="851535" y="0"/>
                      <a:pt x="548640" y="0"/>
                    </a:cubicBezTo>
                    <a:cubicBezTo>
                      <a:pt x="337185" y="0"/>
                      <a:pt x="154305" y="119063"/>
                      <a:pt x="62865" y="294322"/>
                    </a:cubicBezTo>
                    <a:cubicBezTo>
                      <a:pt x="33338" y="349568"/>
                      <a:pt x="13335" y="410528"/>
                      <a:pt x="4763" y="476250"/>
                    </a:cubicBezTo>
                    <a:cubicBezTo>
                      <a:pt x="1905" y="500062"/>
                      <a:pt x="0" y="523875"/>
                      <a:pt x="0" y="548640"/>
                    </a:cubicBezTo>
                    <a:cubicBezTo>
                      <a:pt x="0" y="750570"/>
                      <a:pt x="108585" y="926783"/>
                      <a:pt x="270510" y="1022033"/>
                    </a:cubicBezTo>
                    <a:cubicBezTo>
                      <a:pt x="303848" y="967740"/>
                      <a:pt x="322898" y="902970"/>
                      <a:pt x="322898" y="834390"/>
                    </a:cubicBezTo>
                    <a:cubicBezTo>
                      <a:pt x="323850" y="832485"/>
                      <a:pt x="323850" y="830580"/>
                      <a:pt x="323850" y="829628"/>
                    </a:cubicBezTo>
                    <a:lnTo>
                      <a:pt x="323850" y="829628"/>
                    </a:lnTo>
                    <a:close/>
                  </a:path>
                </a:pathLst>
              </a:custGeom>
              <a:gradFill flip="none" rotWithShape="1">
                <a:gsLst>
                  <a:gs pos="27420">
                    <a:srgbClr val="FCB64C">
                      <a:lumMod val="60000"/>
                      <a:lumOff val="40000"/>
                    </a:srgbClr>
                  </a:gs>
                  <a:gs pos="100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24" name="Star: 4 Points 23">
              <a:extLst>
                <a:ext uri="{FF2B5EF4-FFF2-40B4-BE49-F238E27FC236}">
                  <a16:creationId xmlns:a16="http://schemas.microsoft.com/office/drawing/2014/main" id="{A05ABCF6-C785-48D4-9511-BBF873AA733A}"/>
                </a:ext>
              </a:extLst>
            </p:cNvPr>
            <p:cNvSpPr/>
            <p:nvPr/>
          </p:nvSpPr>
          <p:spPr>
            <a:xfrm rot="20321862">
              <a:off x="1526309" y="3377866"/>
              <a:ext cx="173530" cy="173530"/>
            </a:xfrm>
            <a:prstGeom prst="star4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47474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61DC7C6-5E72-46CD-AB7B-C0F11A234029}"/>
              </a:ext>
            </a:extLst>
          </p:cNvPr>
          <p:cNvSpPr/>
          <p:nvPr/>
        </p:nvSpPr>
        <p:spPr>
          <a:xfrm>
            <a:off x="4780452" y="1563047"/>
            <a:ext cx="17331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defRPr/>
            </a:pPr>
            <a:r>
              <a:rPr lang="en-US" sz="3200" b="1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  <a:latin typeface="Arial"/>
                <a:cs typeface="Arial"/>
              </a:rPr>
              <a:t>Returns</a:t>
            </a:r>
          </a:p>
        </p:txBody>
      </p:sp>
      <p:sp>
        <p:nvSpPr>
          <p:cNvPr id="29" name="Title 8">
            <a:extLst>
              <a:ext uri="{FF2B5EF4-FFF2-40B4-BE49-F238E27FC236}">
                <a16:creationId xmlns:a16="http://schemas.microsoft.com/office/drawing/2014/main" id="{B03DCCEE-BDE0-4C7A-B5AE-43834E47E05D}"/>
              </a:ext>
            </a:extLst>
          </p:cNvPr>
          <p:cNvSpPr txBox="1">
            <a:spLocks/>
          </p:cNvSpPr>
          <p:nvPr/>
        </p:nvSpPr>
        <p:spPr>
          <a:xfrm>
            <a:off x="4780451" y="2451407"/>
            <a:ext cx="6924824" cy="241242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Service capabilities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Availability, functionality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Scalability, agility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Efficiency</a:t>
            </a:r>
          </a:p>
        </p:txBody>
      </p:sp>
      <p:grpSp>
        <p:nvGrpSpPr>
          <p:cNvPr id="30" name="Graphic 1">
            <a:extLst>
              <a:ext uri="{FF2B5EF4-FFF2-40B4-BE49-F238E27FC236}">
                <a16:creationId xmlns:a16="http://schemas.microsoft.com/office/drawing/2014/main" id="{8D880954-FE87-49CA-B9D3-8A303ED1E829}"/>
              </a:ext>
            </a:extLst>
          </p:cNvPr>
          <p:cNvGrpSpPr/>
          <p:nvPr/>
        </p:nvGrpSpPr>
        <p:grpSpPr>
          <a:xfrm>
            <a:off x="1131090" y="2952985"/>
            <a:ext cx="2048957" cy="2334569"/>
            <a:chOff x="4115753" y="2124075"/>
            <a:chExt cx="785812" cy="89535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2DAC069-8F4B-49D8-AB98-1B8F8E82FDA3}"/>
                </a:ext>
              </a:extLst>
            </p:cNvPr>
            <p:cNvSpPr/>
            <p:nvPr/>
          </p:nvSpPr>
          <p:spPr>
            <a:xfrm>
              <a:off x="4115753" y="2358390"/>
              <a:ext cx="428625" cy="657225"/>
            </a:xfrm>
            <a:custGeom>
              <a:avLst/>
              <a:gdLst/>
              <a:ahLst/>
              <a:cxnLst/>
              <a:rect l="0" t="0" r="0" b="0"/>
              <a:pathLst>
                <a:path w="428625" h="657225">
                  <a:moveTo>
                    <a:pt x="215265" y="317183"/>
                  </a:moveTo>
                  <a:cubicBezTo>
                    <a:pt x="202883" y="317183"/>
                    <a:pt x="192405" y="327660"/>
                    <a:pt x="192405" y="340043"/>
                  </a:cubicBezTo>
                  <a:lnTo>
                    <a:pt x="192405" y="614363"/>
                  </a:lnTo>
                  <a:cubicBezTo>
                    <a:pt x="192405" y="639127"/>
                    <a:pt x="172403" y="660083"/>
                    <a:pt x="146685" y="660083"/>
                  </a:cubicBezTo>
                  <a:lnTo>
                    <a:pt x="146685" y="660083"/>
                  </a:lnTo>
                  <a:cubicBezTo>
                    <a:pt x="121920" y="660083"/>
                    <a:pt x="100965" y="640080"/>
                    <a:pt x="100965" y="614363"/>
                  </a:cubicBezTo>
                  <a:lnTo>
                    <a:pt x="100965" y="270510"/>
                  </a:lnTo>
                  <a:lnTo>
                    <a:pt x="100965" y="96203"/>
                  </a:lnTo>
                  <a:cubicBezTo>
                    <a:pt x="100965" y="88583"/>
                    <a:pt x="94298" y="81915"/>
                    <a:pt x="86678" y="81915"/>
                  </a:cubicBezTo>
                  <a:lnTo>
                    <a:pt x="86678" y="81915"/>
                  </a:lnTo>
                  <a:cubicBezTo>
                    <a:pt x="79057" y="81915"/>
                    <a:pt x="72390" y="88583"/>
                    <a:pt x="72390" y="96203"/>
                  </a:cubicBezTo>
                  <a:lnTo>
                    <a:pt x="72390" y="294323"/>
                  </a:lnTo>
                  <a:cubicBezTo>
                    <a:pt x="72390" y="314325"/>
                    <a:pt x="56197" y="330518"/>
                    <a:pt x="36195" y="330518"/>
                  </a:cubicBezTo>
                  <a:lnTo>
                    <a:pt x="36195" y="330518"/>
                  </a:lnTo>
                  <a:cubicBezTo>
                    <a:pt x="16192" y="330518"/>
                    <a:pt x="0" y="314325"/>
                    <a:pt x="0" y="294323"/>
                  </a:cubicBezTo>
                  <a:lnTo>
                    <a:pt x="0" y="86678"/>
                  </a:lnTo>
                  <a:cubicBezTo>
                    <a:pt x="0" y="39053"/>
                    <a:pt x="39053" y="0"/>
                    <a:pt x="86678" y="0"/>
                  </a:cubicBezTo>
                  <a:lnTo>
                    <a:pt x="100965" y="0"/>
                  </a:lnTo>
                  <a:lnTo>
                    <a:pt x="329565" y="0"/>
                  </a:lnTo>
                  <a:lnTo>
                    <a:pt x="343853" y="0"/>
                  </a:lnTo>
                  <a:cubicBezTo>
                    <a:pt x="391478" y="0"/>
                    <a:pt x="430530" y="39053"/>
                    <a:pt x="430530" y="86678"/>
                  </a:cubicBezTo>
                  <a:lnTo>
                    <a:pt x="430530" y="295275"/>
                  </a:lnTo>
                  <a:cubicBezTo>
                    <a:pt x="430530" y="315278"/>
                    <a:pt x="414337" y="331470"/>
                    <a:pt x="394335" y="331470"/>
                  </a:cubicBezTo>
                  <a:lnTo>
                    <a:pt x="394335" y="331470"/>
                  </a:lnTo>
                  <a:cubicBezTo>
                    <a:pt x="374333" y="331470"/>
                    <a:pt x="358140" y="315278"/>
                    <a:pt x="358140" y="295275"/>
                  </a:cubicBezTo>
                  <a:lnTo>
                    <a:pt x="358140" y="96203"/>
                  </a:lnTo>
                  <a:cubicBezTo>
                    <a:pt x="358140" y="88583"/>
                    <a:pt x="351473" y="81915"/>
                    <a:pt x="343853" y="81915"/>
                  </a:cubicBezTo>
                  <a:lnTo>
                    <a:pt x="343853" y="81915"/>
                  </a:lnTo>
                  <a:cubicBezTo>
                    <a:pt x="336233" y="81915"/>
                    <a:pt x="329565" y="88583"/>
                    <a:pt x="329565" y="96203"/>
                  </a:cubicBezTo>
                  <a:lnTo>
                    <a:pt x="329565" y="270510"/>
                  </a:lnTo>
                  <a:lnTo>
                    <a:pt x="329565" y="615315"/>
                  </a:lnTo>
                  <a:cubicBezTo>
                    <a:pt x="329565" y="640080"/>
                    <a:pt x="309562" y="661035"/>
                    <a:pt x="283845" y="661035"/>
                  </a:cubicBezTo>
                  <a:lnTo>
                    <a:pt x="283845" y="661035"/>
                  </a:lnTo>
                  <a:cubicBezTo>
                    <a:pt x="259080" y="661035"/>
                    <a:pt x="238125" y="641033"/>
                    <a:pt x="238125" y="615315"/>
                  </a:cubicBezTo>
                  <a:lnTo>
                    <a:pt x="238125" y="340995"/>
                  </a:lnTo>
                  <a:cubicBezTo>
                    <a:pt x="238125" y="327660"/>
                    <a:pt x="227648" y="317183"/>
                    <a:pt x="215265" y="317183"/>
                  </a:cubicBezTo>
                </a:path>
              </a:pathLst>
            </a:custGeom>
            <a:gradFill>
              <a:gsLst>
                <a:gs pos="100000">
                  <a:srgbClr val="7BC233">
                    <a:lumMod val="60000"/>
                    <a:lumOff val="40000"/>
                  </a:srgbClr>
                </a:gs>
                <a:gs pos="0">
                  <a:srgbClr val="7BC233">
                    <a:lumMod val="20000"/>
                    <a:lumOff val="80000"/>
                  </a:srgbClr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D394E9-8665-4A8A-B99C-45B79219E7D8}"/>
                </a:ext>
              </a:extLst>
            </p:cNvPr>
            <p:cNvSpPr/>
            <p:nvPr/>
          </p:nvSpPr>
          <p:spPr>
            <a:xfrm>
              <a:off x="4234815" y="2124075"/>
              <a:ext cx="200025" cy="200025"/>
            </a:xfrm>
            <a:custGeom>
              <a:avLst/>
              <a:gdLst/>
              <a:ahLst/>
              <a:cxnLst/>
              <a:rect l="0" t="0" r="0" b="0"/>
              <a:pathLst>
                <a:path w="200025" h="200025">
                  <a:moveTo>
                    <a:pt x="203835" y="101918"/>
                  </a:moveTo>
                  <a:cubicBezTo>
                    <a:pt x="203835" y="158205"/>
                    <a:pt x="158205" y="203835"/>
                    <a:pt x="101917" y="203835"/>
                  </a:cubicBezTo>
                  <a:cubicBezTo>
                    <a:pt x="45630" y="203835"/>
                    <a:pt x="0" y="158205"/>
                    <a:pt x="0" y="101918"/>
                  </a:cubicBezTo>
                  <a:cubicBezTo>
                    <a:pt x="0" y="45630"/>
                    <a:pt x="45630" y="0"/>
                    <a:pt x="101917" y="0"/>
                  </a:cubicBezTo>
                  <a:cubicBezTo>
                    <a:pt x="158205" y="0"/>
                    <a:pt x="203835" y="45630"/>
                    <a:pt x="203835" y="101918"/>
                  </a:cubicBezTo>
                  <a:close/>
                </a:path>
              </a:pathLst>
            </a:custGeom>
            <a:gradFill>
              <a:gsLst>
                <a:gs pos="100000">
                  <a:srgbClr val="7BC233">
                    <a:lumMod val="60000"/>
                    <a:lumOff val="40000"/>
                  </a:srgbClr>
                </a:gs>
                <a:gs pos="0">
                  <a:srgbClr val="7BC233">
                    <a:lumMod val="20000"/>
                    <a:lumOff val="80000"/>
                  </a:srgbClr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9C714B2-A55C-4052-8D75-6FDCCFD57A34}"/>
                </a:ext>
              </a:extLst>
            </p:cNvPr>
            <p:cNvSpPr/>
            <p:nvPr/>
          </p:nvSpPr>
          <p:spPr>
            <a:xfrm>
              <a:off x="4472940" y="2390775"/>
              <a:ext cx="428625" cy="628650"/>
            </a:xfrm>
            <a:custGeom>
              <a:avLst/>
              <a:gdLst/>
              <a:ahLst/>
              <a:cxnLst/>
              <a:rect l="0" t="0" r="0" b="0"/>
              <a:pathLst>
                <a:path w="428625" h="628650">
                  <a:moveTo>
                    <a:pt x="215265" y="317183"/>
                  </a:moveTo>
                  <a:cubicBezTo>
                    <a:pt x="202883" y="317183"/>
                    <a:pt x="192405" y="327660"/>
                    <a:pt x="192405" y="340042"/>
                  </a:cubicBezTo>
                  <a:lnTo>
                    <a:pt x="192405" y="581978"/>
                  </a:lnTo>
                  <a:cubicBezTo>
                    <a:pt x="192405" y="606743"/>
                    <a:pt x="172402" y="627698"/>
                    <a:pt x="146685" y="627698"/>
                  </a:cubicBezTo>
                  <a:lnTo>
                    <a:pt x="146685" y="627698"/>
                  </a:lnTo>
                  <a:cubicBezTo>
                    <a:pt x="121920" y="627698"/>
                    <a:pt x="100965" y="607695"/>
                    <a:pt x="100965" y="581978"/>
                  </a:cubicBezTo>
                  <a:lnTo>
                    <a:pt x="100965" y="270510"/>
                  </a:lnTo>
                  <a:lnTo>
                    <a:pt x="100965" y="96202"/>
                  </a:lnTo>
                  <a:cubicBezTo>
                    <a:pt x="100965" y="88582"/>
                    <a:pt x="94298" y="81915"/>
                    <a:pt x="86678" y="81915"/>
                  </a:cubicBezTo>
                  <a:lnTo>
                    <a:pt x="86678" y="81915"/>
                  </a:lnTo>
                  <a:cubicBezTo>
                    <a:pt x="79058" y="81915"/>
                    <a:pt x="72390" y="88582"/>
                    <a:pt x="72390" y="96202"/>
                  </a:cubicBezTo>
                  <a:lnTo>
                    <a:pt x="72390" y="265748"/>
                  </a:lnTo>
                  <a:cubicBezTo>
                    <a:pt x="72390" y="285750"/>
                    <a:pt x="56198" y="301943"/>
                    <a:pt x="36195" y="301943"/>
                  </a:cubicBezTo>
                  <a:lnTo>
                    <a:pt x="36195" y="301943"/>
                  </a:lnTo>
                  <a:cubicBezTo>
                    <a:pt x="16193" y="301943"/>
                    <a:pt x="0" y="285750"/>
                    <a:pt x="0" y="265748"/>
                  </a:cubicBezTo>
                  <a:lnTo>
                    <a:pt x="0" y="86677"/>
                  </a:lnTo>
                  <a:cubicBezTo>
                    <a:pt x="0" y="39052"/>
                    <a:pt x="39053" y="0"/>
                    <a:pt x="86678" y="0"/>
                  </a:cubicBezTo>
                  <a:lnTo>
                    <a:pt x="100965" y="0"/>
                  </a:lnTo>
                  <a:lnTo>
                    <a:pt x="329565" y="0"/>
                  </a:lnTo>
                  <a:lnTo>
                    <a:pt x="343853" y="0"/>
                  </a:lnTo>
                  <a:cubicBezTo>
                    <a:pt x="391478" y="0"/>
                    <a:pt x="430530" y="39052"/>
                    <a:pt x="430530" y="86677"/>
                  </a:cubicBezTo>
                  <a:lnTo>
                    <a:pt x="430530" y="266700"/>
                  </a:lnTo>
                  <a:cubicBezTo>
                    <a:pt x="430530" y="286703"/>
                    <a:pt x="414338" y="302895"/>
                    <a:pt x="394335" y="302895"/>
                  </a:cubicBezTo>
                  <a:lnTo>
                    <a:pt x="394335" y="302895"/>
                  </a:lnTo>
                  <a:cubicBezTo>
                    <a:pt x="374333" y="302895"/>
                    <a:pt x="358140" y="286703"/>
                    <a:pt x="358140" y="266700"/>
                  </a:cubicBezTo>
                  <a:lnTo>
                    <a:pt x="358140" y="96202"/>
                  </a:lnTo>
                  <a:cubicBezTo>
                    <a:pt x="358140" y="88582"/>
                    <a:pt x="351473" y="81915"/>
                    <a:pt x="343853" y="81915"/>
                  </a:cubicBezTo>
                  <a:lnTo>
                    <a:pt x="343853" y="81915"/>
                  </a:lnTo>
                  <a:cubicBezTo>
                    <a:pt x="336233" y="81915"/>
                    <a:pt x="329565" y="88582"/>
                    <a:pt x="329565" y="96202"/>
                  </a:cubicBezTo>
                  <a:lnTo>
                    <a:pt x="329565" y="270510"/>
                  </a:lnTo>
                  <a:lnTo>
                    <a:pt x="329565" y="582930"/>
                  </a:lnTo>
                  <a:cubicBezTo>
                    <a:pt x="329565" y="607695"/>
                    <a:pt x="309563" y="628650"/>
                    <a:pt x="283845" y="628650"/>
                  </a:cubicBezTo>
                  <a:lnTo>
                    <a:pt x="283845" y="628650"/>
                  </a:lnTo>
                  <a:cubicBezTo>
                    <a:pt x="259080" y="628650"/>
                    <a:pt x="238125" y="608648"/>
                    <a:pt x="238125" y="582930"/>
                  </a:cubicBezTo>
                  <a:lnTo>
                    <a:pt x="238125" y="340995"/>
                  </a:lnTo>
                  <a:cubicBezTo>
                    <a:pt x="238125" y="327660"/>
                    <a:pt x="228600" y="317183"/>
                    <a:pt x="215265" y="317183"/>
                  </a:cubicBezTo>
                </a:path>
              </a:pathLst>
            </a:custGeom>
            <a:gradFill>
              <a:gsLst>
                <a:gs pos="100000">
                  <a:srgbClr val="7BC233">
                    <a:lumMod val="60000"/>
                    <a:lumOff val="40000"/>
                  </a:srgbClr>
                </a:gs>
                <a:gs pos="0">
                  <a:srgbClr val="7BC233">
                    <a:lumMod val="20000"/>
                    <a:lumOff val="80000"/>
                  </a:srgbClr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49DB60-BE3D-4350-A9D3-7AA8E6E6AA7A}"/>
                </a:ext>
              </a:extLst>
            </p:cNvPr>
            <p:cNvSpPr/>
            <p:nvPr/>
          </p:nvSpPr>
          <p:spPr>
            <a:xfrm>
              <a:off x="4592003" y="2156460"/>
              <a:ext cx="200025" cy="200025"/>
            </a:xfrm>
            <a:custGeom>
              <a:avLst/>
              <a:gdLst/>
              <a:ahLst/>
              <a:cxnLst/>
              <a:rect l="0" t="0" r="0" b="0"/>
              <a:pathLst>
                <a:path w="200025" h="200025">
                  <a:moveTo>
                    <a:pt x="203835" y="101918"/>
                  </a:moveTo>
                  <a:cubicBezTo>
                    <a:pt x="203835" y="158205"/>
                    <a:pt x="158205" y="203835"/>
                    <a:pt x="101918" y="203835"/>
                  </a:cubicBezTo>
                  <a:cubicBezTo>
                    <a:pt x="45630" y="203835"/>
                    <a:pt x="0" y="158205"/>
                    <a:pt x="0" y="101918"/>
                  </a:cubicBezTo>
                  <a:cubicBezTo>
                    <a:pt x="0" y="45630"/>
                    <a:pt x="45630" y="0"/>
                    <a:pt x="101918" y="0"/>
                  </a:cubicBezTo>
                  <a:cubicBezTo>
                    <a:pt x="158205" y="0"/>
                    <a:pt x="203835" y="45630"/>
                    <a:pt x="203835" y="101918"/>
                  </a:cubicBezTo>
                  <a:close/>
                </a:path>
              </a:pathLst>
            </a:custGeom>
            <a:gradFill>
              <a:gsLst>
                <a:gs pos="100000">
                  <a:srgbClr val="7BC233">
                    <a:lumMod val="60000"/>
                    <a:lumOff val="40000"/>
                  </a:srgbClr>
                </a:gs>
                <a:gs pos="0">
                  <a:srgbClr val="7BC233">
                    <a:lumMod val="20000"/>
                    <a:lumOff val="80000"/>
                  </a:srgbClr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2F66447-287E-41BC-A206-2930BCA3F709}"/>
              </a:ext>
            </a:extLst>
          </p:cNvPr>
          <p:cNvSpPr/>
          <p:nvPr/>
        </p:nvSpPr>
        <p:spPr>
          <a:xfrm>
            <a:off x="1979450" y="2696542"/>
            <a:ext cx="444481" cy="347252"/>
          </a:xfrm>
          <a:custGeom>
            <a:avLst/>
            <a:gdLst/>
            <a:ahLst/>
            <a:cxnLst/>
            <a:rect l="0" t="0" r="0" b="0"/>
            <a:pathLst>
              <a:path w="304800" h="238125">
                <a:moveTo>
                  <a:pt x="154080" y="65274"/>
                </a:moveTo>
                <a:cubicBezTo>
                  <a:pt x="159795" y="25269"/>
                  <a:pt x="196943" y="-4258"/>
                  <a:pt x="238853" y="504"/>
                </a:cubicBezTo>
                <a:cubicBezTo>
                  <a:pt x="273143" y="4314"/>
                  <a:pt x="301718" y="31937"/>
                  <a:pt x="306480" y="67179"/>
                </a:cubicBezTo>
                <a:cubicBezTo>
                  <a:pt x="310290" y="94802"/>
                  <a:pt x="297908" y="120519"/>
                  <a:pt x="278858" y="136712"/>
                </a:cubicBezTo>
                <a:lnTo>
                  <a:pt x="278858" y="136712"/>
                </a:lnTo>
                <a:lnTo>
                  <a:pt x="153128" y="245297"/>
                </a:lnTo>
                <a:lnTo>
                  <a:pt x="28350" y="136712"/>
                </a:lnTo>
                <a:lnTo>
                  <a:pt x="28350" y="136712"/>
                </a:lnTo>
                <a:cubicBezTo>
                  <a:pt x="8348" y="120519"/>
                  <a:pt x="-3082" y="94802"/>
                  <a:pt x="728" y="67179"/>
                </a:cubicBezTo>
                <a:cubicBezTo>
                  <a:pt x="4538" y="32889"/>
                  <a:pt x="33113" y="4314"/>
                  <a:pt x="68355" y="504"/>
                </a:cubicBezTo>
                <a:cubicBezTo>
                  <a:pt x="110265" y="-4258"/>
                  <a:pt x="147413" y="25269"/>
                  <a:pt x="153128" y="65274"/>
                </a:cubicBezTo>
                <a:lnTo>
                  <a:pt x="154080" y="65274"/>
                </a:lnTo>
                <a:close/>
              </a:path>
            </a:pathLst>
          </a:custGeom>
          <a:gradFill>
            <a:gsLst>
              <a:gs pos="100000">
                <a:srgbClr val="D65757"/>
              </a:gs>
              <a:gs pos="24000">
                <a:srgbClr val="EBABAB"/>
              </a:gs>
            </a:gsLst>
            <a:lin ang="5400000" scaled="0"/>
          </a:gradFill>
          <a:ln w="19050" cap="rnd">
            <a:solidFill>
              <a:srgbClr val="474746"/>
            </a:solidFill>
            <a:prstDash val="solid"/>
            <a:miter/>
          </a:ln>
        </p:spPr>
        <p:txBody>
          <a:bodyPr/>
          <a:lstStyle/>
          <a:p>
            <a:pPr defTabSz="1219170">
              <a:defRPr/>
            </a:pPr>
            <a:endParaRPr lang="en-US" sz="2400" kern="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079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E3B89BF-F755-47BE-9B88-4DE5EE017461}"/>
              </a:ext>
            </a:extLst>
          </p:cNvPr>
          <p:cNvGrpSpPr/>
          <p:nvPr/>
        </p:nvGrpSpPr>
        <p:grpSpPr>
          <a:xfrm>
            <a:off x="6345317" y="1737219"/>
            <a:ext cx="5263435" cy="3874971"/>
            <a:chOff x="4758988" y="1302914"/>
            <a:chExt cx="3947576" cy="2906228"/>
          </a:xfrm>
        </p:grpSpPr>
        <p:sp>
          <p:nvSpPr>
            <p:cNvPr id="19" name="Title 8">
              <a:extLst>
                <a:ext uri="{FF2B5EF4-FFF2-40B4-BE49-F238E27FC236}">
                  <a16:creationId xmlns:a16="http://schemas.microsoft.com/office/drawing/2014/main" id="{C3D0396E-D0B7-44A3-B614-CA03B327BB1E}"/>
                </a:ext>
              </a:extLst>
            </p:cNvPr>
            <p:cNvSpPr txBox="1">
              <a:spLocks/>
            </p:cNvSpPr>
            <p:nvPr/>
          </p:nvSpPr>
          <p:spPr>
            <a:xfrm>
              <a:off x="4758988" y="1969183"/>
              <a:ext cx="3947576" cy="2239959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i="0" kern="1200">
                  <a:solidFill>
                    <a:schemeClr val="tx1">
                      <a:lumMod val="95000"/>
                    </a:schemeClr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Continuous delivery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Dev automation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Elastic cloud resources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High utilization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Low cost of change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FAD02C-A690-4500-B54F-A46CFE4B9B83}"/>
                </a:ext>
              </a:extLst>
            </p:cNvPr>
            <p:cNvSpPr/>
            <p:nvPr/>
          </p:nvSpPr>
          <p:spPr>
            <a:xfrm>
              <a:off x="4758988" y="1302914"/>
              <a:ext cx="1767663" cy="438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spcBef>
                  <a:spcPts val="800"/>
                </a:spcBef>
                <a:defRPr/>
              </a:pPr>
              <a:r>
                <a:rPr lang="en-US" sz="3200" b="1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  <a:latin typeface="Arial"/>
                  <a:cs typeface="Arial"/>
                </a:rPr>
                <a:t>New World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D5E374-ABB3-4498-ACFC-BEA972D66706}"/>
              </a:ext>
            </a:extLst>
          </p:cNvPr>
          <p:cNvGrpSpPr/>
          <p:nvPr/>
        </p:nvGrpSpPr>
        <p:grpSpPr>
          <a:xfrm>
            <a:off x="471379" y="1737219"/>
            <a:ext cx="5263435" cy="3874971"/>
            <a:chOff x="353534" y="1302914"/>
            <a:chExt cx="3947576" cy="2906228"/>
          </a:xfrm>
        </p:grpSpPr>
        <p:sp>
          <p:nvSpPr>
            <p:cNvPr id="24" name="Title 8">
              <a:extLst>
                <a:ext uri="{FF2B5EF4-FFF2-40B4-BE49-F238E27FC236}">
                  <a16:creationId xmlns:a16="http://schemas.microsoft.com/office/drawing/2014/main" id="{66815C47-E8E7-4139-8410-D4D387F9C39D}"/>
                </a:ext>
              </a:extLst>
            </p:cNvPr>
            <p:cNvSpPr txBox="1">
              <a:spLocks/>
            </p:cNvSpPr>
            <p:nvPr/>
          </p:nvSpPr>
          <p:spPr>
            <a:xfrm>
              <a:off x="353534" y="1969184"/>
              <a:ext cx="3947576" cy="223995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i="0" kern="1200">
                  <a:solidFill>
                    <a:schemeClr val="tx1">
                      <a:lumMod val="95000"/>
                    </a:schemeClr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Frozen installation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Ops specialist silo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Capacity upgrade costs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Low utilization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High cost of change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BE17D3-2C2B-4EBE-B5A8-CAC1F7FC4283}"/>
                </a:ext>
              </a:extLst>
            </p:cNvPr>
            <p:cNvSpPr/>
            <p:nvPr/>
          </p:nvSpPr>
          <p:spPr>
            <a:xfrm>
              <a:off x="353534" y="1302914"/>
              <a:ext cx="1602073" cy="438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spcBef>
                  <a:spcPts val="800"/>
                </a:spcBef>
                <a:defRPr/>
              </a:pPr>
              <a:r>
                <a:rPr lang="en-US" sz="3200" b="1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  <a:latin typeface="Arial"/>
                  <a:cs typeface="Arial"/>
                </a:rPr>
                <a:t>Old World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D8C193-48F2-4839-8522-70D7D21F344E}"/>
              </a:ext>
            </a:extLst>
          </p:cNvPr>
          <p:cNvGrpSpPr/>
          <p:nvPr/>
        </p:nvGrpSpPr>
        <p:grpSpPr>
          <a:xfrm>
            <a:off x="296401" y="310433"/>
            <a:ext cx="714059" cy="730968"/>
            <a:chOff x="815341" y="3377866"/>
            <a:chExt cx="1064692" cy="1089900"/>
          </a:xfrm>
        </p:grpSpPr>
        <p:grpSp>
          <p:nvGrpSpPr>
            <p:cNvPr id="28" name="Graphic 15">
              <a:extLst>
                <a:ext uri="{FF2B5EF4-FFF2-40B4-BE49-F238E27FC236}">
                  <a16:creationId xmlns:a16="http://schemas.microsoft.com/office/drawing/2014/main" id="{CF5939A6-541D-473A-B2CD-23902396D1CB}"/>
                </a:ext>
              </a:extLst>
            </p:cNvPr>
            <p:cNvGrpSpPr/>
            <p:nvPr/>
          </p:nvGrpSpPr>
          <p:grpSpPr>
            <a:xfrm>
              <a:off x="815341" y="3456606"/>
              <a:ext cx="1064692" cy="1011160"/>
              <a:chOff x="495199" y="3152561"/>
              <a:chExt cx="1704975" cy="1619250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4CDE31-BAA1-448E-A6C1-382D15FFA94A}"/>
                  </a:ext>
                </a:extLst>
              </p:cNvPr>
              <p:cNvSpPr/>
              <p:nvPr/>
            </p:nvSpPr>
            <p:spPr>
              <a:xfrm>
                <a:off x="1472464" y="3162086"/>
                <a:ext cx="333375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333375" h="257175">
                    <a:moveTo>
                      <a:pt x="259080" y="257175"/>
                    </a:moveTo>
                    <a:lnTo>
                      <a:pt x="74295" y="257175"/>
                    </a:lnTo>
                    <a:lnTo>
                      <a:pt x="0" y="109538"/>
                    </a:lnTo>
                    <a:lnTo>
                      <a:pt x="45720" y="0"/>
                    </a:lnTo>
                    <a:lnTo>
                      <a:pt x="287655" y="0"/>
                    </a:lnTo>
                    <a:lnTo>
                      <a:pt x="333375" y="109538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5875" cap="flat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E63D173-C8BB-4E96-8F11-CF7F886112DD}"/>
                  </a:ext>
                </a:extLst>
              </p:cNvPr>
              <p:cNvSpPr/>
              <p:nvPr/>
            </p:nvSpPr>
            <p:spPr>
              <a:xfrm>
                <a:off x="504724" y="3663101"/>
                <a:ext cx="1095375" cy="1095375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1095375">
                    <a:moveTo>
                      <a:pt x="771525" y="266700"/>
                    </a:moveTo>
                    <a:cubicBezTo>
                      <a:pt x="771525" y="265748"/>
                      <a:pt x="771525" y="264795"/>
                      <a:pt x="771525" y="263843"/>
                    </a:cubicBezTo>
                    <a:cubicBezTo>
                      <a:pt x="771525" y="194310"/>
                      <a:pt x="790575" y="130493"/>
                      <a:pt x="824865" y="75248"/>
                    </a:cubicBezTo>
                    <a:lnTo>
                      <a:pt x="824865" y="75248"/>
                    </a:lnTo>
                    <a:cubicBezTo>
                      <a:pt x="987743" y="170498"/>
                      <a:pt x="1097280" y="346710"/>
                      <a:pt x="1097280" y="549593"/>
                    </a:cubicBezTo>
                    <a:cubicBezTo>
                      <a:pt x="1097280" y="574358"/>
                      <a:pt x="1095375" y="598170"/>
                      <a:pt x="1092518" y="621983"/>
                    </a:cubicBezTo>
                    <a:cubicBezTo>
                      <a:pt x="1083945" y="686753"/>
                      <a:pt x="1063943" y="748665"/>
                      <a:pt x="1034415" y="803910"/>
                    </a:cubicBezTo>
                    <a:cubicBezTo>
                      <a:pt x="942975" y="979170"/>
                      <a:pt x="759143" y="1098233"/>
                      <a:pt x="548640" y="1098233"/>
                    </a:cubicBezTo>
                    <a:cubicBezTo>
                      <a:pt x="245745" y="1097280"/>
                      <a:pt x="0" y="852488"/>
                      <a:pt x="0" y="548640"/>
                    </a:cubicBezTo>
                    <a:cubicBezTo>
                      <a:pt x="0" y="244793"/>
                      <a:pt x="245745" y="0"/>
                      <a:pt x="548640" y="0"/>
                    </a:cubicBezTo>
                    <a:cubicBezTo>
                      <a:pt x="581978" y="0"/>
                      <a:pt x="614363" y="2858"/>
                      <a:pt x="645795" y="8573"/>
                    </a:cubicBezTo>
                    <a:lnTo>
                      <a:pt x="645795" y="8573"/>
                    </a:lnTo>
                    <a:cubicBezTo>
                      <a:pt x="616268" y="63818"/>
                      <a:pt x="596265" y="125730"/>
                      <a:pt x="587693" y="190500"/>
                    </a:cubicBezTo>
                    <a:lnTo>
                      <a:pt x="587693" y="190500"/>
                    </a:lnTo>
                    <a:cubicBezTo>
                      <a:pt x="574358" y="189548"/>
                      <a:pt x="561975" y="188595"/>
                      <a:pt x="548640" y="188595"/>
                    </a:cubicBezTo>
                    <a:cubicBezTo>
                      <a:pt x="349568" y="188595"/>
                      <a:pt x="188595" y="349568"/>
                      <a:pt x="188595" y="548640"/>
                    </a:cubicBezTo>
                    <a:cubicBezTo>
                      <a:pt x="188595" y="747713"/>
                      <a:pt x="349568" y="908685"/>
                      <a:pt x="548640" y="908685"/>
                    </a:cubicBezTo>
                    <a:cubicBezTo>
                      <a:pt x="679133" y="908685"/>
                      <a:pt x="792480" y="839153"/>
                      <a:pt x="856298" y="736282"/>
                    </a:cubicBezTo>
                    <a:cubicBezTo>
                      <a:pt x="889635" y="681990"/>
                      <a:pt x="908685" y="617220"/>
                      <a:pt x="908685" y="548640"/>
                    </a:cubicBezTo>
                    <a:cubicBezTo>
                      <a:pt x="908685" y="546735"/>
                      <a:pt x="908685" y="545783"/>
                      <a:pt x="908685" y="543878"/>
                    </a:cubicBezTo>
                    <a:cubicBezTo>
                      <a:pt x="907733" y="431483"/>
                      <a:pt x="854393" y="331470"/>
                      <a:pt x="771525" y="266700"/>
                    </a:cubicBezTo>
                    <a:lnTo>
                      <a:pt x="771525" y="266700"/>
                    </a:lnTo>
                    <a:close/>
                  </a:path>
                </a:pathLst>
              </a:custGeom>
              <a:gradFill flip="none" rotWithShape="1">
                <a:gsLst>
                  <a:gs pos="27420">
                    <a:srgbClr val="FCB64C">
                      <a:lumMod val="60000"/>
                      <a:lumOff val="40000"/>
                    </a:srgbClr>
                  </a:gs>
                  <a:gs pos="100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F88B170-2D52-48F5-A7E3-D4A819FF9952}"/>
                  </a:ext>
                </a:extLst>
              </p:cNvPr>
              <p:cNvSpPr/>
              <p:nvPr/>
            </p:nvSpPr>
            <p:spPr>
              <a:xfrm>
                <a:off x="1090512" y="3378304"/>
                <a:ext cx="1095375" cy="1095375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1095375">
                    <a:moveTo>
                      <a:pt x="323850" y="829628"/>
                    </a:moveTo>
                    <a:cubicBezTo>
                      <a:pt x="241935" y="763905"/>
                      <a:pt x="189548" y="663893"/>
                      <a:pt x="188595" y="551498"/>
                    </a:cubicBezTo>
                    <a:cubicBezTo>
                      <a:pt x="188595" y="550545"/>
                      <a:pt x="188595" y="549593"/>
                      <a:pt x="188595" y="548640"/>
                    </a:cubicBezTo>
                    <a:cubicBezTo>
                      <a:pt x="188595" y="479108"/>
                      <a:pt x="207645" y="415290"/>
                      <a:pt x="241935" y="360045"/>
                    </a:cubicBezTo>
                    <a:cubicBezTo>
                      <a:pt x="305753" y="257175"/>
                      <a:pt x="419100" y="188595"/>
                      <a:pt x="548640" y="188595"/>
                    </a:cubicBezTo>
                    <a:cubicBezTo>
                      <a:pt x="747713" y="188595"/>
                      <a:pt x="908685" y="349568"/>
                      <a:pt x="908685" y="548640"/>
                    </a:cubicBezTo>
                    <a:cubicBezTo>
                      <a:pt x="908685" y="747712"/>
                      <a:pt x="747713" y="908685"/>
                      <a:pt x="548640" y="908685"/>
                    </a:cubicBezTo>
                    <a:cubicBezTo>
                      <a:pt x="535305" y="908685"/>
                      <a:pt x="521970" y="907733"/>
                      <a:pt x="509588" y="906780"/>
                    </a:cubicBezTo>
                    <a:lnTo>
                      <a:pt x="509588" y="906780"/>
                    </a:lnTo>
                    <a:cubicBezTo>
                      <a:pt x="501015" y="971550"/>
                      <a:pt x="481013" y="1033462"/>
                      <a:pt x="451485" y="1088708"/>
                    </a:cubicBezTo>
                    <a:lnTo>
                      <a:pt x="451485" y="1088708"/>
                    </a:lnTo>
                    <a:cubicBezTo>
                      <a:pt x="482917" y="1094423"/>
                      <a:pt x="515303" y="1097280"/>
                      <a:pt x="548640" y="1097280"/>
                    </a:cubicBezTo>
                    <a:cubicBezTo>
                      <a:pt x="851535" y="1097280"/>
                      <a:pt x="1097280" y="851535"/>
                      <a:pt x="1097280" y="548640"/>
                    </a:cubicBezTo>
                    <a:cubicBezTo>
                      <a:pt x="1097280" y="245745"/>
                      <a:pt x="851535" y="0"/>
                      <a:pt x="548640" y="0"/>
                    </a:cubicBezTo>
                    <a:cubicBezTo>
                      <a:pt x="337185" y="0"/>
                      <a:pt x="154305" y="119063"/>
                      <a:pt x="62865" y="294322"/>
                    </a:cubicBezTo>
                    <a:cubicBezTo>
                      <a:pt x="33338" y="349568"/>
                      <a:pt x="13335" y="410528"/>
                      <a:pt x="4763" y="476250"/>
                    </a:cubicBezTo>
                    <a:cubicBezTo>
                      <a:pt x="1905" y="500062"/>
                      <a:pt x="0" y="523875"/>
                      <a:pt x="0" y="548640"/>
                    </a:cubicBezTo>
                    <a:cubicBezTo>
                      <a:pt x="0" y="750570"/>
                      <a:pt x="108585" y="926783"/>
                      <a:pt x="270510" y="1022033"/>
                    </a:cubicBezTo>
                    <a:cubicBezTo>
                      <a:pt x="303848" y="967740"/>
                      <a:pt x="322898" y="902970"/>
                      <a:pt x="322898" y="834390"/>
                    </a:cubicBezTo>
                    <a:cubicBezTo>
                      <a:pt x="323850" y="832485"/>
                      <a:pt x="323850" y="830580"/>
                      <a:pt x="323850" y="829628"/>
                    </a:cubicBezTo>
                    <a:lnTo>
                      <a:pt x="323850" y="829628"/>
                    </a:lnTo>
                    <a:close/>
                  </a:path>
                </a:pathLst>
              </a:custGeom>
              <a:gradFill flip="none" rotWithShape="1">
                <a:gsLst>
                  <a:gs pos="27420">
                    <a:srgbClr val="FCB64C">
                      <a:lumMod val="60000"/>
                      <a:lumOff val="40000"/>
                    </a:srgbClr>
                  </a:gs>
                  <a:gs pos="100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29" name="Star: 4 Points 28">
              <a:extLst>
                <a:ext uri="{FF2B5EF4-FFF2-40B4-BE49-F238E27FC236}">
                  <a16:creationId xmlns:a16="http://schemas.microsoft.com/office/drawing/2014/main" id="{5D844806-B07D-406F-8835-A0007274E75E}"/>
                </a:ext>
              </a:extLst>
            </p:cNvPr>
            <p:cNvSpPr/>
            <p:nvPr/>
          </p:nvSpPr>
          <p:spPr>
            <a:xfrm rot="20321862">
              <a:off x="1526309" y="3377866"/>
              <a:ext cx="173530" cy="173530"/>
            </a:xfrm>
            <a:prstGeom prst="star4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47474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7064EFA-C106-433A-B4F0-D0A67B941B56}"/>
              </a:ext>
            </a:extLst>
          </p:cNvPr>
          <p:cNvSpPr txBox="1"/>
          <p:nvPr/>
        </p:nvSpPr>
        <p:spPr>
          <a:xfrm>
            <a:off x="1093557" y="388661"/>
            <a:ext cx="4414991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Using - What Changed?</a:t>
            </a:r>
          </a:p>
        </p:txBody>
      </p:sp>
    </p:spTree>
    <p:extLst>
      <p:ext uri="{BB962C8B-B14F-4D97-AF65-F5344CB8AC3E}">
        <p14:creationId xmlns:p14="http://schemas.microsoft.com/office/powerpoint/2010/main" val="98885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40000"/>
                <a:lumOff val="60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9A5222-50BB-420F-94A0-41F34D862ABA}"/>
              </a:ext>
            </a:extLst>
          </p:cNvPr>
          <p:cNvGrpSpPr/>
          <p:nvPr/>
        </p:nvGrpSpPr>
        <p:grpSpPr>
          <a:xfrm>
            <a:off x="581527" y="782170"/>
            <a:ext cx="11028948" cy="5269381"/>
            <a:chOff x="436145" y="586627"/>
            <a:chExt cx="8271711" cy="395203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E47B3A3-F44B-4511-ABC4-F3F14E1EF0A6}"/>
                </a:ext>
              </a:extLst>
            </p:cNvPr>
            <p:cNvSpPr/>
            <p:nvPr/>
          </p:nvSpPr>
          <p:spPr>
            <a:xfrm>
              <a:off x="436146" y="3361107"/>
              <a:ext cx="8271710" cy="1177556"/>
            </a:xfrm>
            <a:prstGeom prst="rect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9CF92597-E192-4710-B597-9B4DE38F57A7}"/>
                </a:ext>
              </a:extLst>
            </p:cNvPr>
            <p:cNvSpPr/>
            <p:nvPr/>
          </p:nvSpPr>
          <p:spPr>
            <a:xfrm>
              <a:off x="436145" y="1974059"/>
              <a:ext cx="8271710" cy="1177554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60B92CD-72BE-4D30-926C-8A4AEF90D795}"/>
                </a:ext>
              </a:extLst>
            </p:cNvPr>
            <p:cNvSpPr/>
            <p:nvPr/>
          </p:nvSpPr>
          <p:spPr>
            <a:xfrm>
              <a:off x="436146" y="586627"/>
              <a:ext cx="8271710" cy="11720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5CDB9BC-0A37-4F18-9356-A28A838ECDED}"/>
              </a:ext>
            </a:extLst>
          </p:cNvPr>
          <p:cNvSpPr txBox="1"/>
          <p:nvPr/>
        </p:nvSpPr>
        <p:spPr>
          <a:xfrm>
            <a:off x="5485463" y="1281414"/>
            <a:ext cx="1914307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Choosing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9133384-8AB0-430A-B303-7B74E155B296}"/>
              </a:ext>
            </a:extLst>
          </p:cNvPr>
          <p:cNvSpPr txBox="1"/>
          <p:nvPr/>
        </p:nvSpPr>
        <p:spPr>
          <a:xfrm>
            <a:off x="5724110" y="3140271"/>
            <a:ext cx="1226618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Using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E4A255-F8E1-4205-804F-DCBDC200158F}"/>
              </a:ext>
            </a:extLst>
          </p:cNvPr>
          <p:cNvSpPr txBox="1"/>
          <p:nvPr/>
        </p:nvSpPr>
        <p:spPr>
          <a:xfrm>
            <a:off x="5630335" y="4949755"/>
            <a:ext cx="1414170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Losing</a:t>
            </a:r>
          </a:p>
        </p:txBody>
      </p:sp>
      <p:grpSp>
        <p:nvGrpSpPr>
          <p:cNvPr id="116" name="Graphic 26">
            <a:extLst>
              <a:ext uri="{FF2B5EF4-FFF2-40B4-BE49-F238E27FC236}">
                <a16:creationId xmlns:a16="http://schemas.microsoft.com/office/drawing/2014/main" id="{E3A22A21-2231-4B03-A12C-21658B9DF49C}"/>
              </a:ext>
            </a:extLst>
          </p:cNvPr>
          <p:cNvGrpSpPr/>
          <p:nvPr/>
        </p:nvGrpSpPr>
        <p:grpSpPr>
          <a:xfrm>
            <a:off x="4295325" y="960500"/>
            <a:ext cx="852712" cy="1129053"/>
            <a:chOff x="3265170" y="390982"/>
            <a:chExt cx="1028700" cy="1362075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182EE83-F190-47DD-A3A0-C2EA1E280DB3}"/>
                </a:ext>
              </a:extLst>
            </p:cNvPr>
            <p:cNvSpPr/>
            <p:nvPr/>
          </p:nvSpPr>
          <p:spPr>
            <a:xfrm>
              <a:off x="3973102" y="617173"/>
              <a:ext cx="304800" cy="238125"/>
            </a:xfrm>
            <a:custGeom>
              <a:avLst/>
              <a:gdLst/>
              <a:ahLst/>
              <a:cxnLst/>
              <a:rect l="0" t="0" r="0" b="0"/>
              <a:pathLst>
                <a:path w="304800" h="238125">
                  <a:moveTo>
                    <a:pt x="154080" y="65274"/>
                  </a:moveTo>
                  <a:cubicBezTo>
                    <a:pt x="159795" y="25269"/>
                    <a:pt x="196943" y="-4258"/>
                    <a:pt x="238853" y="504"/>
                  </a:cubicBezTo>
                  <a:cubicBezTo>
                    <a:pt x="273143" y="4314"/>
                    <a:pt x="301718" y="31937"/>
                    <a:pt x="306480" y="67179"/>
                  </a:cubicBezTo>
                  <a:cubicBezTo>
                    <a:pt x="310290" y="94802"/>
                    <a:pt x="297908" y="120519"/>
                    <a:pt x="278858" y="136712"/>
                  </a:cubicBezTo>
                  <a:lnTo>
                    <a:pt x="278858" y="136712"/>
                  </a:lnTo>
                  <a:lnTo>
                    <a:pt x="153128" y="245297"/>
                  </a:lnTo>
                  <a:lnTo>
                    <a:pt x="28350" y="136712"/>
                  </a:lnTo>
                  <a:lnTo>
                    <a:pt x="28350" y="136712"/>
                  </a:lnTo>
                  <a:cubicBezTo>
                    <a:pt x="8348" y="120519"/>
                    <a:pt x="-3082" y="94802"/>
                    <a:pt x="728" y="67179"/>
                  </a:cubicBezTo>
                  <a:cubicBezTo>
                    <a:pt x="4538" y="32889"/>
                    <a:pt x="33113" y="4314"/>
                    <a:pt x="68355" y="504"/>
                  </a:cubicBezTo>
                  <a:cubicBezTo>
                    <a:pt x="110265" y="-4258"/>
                    <a:pt x="147413" y="25269"/>
                    <a:pt x="153128" y="65274"/>
                  </a:cubicBezTo>
                  <a:lnTo>
                    <a:pt x="154080" y="65274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6C33A97-6EF7-4DAD-A84D-DDE97FECBBF4}"/>
                </a:ext>
              </a:extLst>
            </p:cNvPr>
            <p:cNvSpPr/>
            <p:nvPr/>
          </p:nvSpPr>
          <p:spPr>
            <a:xfrm>
              <a:off x="3594759" y="679670"/>
              <a:ext cx="238125" cy="228600"/>
            </a:xfrm>
            <a:custGeom>
              <a:avLst/>
              <a:gdLst/>
              <a:ahLst/>
              <a:cxnLst/>
              <a:rect l="0" t="0" r="0" b="0"/>
              <a:pathLst>
                <a:path w="238125" h="228600">
                  <a:moveTo>
                    <a:pt x="8548" y="83739"/>
                  </a:moveTo>
                  <a:cubicBezTo>
                    <a:pt x="-15264" y="140889"/>
                    <a:pt x="12358" y="205659"/>
                    <a:pt x="70461" y="227567"/>
                  </a:cubicBezTo>
                  <a:cubicBezTo>
                    <a:pt x="124753" y="247569"/>
                    <a:pt x="185713" y="218994"/>
                    <a:pt x="208573" y="165654"/>
                  </a:cubicBezTo>
                  <a:lnTo>
                    <a:pt x="239053" y="93264"/>
                  </a:lnTo>
                  <a:cubicBezTo>
                    <a:pt x="243816" y="82787"/>
                    <a:pt x="234291" y="72309"/>
                    <a:pt x="223813" y="74214"/>
                  </a:cubicBezTo>
                  <a:lnTo>
                    <a:pt x="187618" y="80882"/>
                  </a:lnTo>
                  <a:lnTo>
                    <a:pt x="159043" y="40877"/>
                  </a:lnTo>
                  <a:cubicBezTo>
                    <a:pt x="153328" y="32304"/>
                    <a:pt x="142851" y="28494"/>
                    <a:pt x="132373" y="29447"/>
                  </a:cubicBezTo>
                  <a:lnTo>
                    <a:pt x="82843" y="36114"/>
                  </a:lnTo>
                  <a:lnTo>
                    <a:pt x="63793" y="6587"/>
                  </a:lnTo>
                  <a:cubicBezTo>
                    <a:pt x="58078" y="-2938"/>
                    <a:pt x="43791" y="-1986"/>
                    <a:pt x="39028" y="8492"/>
                  </a:cubicBezTo>
                  <a:lnTo>
                    <a:pt x="8548" y="83739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2AB2E87-238C-4C5C-94E9-53B4DE0B0F03}"/>
                </a:ext>
              </a:extLst>
            </p:cNvPr>
            <p:cNvSpPr/>
            <p:nvPr/>
          </p:nvSpPr>
          <p:spPr>
            <a:xfrm>
              <a:off x="3616643" y="907237"/>
              <a:ext cx="47625" cy="104775"/>
            </a:xfrm>
            <a:custGeom>
              <a:avLst/>
              <a:gdLst/>
              <a:ahLst/>
              <a:cxnLst/>
              <a:rect l="0" t="0" r="0" b="0"/>
              <a:pathLst>
                <a:path w="47625" h="104775">
                  <a:moveTo>
                    <a:pt x="48578" y="0"/>
                  </a:moveTo>
                  <a:lnTo>
                    <a:pt x="0" y="113347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F3BF7AB-ACD0-456B-A80B-673D6B7F0F50}"/>
                </a:ext>
              </a:extLst>
            </p:cNvPr>
            <p:cNvSpPr/>
            <p:nvPr/>
          </p:nvSpPr>
          <p:spPr>
            <a:xfrm>
              <a:off x="3319462" y="956767"/>
              <a:ext cx="619125" cy="723900"/>
            </a:xfrm>
            <a:custGeom>
              <a:avLst/>
              <a:gdLst/>
              <a:ahLst/>
              <a:cxnLst/>
              <a:rect l="0" t="0" r="0" b="0"/>
              <a:pathLst>
                <a:path w="619125" h="723900">
                  <a:moveTo>
                    <a:pt x="0" y="655320"/>
                  </a:moveTo>
                  <a:lnTo>
                    <a:pt x="194310" y="0"/>
                  </a:lnTo>
                  <a:lnTo>
                    <a:pt x="620078" y="265748"/>
                  </a:lnTo>
                  <a:lnTo>
                    <a:pt x="116205" y="727710"/>
                  </a:lnTo>
                  <a:close/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24000">
                  <a:sysClr val="window" lastClr="FFFFFF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FBA88C7-615E-44A2-9053-D5509F23060E}"/>
                </a:ext>
              </a:extLst>
            </p:cNvPr>
            <p:cNvSpPr/>
            <p:nvPr/>
          </p:nvSpPr>
          <p:spPr>
            <a:xfrm>
              <a:off x="3894313" y="979045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2" y="205244"/>
                  </a:cubicBezTo>
                  <a:cubicBezTo>
                    <a:pt x="208154" y="255682"/>
                    <a:pt x="141764" y="271069"/>
                    <a:pt x="91326" y="239612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FAA5F35-8F08-4DB7-BED6-F9FC238B88D6}"/>
                </a:ext>
              </a:extLst>
            </p:cNvPr>
            <p:cNvSpPr/>
            <p:nvPr/>
          </p:nvSpPr>
          <p:spPr>
            <a:xfrm>
              <a:off x="3861702" y="833612"/>
              <a:ext cx="238125" cy="238125"/>
            </a:xfrm>
            <a:custGeom>
              <a:avLst/>
              <a:gdLst/>
              <a:ahLst/>
              <a:cxnLst/>
              <a:rect l="0" t="0" r="0" b="0"/>
              <a:pathLst>
                <a:path w="238125" h="238125">
                  <a:moveTo>
                    <a:pt x="24498" y="67910"/>
                  </a:moveTo>
                  <a:cubicBezTo>
                    <a:pt x="-14555" y="115535"/>
                    <a:pt x="-5982" y="186020"/>
                    <a:pt x="43548" y="223167"/>
                  </a:cubicBezTo>
                  <a:cubicBezTo>
                    <a:pt x="90220" y="257457"/>
                    <a:pt x="156895" y="246980"/>
                    <a:pt x="193090" y="202212"/>
                  </a:cubicBezTo>
                  <a:lnTo>
                    <a:pt x="242620" y="141252"/>
                  </a:lnTo>
                  <a:cubicBezTo>
                    <a:pt x="249288" y="132680"/>
                    <a:pt x="244525" y="120297"/>
                    <a:pt x="233095" y="118392"/>
                  </a:cubicBezTo>
                  <a:lnTo>
                    <a:pt x="196900" y="114582"/>
                  </a:lnTo>
                  <a:lnTo>
                    <a:pt x="180708" y="67910"/>
                  </a:lnTo>
                  <a:cubicBezTo>
                    <a:pt x="176898" y="58385"/>
                    <a:pt x="168325" y="51717"/>
                    <a:pt x="158800" y="49812"/>
                  </a:cubicBezTo>
                  <a:lnTo>
                    <a:pt x="109270" y="43145"/>
                  </a:lnTo>
                  <a:lnTo>
                    <a:pt x="99745" y="9807"/>
                  </a:lnTo>
                  <a:cubicBezTo>
                    <a:pt x="96888" y="-670"/>
                    <a:pt x="82600" y="-3528"/>
                    <a:pt x="75933" y="5045"/>
                  </a:cubicBezTo>
                  <a:lnTo>
                    <a:pt x="24498" y="6791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2CFE3D3-C213-4457-90F6-629EBA73EFA8}"/>
                </a:ext>
              </a:extLst>
            </p:cNvPr>
            <p:cNvSpPr/>
            <p:nvPr/>
          </p:nvSpPr>
          <p:spPr>
            <a:xfrm>
              <a:off x="3828098" y="1056780"/>
              <a:ext cx="76200" cy="95250"/>
            </a:xfrm>
            <a:custGeom>
              <a:avLst/>
              <a:gdLst/>
              <a:ahLst/>
              <a:cxnLst/>
              <a:rect l="0" t="0" r="0" b="0"/>
              <a:pathLst>
                <a:path w="76200" h="95250">
                  <a:moveTo>
                    <a:pt x="78105" y="0"/>
                  </a:moveTo>
                  <a:lnTo>
                    <a:pt x="0" y="96203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ABE2334-F6BF-4961-A145-32E7A0B6D432}"/>
                </a:ext>
              </a:extLst>
            </p:cNvPr>
            <p:cNvSpPr/>
            <p:nvPr/>
          </p:nvSpPr>
          <p:spPr>
            <a:xfrm>
              <a:off x="3866197" y="1139647"/>
              <a:ext cx="66675" cy="38100"/>
            </a:xfrm>
            <a:custGeom>
              <a:avLst/>
              <a:gdLst/>
              <a:ahLst/>
              <a:cxnLst/>
              <a:rect l="0" t="0" r="0" b="0"/>
              <a:pathLst>
                <a:path w="66675" h="38100">
                  <a:moveTo>
                    <a:pt x="67627" y="0"/>
                  </a:moveTo>
                  <a:cubicBezTo>
                    <a:pt x="41910" y="7620"/>
                    <a:pt x="18098" y="19050"/>
                    <a:pt x="0" y="38100"/>
                  </a:cubicBezTo>
                </a:path>
              </a:pathLst>
            </a:custGeom>
            <a:noFill/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A0459F8-F38F-4E05-8256-811B85E0C2AF}"/>
                </a:ext>
              </a:extLst>
            </p:cNvPr>
            <p:cNvSpPr/>
            <p:nvPr/>
          </p:nvSpPr>
          <p:spPr>
            <a:xfrm>
              <a:off x="3655281" y="7679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3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A0A2B7D-5B66-4A84-83F7-29A481327580}"/>
                </a:ext>
              </a:extLst>
            </p:cNvPr>
            <p:cNvSpPr/>
            <p:nvPr/>
          </p:nvSpPr>
          <p:spPr>
            <a:xfrm>
              <a:off x="3754755" y="1019632"/>
              <a:ext cx="9525" cy="85725"/>
            </a:xfrm>
            <a:custGeom>
              <a:avLst/>
              <a:gdLst/>
              <a:ahLst/>
              <a:cxnLst/>
              <a:rect l="0" t="0" r="0" b="0"/>
              <a:pathLst>
                <a:path w="9525" h="85725">
                  <a:moveTo>
                    <a:pt x="15240" y="0"/>
                  </a:moveTo>
                  <a:cubicBezTo>
                    <a:pt x="15240" y="0"/>
                    <a:pt x="11430" y="56198"/>
                    <a:pt x="0" y="87630"/>
                  </a:cubicBezTo>
                </a:path>
              </a:pathLst>
            </a:custGeom>
            <a:noFill/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7E8A4C2-29B7-4CC8-8696-4F4481303E2F}"/>
                </a:ext>
              </a:extLst>
            </p:cNvPr>
            <p:cNvSpPr/>
            <p:nvPr/>
          </p:nvSpPr>
          <p:spPr>
            <a:xfrm>
              <a:off x="3401472" y="6695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155FA97-DD01-4ABC-BAAD-09E1F74CACF3}"/>
                </a:ext>
              </a:extLst>
            </p:cNvPr>
            <p:cNvSpPr/>
            <p:nvPr/>
          </p:nvSpPr>
          <p:spPr>
            <a:xfrm>
              <a:off x="3582352" y="920572"/>
              <a:ext cx="9525" cy="76200"/>
            </a:xfrm>
            <a:custGeom>
              <a:avLst/>
              <a:gdLst/>
              <a:ahLst/>
              <a:cxnLst/>
              <a:rect l="0" t="0" r="0" b="0"/>
              <a:pathLst>
                <a:path h="76200">
                  <a:moveTo>
                    <a:pt x="4763" y="0"/>
                  </a:moveTo>
                  <a:cubicBezTo>
                    <a:pt x="9525" y="25718"/>
                    <a:pt x="9525" y="53340"/>
                    <a:pt x="0" y="77153"/>
                  </a:cubicBezTo>
                </a:path>
              </a:pathLst>
            </a:custGeom>
            <a:noFill/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58BEA59-3C35-47EE-A807-459D9BA67E6D}"/>
                </a:ext>
              </a:extLst>
            </p:cNvPr>
            <p:cNvSpPr/>
            <p:nvPr/>
          </p:nvSpPr>
          <p:spPr>
            <a:xfrm>
              <a:off x="3385185" y="1673047"/>
              <a:ext cx="28575" cy="66675"/>
            </a:xfrm>
            <a:custGeom>
              <a:avLst/>
              <a:gdLst/>
              <a:ahLst/>
              <a:cxnLst/>
              <a:rect l="0" t="0" r="0" b="0"/>
              <a:pathLst>
                <a:path w="28575" h="66675">
                  <a:moveTo>
                    <a:pt x="31432" y="0"/>
                  </a:moveTo>
                  <a:lnTo>
                    <a:pt x="0" y="74295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C33AD10-6D5B-4B8B-BCC3-29DDA83ED12E}"/>
                </a:ext>
              </a:extLst>
            </p:cNvPr>
            <p:cNvSpPr/>
            <p:nvPr/>
          </p:nvSpPr>
          <p:spPr>
            <a:xfrm>
              <a:off x="3339465" y="1657807"/>
              <a:ext cx="47625" cy="76200"/>
            </a:xfrm>
            <a:custGeom>
              <a:avLst/>
              <a:gdLst/>
              <a:ahLst/>
              <a:cxnLst/>
              <a:rect l="0" t="0" r="0" b="0"/>
              <a:pathLst>
                <a:path w="47625" h="76200">
                  <a:moveTo>
                    <a:pt x="52388" y="0"/>
                  </a:moveTo>
                  <a:lnTo>
                    <a:pt x="0" y="82867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EE827D9-FD62-4A02-A67E-648BF586EFC1}"/>
                </a:ext>
              </a:extLst>
            </p:cNvPr>
            <p:cNvSpPr/>
            <p:nvPr/>
          </p:nvSpPr>
          <p:spPr>
            <a:xfrm>
              <a:off x="3311843" y="1634947"/>
              <a:ext cx="38100" cy="76200"/>
            </a:xfrm>
            <a:custGeom>
              <a:avLst/>
              <a:gdLst/>
              <a:ahLst/>
              <a:cxnLst/>
              <a:rect l="0" t="0" r="0" b="0"/>
              <a:pathLst>
                <a:path w="38100" h="76200">
                  <a:moveTo>
                    <a:pt x="42862" y="0"/>
                  </a:moveTo>
                  <a:lnTo>
                    <a:pt x="0" y="81915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A18A6B7-26F4-4A35-B088-FBB7D57C4944}"/>
                </a:ext>
              </a:extLst>
            </p:cNvPr>
            <p:cNvSpPr/>
            <p:nvPr/>
          </p:nvSpPr>
          <p:spPr>
            <a:xfrm>
              <a:off x="3274695" y="1619707"/>
              <a:ext cx="57150" cy="66675"/>
            </a:xfrm>
            <a:custGeom>
              <a:avLst/>
              <a:gdLst/>
              <a:ahLst/>
              <a:cxnLst/>
              <a:rect l="0" t="0" r="0" b="0"/>
              <a:pathLst>
                <a:path w="57150" h="66675">
                  <a:moveTo>
                    <a:pt x="57150" y="0"/>
                  </a:moveTo>
                  <a:lnTo>
                    <a:pt x="0" y="66675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3053131-00C2-4DD3-B8D5-D18089E986AE}"/>
                </a:ext>
              </a:extLst>
            </p:cNvPr>
            <p:cNvSpPr/>
            <p:nvPr/>
          </p:nvSpPr>
          <p:spPr>
            <a:xfrm>
              <a:off x="3770622" y="555419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4618" y="-2512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96A4223-38EF-4B37-BBB8-21FB7EDC0FE1}"/>
                </a:ext>
              </a:extLst>
            </p:cNvPr>
            <p:cNvSpPr/>
            <p:nvPr/>
          </p:nvSpPr>
          <p:spPr>
            <a:xfrm>
              <a:off x="4108759" y="400162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5571" y="-1560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F7E2844-AC31-4DAA-A919-CFD23F851B89}"/>
              </a:ext>
            </a:extLst>
          </p:cNvPr>
          <p:cNvGrpSpPr/>
          <p:nvPr/>
        </p:nvGrpSpPr>
        <p:grpSpPr>
          <a:xfrm>
            <a:off x="4246987" y="2900023"/>
            <a:ext cx="905557" cy="926997"/>
            <a:chOff x="815341" y="3377866"/>
            <a:chExt cx="1064692" cy="1089900"/>
          </a:xfrm>
        </p:grpSpPr>
        <p:grpSp>
          <p:nvGrpSpPr>
            <p:cNvPr id="136" name="Graphic 15">
              <a:extLst>
                <a:ext uri="{FF2B5EF4-FFF2-40B4-BE49-F238E27FC236}">
                  <a16:creationId xmlns:a16="http://schemas.microsoft.com/office/drawing/2014/main" id="{3EE4819F-F379-4D28-8704-47A88DF6DAA1}"/>
                </a:ext>
              </a:extLst>
            </p:cNvPr>
            <p:cNvGrpSpPr/>
            <p:nvPr/>
          </p:nvGrpSpPr>
          <p:grpSpPr>
            <a:xfrm>
              <a:off x="815341" y="3456606"/>
              <a:ext cx="1064692" cy="1011160"/>
              <a:chOff x="495199" y="3152561"/>
              <a:chExt cx="1704975" cy="1619250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0CD67B9-884A-4B59-BAB7-5AEB7859275E}"/>
                  </a:ext>
                </a:extLst>
              </p:cNvPr>
              <p:cNvSpPr/>
              <p:nvPr/>
            </p:nvSpPr>
            <p:spPr>
              <a:xfrm>
                <a:off x="1472464" y="3162086"/>
                <a:ext cx="333375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333375" h="257175">
                    <a:moveTo>
                      <a:pt x="259080" y="257175"/>
                    </a:moveTo>
                    <a:lnTo>
                      <a:pt x="74295" y="257175"/>
                    </a:lnTo>
                    <a:lnTo>
                      <a:pt x="0" y="109538"/>
                    </a:lnTo>
                    <a:lnTo>
                      <a:pt x="45720" y="0"/>
                    </a:lnTo>
                    <a:lnTo>
                      <a:pt x="287655" y="0"/>
                    </a:lnTo>
                    <a:lnTo>
                      <a:pt x="333375" y="109538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7B543F6-E757-4EFC-8D94-A6D8DCC05EAE}"/>
                  </a:ext>
                </a:extLst>
              </p:cNvPr>
              <p:cNvSpPr/>
              <p:nvPr/>
            </p:nvSpPr>
            <p:spPr>
              <a:xfrm>
                <a:off x="504724" y="3663101"/>
                <a:ext cx="1095375" cy="1095375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1095375">
                    <a:moveTo>
                      <a:pt x="771525" y="266700"/>
                    </a:moveTo>
                    <a:cubicBezTo>
                      <a:pt x="771525" y="265748"/>
                      <a:pt x="771525" y="264795"/>
                      <a:pt x="771525" y="263843"/>
                    </a:cubicBezTo>
                    <a:cubicBezTo>
                      <a:pt x="771525" y="194310"/>
                      <a:pt x="790575" y="130493"/>
                      <a:pt x="824865" y="75248"/>
                    </a:cubicBezTo>
                    <a:lnTo>
                      <a:pt x="824865" y="75248"/>
                    </a:lnTo>
                    <a:cubicBezTo>
                      <a:pt x="987743" y="170498"/>
                      <a:pt x="1097280" y="346710"/>
                      <a:pt x="1097280" y="549593"/>
                    </a:cubicBezTo>
                    <a:cubicBezTo>
                      <a:pt x="1097280" y="574358"/>
                      <a:pt x="1095375" y="598170"/>
                      <a:pt x="1092518" y="621983"/>
                    </a:cubicBezTo>
                    <a:cubicBezTo>
                      <a:pt x="1083945" y="686753"/>
                      <a:pt x="1063943" y="748665"/>
                      <a:pt x="1034415" y="803910"/>
                    </a:cubicBezTo>
                    <a:cubicBezTo>
                      <a:pt x="942975" y="979170"/>
                      <a:pt x="759143" y="1098233"/>
                      <a:pt x="548640" y="1098233"/>
                    </a:cubicBezTo>
                    <a:cubicBezTo>
                      <a:pt x="245745" y="1097280"/>
                      <a:pt x="0" y="852488"/>
                      <a:pt x="0" y="548640"/>
                    </a:cubicBezTo>
                    <a:cubicBezTo>
                      <a:pt x="0" y="244793"/>
                      <a:pt x="245745" y="0"/>
                      <a:pt x="548640" y="0"/>
                    </a:cubicBezTo>
                    <a:cubicBezTo>
                      <a:pt x="581978" y="0"/>
                      <a:pt x="614363" y="2858"/>
                      <a:pt x="645795" y="8573"/>
                    </a:cubicBezTo>
                    <a:lnTo>
                      <a:pt x="645795" y="8573"/>
                    </a:lnTo>
                    <a:cubicBezTo>
                      <a:pt x="616268" y="63818"/>
                      <a:pt x="596265" y="125730"/>
                      <a:pt x="587693" y="190500"/>
                    </a:cubicBezTo>
                    <a:lnTo>
                      <a:pt x="587693" y="190500"/>
                    </a:lnTo>
                    <a:cubicBezTo>
                      <a:pt x="574358" y="189548"/>
                      <a:pt x="561975" y="188595"/>
                      <a:pt x="548640" y="188595"/>
                    </a:cubicBezTo>
                    <a:cubicBezTo>
                      <a:pt x="349568" y="188595"/>
                      <a:pt x="188595" y="349568"/>
                      <a:pt x="188595" y="548640"/>
                    </a:cubicBezTo>
                    <a:cubicBezTo>
                      <a:pt x="188595" y="747713"/>
                      <a:pt x="349568" y="908685"/>
                      <a:pt x="548640" y="908685"/>
                    </a:cubicBezTo>
                    <a:cubicBezTo>
                      <a:pt x="679133" y="908685"/>
                      <a:pt x="792480" y="839153"/>
                      <a:pt x="856298" y="736282"/>
                    </a:cubicBezTo>
                    <a:cubicBezTo>
                      <a:pt x="889635" y="681990"/>
                      <a:pt x="908685" y="617220"/>
                      <a:pt x="908685" y="548640"/>
                    </a:cubicBezTo>
                    <a:cubicBezTo>
                      <a:pt x="908685" y="546735"/>
                      <a:pt x="908685" y="545783"/>
                      <a:pt x="908685" y="543878"/>
                    </a:cubicBezTo>
                    <a:cubicBezTo>
                      <a:pt x="907733" y="431483"/>
                      <a:pt x="854393" y="331470"/>
                      <a:pt x="771525" y="266700"/>
                    </a:cubicBezTo>
                    <a:lnTo>
                      <a:pt x="771525" y="266700"/>
                    </a:lnTo>
                    <a:close/>
                  </a:path>
                </a:pathLst>
              </a:custGeom>
              <a:gradFill flip="none" rotWithShape="1">
                <a:gsLst>
                  <a:gs pos="27420">
                    <a:srgbClr val="FCB64C">
                      <a:lumMod val="60000"/>
                      <a:lumOff val="40000"/>
                    </a:srgbClr>
                  </a:gs>
                  <a:gs pos="100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2FE3F9E-5F93-4FBA-961F-87B31A8751C1}"/>
                  </a:ext>
                </a:extLst>
              </p:cNvPr>
              <p:cNvSpPr/>
              <p:nvPr/>
            </p:nvSpPr>
            <p:spPr>
              <a:xfrm>
                <a:off x="1090512" y="3378304"/>
                <a:ext cx="1095375" cy="1095375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1095375">
                    <a:moveTo>
                      <a:pt x="323850" y="829628"/>
                    </a:moveTo>
                    <a:cubicBezTo>
                      <a:pt x="241935" y="763905"/>
                      <a:pt x="189548" y="663893"/>
                      <a:pt x="188595" y="551498"/>
                    </a:cubicBezTo>
                    <a:cubicBezTo>
                      <a:pt x="188595" y="550545"/>
                      <a:pt x="188595" y="549593"/>
                      <a:pt x="188595" y="548640"/>
                    </a:cubicBezTo>
                    <a:cubicBezTo>
                      <a:pt x="188595" y="479108"/>
                      <a:pt x="207645" y="415290"/>
                      <a:pt x="241935" y="360045"/>
                    </a:cubicBezTo>
                    <a:cubicBezTo>
                      <a:pt x="305753" y="257175"/>
                      <a:pt x="419100" y="188595"/>
                      <a:pt x="548640" y="188595"/>
                    </a:cubicBezTo>
                    <a:cubicBezTo>
                      <a:pt x="747713" y="188595"/>
                      <a:pt x="908685" y="349568"/>
                      <a:pt x="908685" y="548640"/>
                    </a:cubicBezTo>
                    <a:cubicBezTo>
                      <a:pt x="908685" y="747712"/>
                      <a:pt x="747713" y="908685"/>
                      <a:pt x="548640" y="908685"/>
                    </a:cubicBezTo>
                    <a:cubicBezTo>
                      <a:pt x="535305" y="908685"/>
                      <a:pt x="521970" y="907733"/>
                      <a:pt x="509588" y="906780"/>
                    </a:cubicBezTo>
                    <a:lnTo>
                      <a:pt x="509588" y="906780"/>
                    </a:lnTo>
                    <a:cubicBezTo>
                      <a:pt x="501015" y="971550"/>
                      <a:pt x="481013" y="1033462"/>
                      <a:pt x="451485" y="1088708"/>
                    </a:cubicBezTo>
                    <a:lnTo>
                      <a:pt x="451485" y="1088708"/>
                    </a:lnTo>
                    <a:cubicBezTo>
                      <a:pt x="482917" y="1094423"/>
                      <a:pt x="515303" y="1097280"/>
                      <a:pt x="548640" y="1097280"/>
                    </a:cubicBezTo>
                    <a:cubicBezTo>
                      <a:pt x="851535" y="1097280"/>
                      <a:pt x="1097280" y="851535"/>
                      <a:pt x="1097280" y="548640"/>
                    </a:cubicBezTo>
                    <a:cubicBezTo>
                      <a:pt x="1097280" y="245745"/>
                      <a:pt x="851535" y="0"/>
                      <a:pt x="548640" y="0"/>
                    </a:cubicBezTo>
                    <a:cubicBezTo>
                      <a:pt x="337185" y="0"/>
                      <a:pt x="154305" y="119063"/>
                      <a:pt x="62865" y="294322"/>
                    </a:cubicBezTo>
                    <a:cubicBezTo>
                      <a:pt x="33338" y="349568"/>
                      <a:pt x="13335" y="410528"/>
                      <a:pt x="4763" y="476250"/>
                    </a:cubicBezTo>
                    <a:cubicBezTo>
                      <a:pt x="1905" y="500062"/>
                      <a:pt x="0" y="523875"/>
                      <a:pt x="0" y="548640"/>
                    </a:cubicBezTo>
                    <a:cubicBezTo>
                      <a:pt x="0" y="750570"/>
                      <a:pt x="108585" y="926783"/>
                      <a:pt x="270510" y="1022033"/>
                    </a:cubicBezTo>
                    <a:cubicBezTo>
                      <a:pt x="303848" y="967740"/>
                      <a:pt x="322898" y="902970"/>
                      <a:pt x="322898" y="834390"/>
                    </a:cubicBezTo>
                    <a:cubicBezTo>
                      <a:pt x="323850" y="832485"/>
                      <a:pt x="323850" y="830580"/>
                      <a:pt x="323850" y="829628"/>
                    </a:cubicBezTo>
                    <a:lnTo>
                      <a:pt x="323850" y="829628"/>
                    </a:lnTo>
                    <a:close/>
                  </a:path>
                </a:pathLst>
              </a:custGeom>
              <a:gradFill flip="none" rotWithShape="1">
                <a:gsLst>
                  <a:gs pos="27420">
                    <a:srgbClr val="FCB64C">
                      <a:lumMod val="60000"/>
                      <a:lumOff val="40000"/>
                    </a:srgbClr>
                  </a:gs>
                  <a:gs pos="100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137" name="Star: 4 Points 136">
              <a:extLst>
                <a:ext uri="{FF2B5EF4-FFF2-40B4-BE49-F238E27FC236}">
                  <a16:creationId xmlns:a16="http://schemas.microsoft.com/office/drawing/2014/main" id="{4CEF0E29-BD15-435F-96C5-D0E818052F42}"/>
                </a:ext>
              </a:extLst>
            </p:cNvPr>
            <p:cNvSpPr/>
            <p:nvPr/>
          </p:nvSpPr>
          <p:spPr>
            <a:xfrm rot="20321862">
              <a:off x="1526309" y="3377866"/>
              <a:ext cx="173530" cy="173530"/>
            </a:xfrm>
            <a:prstGeom prst="star4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47474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67CF112-0A81-4EFD-A0A9-9637B123076B}"/>
              </a:ext>
            </a:extLst>
          </p:cNvPr>
          <p:cNvGrpSpPr/>
          <p:nvPr/>
        </p:nvGrpSpPr>
        <p:grpSpPr>
          <a:xfrm>
            <a:off x="4251872" y="4729431"/>
            <a:ext cx="890293" cy="997635"/>
            <a:chOff x="4048419" y="3781043"/>
            <a:chExt cx="712857" cy="79880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52233AE-51D4-4C45-908C-9DF0508A5D66}"/>
                </a:ext>
              </a:extLst>
            </p:cNvPr>
            <p:cNvGrpSpPr/>
            <p:nvPr/>
          </p:nvGrpSpPr>
          <p:grpSpPr>
            <a:xfrm>
              <a:off x="4224980" y="3781043"/>
              <a:ext cx="359769" cy="265940"/>
              <a:chOff x="4224980" y="3781043"/>
              <a:chExt cx="359769" cy="26594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3E5714C-42B9-4896-81B0-E0451AA2E028}"/>
                  </a:ext>
                </a:extLst>
              </p:cNvPr>
              <p:cNvSpPr/>
              <p:nvPr/>
            </p:nvSpPr>
            <p:spPr>
              <a:xfrm>
                <a:off x="4224980" y="3781043"/>
                <a:ext cx="165630" cy="252805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552450">
                    <a:moveTo>
                      <a:pt x="361559" y="154569"/>
                    </a:moveTo>
                    <a:cubicBezTo>
                      <a:pt x="347272" y="60272"/>
                      <a:pt x="260594" y="-10213"/>
                      <a:pt x="160582" y="1217"/>
                    </a:cubicBezTo>
                    <a:cubicBezTo>
                      <a:pt x="78667" y="10742"/>
                      <a:pt x="11039" y="76464"/>
                      <a:pt x="1514" y="158379"/>
                    </a:cubicBezTo>
                    <a:cubicBezTo>
                      <a:pt x="-7058" y="225054"/>
                      <a:pt x="21517" y="286014"/>
                      <a:pt x="68189" y="323162"/>
                    </a:cubicBezTo>
                    <a:lnTo>
                      <a:pt x="68189" y="323162"/>
                    </a:lnTo>
                    <a:lnTo>
                      <a:pt x="331079" y="553667"/>
                    </a:lnTo>
                    <a:lnTo>
                      <a:pt x="326317" y="495564"/>
                    </a:lnTo>
                    <a:lnTo>
                      <a:pt x="344414" y="454607"/>
                    </a:lnTo>
                    <a:lnTo>
                      <a:pt x="303457" y="381264"/>
                    </a:lnTo>
                    <a:lnTo>
                      <a:pt x="361559" y="327924"/>
                    </a:lnTo>
                    <a:lnTo>
                      <a:pt x="297742" y="247914"/>
                    </a:lnTo>
                    <a:lnTo>
                      <a:pt x="364417" y="177429"/>
                    </a:lnTo>
                    <a:lnTo>
                      <a:pt x="361559" y="154569"/>
                    </a:ln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CE6B20E6-FB19-4CD7-ABE4-73B7B88E0DC5}"/>
                  </a:ext>
                </a:extLst>
              </p:cNvPr>
              <p:cNvSpPr/>
              <p:nvPr/>
            </p:nvSpPr>
            <p:spPr>
              <a:xfrm>
                <a:off x="4419119" y="3781102"/>
                <a:ext cx="165630" cy="265881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581025">
                    <a:moveTo>
                      <a:pt x="2857" y="583087"/>
                    </a:moveTo>
                    <a:lnTo>
                      <a:pt x="299085" y="324007"/>
                    </a:lnTo>
                    <a:lnTo>
                      <a:pt x="299085" y="324007"/>
                    </a:lnTo>
                    <a:cubicBezTo>
                      <a:pt x="345758" y="285907"/>
                      <a:pt x="374333" y="225899"/>
                      <a:pt x="365760" y="159224"/>
                    </a:cubicBezTo>
                    <a:cubicBezTo>
                      <a:pt x="355283" y="77309"/>
                      <a:pt x="287655" y="10634"/>
                      <a:pt x="205740" y="1109"/>
                    </a:cubicBezTo>
                    <a:cubicBezTo>
                      <a:pt x="125730" y="-7463"/>
                      <a:pt x="55245" y="34447"/>
                      <a:pt x="21908" y="99217"/>
                    </a:cubicBezTo>
                    <a:lnTo>
                      <a:pt x="54292" y="190657"/>
                    </a:lnTo>
                    <a:lnTo>
                      <a:pt x="1905" y="250664"/>
                    </a:lnTo>
                    <a:lnTo>
                      <a:pt x="55245" y="332579"/>
                    </a:lnTo>
                    <a:lnTo>
                      <a:pt x="0" y="390682"/>
                    </a:lnTo>
                    <a:lnTo>
                      <a:pt x="26670" y="450689"/>
                    </a:lnTo>
                    <a:lnTo>
                      <a:pt x="0" y="507839"/>
                    </a:lnTo>
                    <a:lnTo>
                      <a:pt x="2857" y="583087"/>
                    </a:ln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FB69D18-609E-4085-9E4E-3D487BF09B34}"/>
                </a:ext>
              </a:extLst>
            </p:cNvPr>
            <p:cNvGrpSpPr/>
            <p:nvPr/>
          </p:nvGrpSpPr>
          <p:grpSpPr>
            <a:xfrm>
              <a:off x="4048419" y="4002153"/>
              <a:ext cx="277739" cy="577696"/>
              <a:chOff x="4096793" y="4089285"/>
              <a:chExt cx="235848" cy="490563"/>
            </a:xfrm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A6F6653A-7834-4056-9C5A-124E0EB74FB6}"/>
                  </a:ext>
                </a:extLst>
              </p:cNvPr>
              <p:cNvSpPr/>
              <p:nvPr/>
            </p:nvSpPr>
            <p:spPr>
              <a:xfrm>
                <a:off x="4096793" y="4218215"/>
                <a:ext cx="235848" cy="361633"/>
              </a:xfrm>
              <a:custGeom>
                <a:avLst/>
                <a:gdLst/>
                <a:ahLst/>
                <a:cxnLst/>
                <a:rect l="0" t="0" r="0" b="0"/>
                <a:pathLst>
                  <a:path w="428625" h="657225">
                    <a:moveTo>
                      <a:pt x="215265" y="318135"/>
                    </a:moveTo>
                    <a:cubicBezTo>
                      <a:pt x="202883" y="318135"/>
                      <a:pt x="192405" y="328613"/>
                      <a:pt x="192405" y="340995"/>
                    </a:cubicBezTo>
                    <a:lnTo>
                      <a:pt x="192405" y="615315"/>
                    </a:lnTo>
                    <a:cubicBezTo>
                      <a:pt x="192405" y="640080"/>
                      <a:pt x="172403" y="661035"/>
                      <a:pt x="146685" y="661035"/>
                    </a:cubicBezTo>
                    <a:lnTo>
                      <a:pt x="146685" y="661035"/>
                    </a:lnTo>
                    <a:cubicBezTo>
                      <a:pt x="121920" y="661035"/>
                      <a:pt x="100965" y="641032"/>
                      <a:pt x="100965" y="615315"/>
                    </a:cubicBezTo>
                    <a:lnTo>
                      <a:pt x="100965" y="270510"/>
                    </a:lnTo>
                    <a:lnTo>
                      <a:pt x="100965" y="96202"/>
                    </a:lnTo>
                    <a:cubicBezTo>
                      <a:pt x="100965" y="88582"/>
                      <a:pt x="94298" y="81915"/>
                      <a:pt x="86678" y="81915"/>
                    </a:cubicBezTo>
                    <a:lnTo>
                      <a:pt x="86678" y="81915"/>
                    </a:lnTo>
                    <a:cubicBezTo>
                      <a:pt x="79058" y="81915"/>
                      <a:pt x="72390" y="88582"/>
                      <a:pt x="72390" y="96202"/>
                    </a:cubicBezTo>
                    <a:lnTo>
                      <a:pt x="72390" y="294323"/>
                    </a:lnTo>
                    <a:cubicBezTo>
                      <a:pt x="72390" y="314325"/>
                      <a:pt x="56198" y="330517"/>
                      <a:pt x="36195" y="330517"/>
                    </a:cubicBezTo>
                    <a:lnTo>
                      <a:pt x="36195" y="330517"/>
                    </a:lnTo>
                    <a:cubicBezTo>
                      <a:pt x="16193" y="330517"/>
                      <a:pt x="0" y="314325"/>
                      <a:pt x="0" y="294323"/>
                    </a:cubicBezTo>
                    <a:lnTo>
                      <a:pt x="0" y="86677"/>
                    </a:lnTo>
                    <a:cubicBezTo>
                      <a:pt x="0" y="39052"/>
                      <a:pt x="39053" y="0"/>
                      <a:pt x="86678" y="0"/>
                    </a:cubicBezTo>
                    <a:lnTo>
                      <a:pt x="100965" y="0"/>
                    </a:lnTo>
                    <a:lnTo>
                      <a:pt x="329565" y="0"/>
                    </a:lnTo>
                    <a:lnTo>
                      <a:pt x="342900" y="0"/>
                    </a:lnTo>
                    <a:cubicBezTo>
                      <a:pt x="390525" y="0"/>
                      <a:pt x="429578" y="39052"/>
                      <a:pt x="429578" y="86677"/>
                    </a:cubicBezTo>
                    <a:lnTo>
                      <a:pt x="429578" y="295275"/>
                    </a:lnTo>
                    <a:cubicBezTo>
                      <a:pt x="429578" y="315278"/>
                      <a:pt x="413385" y="331470"/>
                      <a:pt x="393383" y="331470"/>
                    </a:cubicBezTo>
                    <a:lnTo>
                      <a:pt x="393383" y="331470"/>
                    </a:lnTo>
                    <a:cubicBezTo>
                      <a:pt x="373380" y="331470"/>
                      <a:pt x="357188" y="315278"/>
                      <a:pt x="357188" y="295275"/>
                    </a:cubicBezTo>
                    <a:lnTo>
                      <a:pt x="357188" y="96202"/>
                    </a:lnTo>
                    <a:cubicBezTo>
                      <a:pt x="357188" y="88582"/>
                      <a:pt x="350520" y="81915"/>
                      <a:pt x="342900" y="81915"/>
                    </a:cubicBezTo>
                    <a:lnTo>
                      <a:pt x="342900" y="81915"/>
                    </a:lnTo>
                    <a:cubicBezTo>
                      <a:pt x="335280" y="81915"/>
                      <a:pt x="328613" y="88582"/>
                      <a:pt x="328613" y="96202"/>
                    </a:cubicBezTo>
                    <a:lnTo>
                      <a:pt x="328613" y="270510"/>
                    </a:lnTo>
                    <a:lnTo>
                      <a:pt x="328613" y="615315"/>
                    </a:lnTo>
                    <a:cubicBezTo>
                      <a:pt x="328613" y="640080"/>
                      <a:pt x="308610" y="661035"/>
                      <a:pt x="282893" y="661035"/>
                    </a:cubicBezTo>
                    <a:lnTo>
                      <a:pt x="282893" y="661035"/>
                    </a:lnTo>
                    <a:cubicBezTo>
                      <a:pt x="258128" y="661035"/>
                      <a:pt x="237173" y="641032"/>
                      <a:pt x="237173" y="615315"/>
                    </a:cubicBezTo>
                    <a:lnTo>
                      <a:pt x="237173" y="340995"/>
                    </a:lnTo>
                    <a:cubicBezTo>
                      <a:pt x="238125" y="327660"/>
                      <a:pt x="227648" y="318135"/>
                      <a:pt x="215265" y="318135"/>
                    </a:cubicBezTo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5180D86-D5B2-4B08-BF6F-4BD2E7675266}"/>
                  </a:ext>
                </a:extLst>
              </p:cNvPr>
              <p:cNvSpPr/>
              <p:nvPr/>
            </p:nvSpPr>
            <p:spPr>
              <a:xfrm>
                <a:off x="4162307" y="4089285"/>
                <a:ext cx="110062" cy="110062"/>
              </a:xfrm>
              <a:custGeom>
                <a:avLst/>
                <a:gdLst/>
                <a:ahLst/>
                <a:cxnLst/>
                <a:rect l="0" t="0" r="0" b="0"/>
                <a:pathLst>
                  <a:path w="200025" h="200025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8" y="203835"/>
                    </a:cubicBezTo>
                    <a:cubicBezTo>
                      <a:pt x="45630" y="203835"/>
                      <a:pt x="0" y="158205"/>
                      <a:pt x="0" y="101917"/>
                    </a:cubicBezTo>
                    <a:cubicBezTo>
                      <a:pt x="0" y="45630"/>
                      <a:pt x="45630" y="0"/>
                      <a:pt x="101918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9E5D159-80A7-4080-8A34-799797D8138F}"/>
                </a:ext>
              </a:extLst>
            </p:cNvPr>
            <p:cNvGrpSpPr/>
            <p:nvPr/>
          </p:nvGrpSpPr>
          <p:grpSpPr>
            <a:xfrm>
              <a:off x="4483537" y="4002153"/>
              <a:ext cx="277739" cy="577696"/>
              <a:chOff x="4497210" y="4089285"/>
              <a:chExt cx="235848" cy="490563"/>
            </a:xfrm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9AB26C72-1C1C-4213-BE53-31F3ADE0516A}"/>
                  </a:ext>
                </a:extLst>
              </p:cNvPr>
              <p:cNvSpPr/>
              <p:nvPr/>
            </p:nvSpPr>
            <p:spPr>
              <a:xfrm>
                <a:off x="4497210" y="4218215"/>
                <a:ext cx="235848" cy="361633"/>
              </a:xfrm>
              <a:custGeom>
                <a:avLst/>
                <a:gdLst/>
                <a:ahLst/>
                <a:cxnLst/>
                <a:rect l="0" t="0" r="0" b="0"/>
                <a:pathLst>
                  <a:path w="428625" h="657225">
                    <a:moveTo>
                      <a:pt x="215265" y="318135"/>
                    </a:moveTo>
                    <a:cubicBezTo>
                      <a:pt x="202882" y="318135"/>
                      <a:pt x="192405" y="328613"/>
                      <a:pt x="192405" y="340995"/>
                    </a:cubicBezTo>
                    <a:lnTo>
                      <a:pt x="192405" y="615315"/>
                    </a:lnTo>
                    <a:cubicBezTo>
                      <a:pt x="192405" y="640080"/>
                      <a:pt x="172402" y="661035"/>
                      <a:pt x="146685" y="661035"/>
                    </a:cubicBezTo>
                    <a:lnTo>
                      <a:pt x="146685" y="661035"/>
                    </a:lnTo>
                    <a:cubicBezTo>
                      <a:pt x="121920" y="661035"/>
                      <a:pt x="100965" y="641032"/>
                      <a:pt x="100965" y="615315"/>
                    </a:cubicBezTo>
                    <a:lnTo>
                      <a:pt x="100965" y="270510"/>
                    </a:lnTo>
                    <a:lnTo>
                      <a:pt x="100965" y="96202"/>
                    </a:lnTo>
                    <a:cubicBezTo>
                      <a:pt x="100965" y="88582"/>
                      <a:pt x="94298" y="81915"/>
                      <a:pt x="86677" y="81915"/>
                    </a:cubicBezTo>
                    <a:lnTo>
                      <a:pt x="86677" y="81915"/>
                    </a:lnTo>
                    <a:cubicBezTo>
                      <a:pt x="79057" y="81915"/>
                      <a:pt x="72390" y="88582"/>
                      <a:pt x="72390" y="96202"/>
                    </a:cubicBezTo>
                    <a:lnTo>
                      <a:pt x="72390" y="294323"/>
                    </a:lnTo>
                    <a:cubicBezTo>
                      <a:pt x="72390" y="314325"/>
                      <a:pt x="56198" y="330517"/>
                      <a:pt x="36195" y="330517"/>
                    </a:cubicBezTo>
                    <a:lnTo>
                      <a:pt x="36195" y="330517"/>
                    </a:lnTo>
                    <a:cubicBezTo>
                      <a:pt x="16192" y="330517"/>
                      <a:pt x="0" y="314325"/>
                      <a:pt x="0" y="294323"/>
                    </a:cubicBezTo>
                    <a:lnTo>
                      <a:pt x="0" y="86677"/>
                    </a:lnTo>
                    <a:cubicBezTo>
                      <a:pt x="0" y="39052"/>
                      <a:pt x="39052" y="0"/>
                      <a:pt x="86677" y="0"/>
                    </a:cubicBezTo>
                    <a:lnTo>
                      <a:pt x="100965" y="0"/>
                    </a:lnTo>
                    <a:lnTo>
                      <a:pt x="329565" y="0"/>
                    </a:lnTo>
                    <a:lnTo>
                      <a:pt x="343853" y="0"/>
                    </a:lnTo>
                    <a:cubicBezTo>
                      <a:pt x="391478" y="0"/>
                      <a:pt x="430530" y="39052"/>
                      <a:pt x="430530" y="86677"/>
                    </a:cubicBezTo>
                    <a:lnTo>
                      <a:pt x="430530" y="295275"/>
                    </a:lnTo>
                    <a:cubicBezTo>
                      <a:pt x="430530" y="315278"/>
                      <a:pt x="414338" y="331470"/>
                      <a:pt x="394335" y="331470"/>
                    </a:cubicBezTo>
                    <a:lnTo>
                      <a:pt x="394335" y="331470"/>
                    </a:lnTo>
                    <a:cubicBezTo>
                      <a:pt x="374332" y="331470"/>
                      <a:pt x="358140" y="315278"/>
                      <a:pt x="358140" y="295275"/>
                    </a:cubicBezTo>
                    <a:lnTo>
                      <a:pt x="358140" y="96202"/>
                    </a:lnTo>
                    <a:cubicBezTo>
                      <a:pt x="358140" y="88582"/>
                      <a:pt x="351473" y="81915"/>
                      <a:pt x="343853" y="81915"/>
                    </a:cubicBezTo>
                    <a:lnTo>
                      <a:pt x="343853" y="81915"/>
                    </a:lnTo>
                    <a:cubicBezTo>
                      <a:pt x="336232" y="81915"/>
                      <a:pt x="329565" y="88582"/>
                      <a:pt x="329565" y="96202"/>
                    </a:cubicBezTo>
                    <a:lnTo>
                      <a:pt x="329565" y="270510"/>
                    </a:lnTo>
                    <a:lnTo>
                      <a:pt x="329565" y="615315"/>
                    </a:lnTo>
                    <a:cubicBezTo>
                      <a:pt x="329565" y="640080"/>
                      <a:pt x="309563" y="661035"/>
                      <a:pt x="283845" y="661035"/>
                    </a:cubicBezTo>
                    <a:lnTo>
                      <a:pt x="283845" y="661035"/>
                    </a:lnTo>
                    <a:cubicBezTo>
                      <a:pt x="259080" y="661035"/>
                      <a:pt x="238125" y="641032"/>
                      <a:pt x="238125" y="615315"/>
                    </a:cubicBezTo>
                    <a:lnTo>
                      <a:pt x="238125" y="340995"/>
                    </a:lnTo>
                    <a:cubicBezTo>
                      <a:pt x="238125" y="327660"/>
                      <a:pt x="227648" y="318135"/>
                      <a:pt x="215265" y="318135"/>
                    </a:cubicBezTo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F62A03D-C507-4805-A300-C95B8D3F8C2A}"/>
                  </a:ext>
                </a:extLst>
              </p:cNvPr>
              <p:cNvSpPr/>
              <p:nvPr/>
            </p:nvSpPr>
            <p:spPr>
              <a:xfrm>
                <a:off x="4562724" y="4089285"/>
                <a:ext cx="110062" cy="110062"/>
              </a:xfrm>
              <a:custGeom>
                <a:avLst/>
                <a:gdLst/>
                <a:ahLst/>
                <a:cxnLst/>
                <a:rect l="0" t="0" r="0" b="0"/>
                <a:pathLst>
                  <a:path w="200025" h="200025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8" y="203835"/>
                    </a:cubicBezTo>
                    <a:cubicBezTo>
                      <a:pt x="45630" y="203835"/>
                      <a:pt x="0" y="158205"/>
                      <a:pt x="0" y="101917"/>
                    </a:cubicBezTo>
                    <a:cubicBezTo>
                      <a:pt x="0" y="45630"/>
                      <a:pt x="45630" y="0"/>
                      <a:pt x="101918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6462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F6E7F45-7DA9-4E14-BEDE-CDE6283C9B17}"/>
              </a:ext>
            </a:extLst>
          </p:cNvPr>
          <p:cNvSpPr/>
          <p:nvPr/>
        </p:nvSpPr>
        <p:spPr>
          <a:xfrm>
            <a:off x="4780451" y="1563047"/>
            <a:ext cx="2574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defRPr/>
            </a:pPr>
            <a:r>
              <a:rPr lang="en-US" sz="3200" b="1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  <a:latin typeface="Arial"/>
                <a:cs typeface="Arial"/>
              </a:rPr>
              <a:t>Investments</a:t>
            </a:r>
          </a:p>
        </p:txBody>
      </p:sp>
      <p:sp>
        <p:nvSpPr>
          <p:cNvPr id="24" name="Title 8">
            <a:extLst>
              <a:ext uri="{FF2B5EF4-FFF2-40B4-BE49-F238E27FC236}">
                <a16:creationId xmlns:a16="http://schemas.microsoft.com/office/drawing/2014/main" id="{614A9229-5BE2-4CA1-B06F-0FE3FD855487}"/>
              </a:ext>
            </a:extLst>
          </p:cNvPr>
          <p:cNvSpPr txBox="1">
            <a:spLocks/>
          </p:cNvSpPr>
          <p:nvPr/>
        </p:nvSpPr>
        <p:spPr>
          <a:xfrm>
            <a:off x="4780451" y="2451407"/>
            <a:ext cx="6924824" cy="241242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Negotiating t</a:t>
            </a:r>
            <a:r>
              <a:rPr lang="en-US" sz="3200" b="0" dirty="0" err="1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ime</a:t>
            </a:r>
            <a:endParaRPr lang="en-US" sz="3200" b="0" dirty="0">
              <a:gradFill>
                <a:gsLst>
                  <a:gs pos="100000">
                    <a:prstClr val="white"/>
                  </a:gs>
                  <a:gs pos="24000">
                    <a:prstClr val="white"/>
                  </a:gs>
                </a:gsLst>
                <a:lin ang="5400000" scaled="0"/>
              </a:gradFill>
            </a:endParaRP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Contract penalties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Replacement costs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Decommissioning effort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Archiving, sustaining legacy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EF075B-1643-4BE1-B53B-FECC02D0E1D3}"/>
              </a:ext>
            </a:extLst>
          </p:cNvPr>
          <p:cNvSpPr txBox="1"/>
          <p:nvPr/>
        </p:nvSpPr>
        <p:spPr>
          <a:xfrm>
            <a:off x="1421878" y="388661"/>
            <a:ext cx="1414170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Losing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559FEA-3B73-4B46-9912-28044E907368}"/>
              </a:ext>
            </a:extLst>
          </p:cNvPr>
          <p:cNvGrpSpPr/>
          <p:nvPr/>
        </p:nvGrpSpPr>
        <p:grpSpPr>
          <a:xfrm>
            <a:off x="539088" y="293269"/>
            <a:ext cx="668080" cy="748631"/>
            <a:chOff x="4048419" y="3781043"/>
            <a:chExt cx="712857" cy="79880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84B1304-4477-44E3-A26E-5C273518952D}"/>
                </a:ext>
              </a:extLst>
            </p:cNvPr>
            <p:cNvGrpSpPr/>
            <p:nvPr/>
          </p:nvGrpSpPr>
          <p:grpSpPr>
            <a:xfrm>
              <a:off x="4224980" y="3781043"/>
              <a:ext cx="359769" cy="265940"/>
              <a:chOff x="4224980" y="3781043"/>
              <a:chExt cx="359769" cy="265940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75A1BDF-6501-4DCF-9FEE-473BA2F608C6}"/>
                  </a:ext>
                </a:extLst>
              </p:cNvPr>
              <p:cNvSpPr/>
              <p:nvPr/>
            </p:nvSpPr>
            <p:spPr>
              <a:xfrm>
                <a:off x="4224980" y="3781043"/>
                <a:ext cx="165630" cy="252805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552450">
                    <a:moveTo>
                      <a:pt x="361559" y="154569"/>
                    </a:moveTo>
                    <a:cubicBezTo>
                      <a:pt x="347272" y="60272"/>
                      <a:pt x="260594" y="-10213"/>
                      <a:pt x="160582" y="1217"/>
                    </a:cubicBezTo>
                    <a:cubicBezTo>
                      <a:pt x="78667" y="10742"/>
                      <a:pt x="11039" y="76464"/>
                      <a:pt x="1514" y="158379"/>
                    </a:cubicBezTo>
                    <a:cubicBezTo>
                      <a:pt x="-7058" y="225054"/>
                      <a:pt x="21517" y="286014"/>
                      <a:pt x="68189" y="323162"/>
                    </a:cubicBezTo>
                    <a:lnTo>
                      <a:pt x="68189" y="323162"/>
                    </a:lnTo>
                    <a:lnTo>
                      <a:pt x="331079" y="553667"/>
                    </a:lnTo>
                    <a:lnTo>
                      <a:pt x="326317" y="495564"/>
                    </a:lnTo>
                    <a:lnTo>
                      <a:pt x="344414" y="454607"/>
                    </a:lnTo>
                    <a:lnTo>
                      <a:pt x="303457" y="381264"/>
                    </a:lnTo>
                    <a:lnTo>
                      <a:pt x="361559" y="327924"/>
                    </a:lnTo>
                    <a:lnTo>
                      <a:pt x="297742" y="247914"/>
                    </a:lnTo>
                    <a:lnTo>
                      <a:pt x="364417" y="177429"/>
                    </a:lnTo>
                    <a:lnTo>
                      <a:pt x="361559" y="154569"/>
                    </a:ln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082D783-EF44-41B3-B4CB-9255C2706860}"/>
                  </a:ext>
                </a:extLst>
              </p:cNvPr>
              <p:cNvSpPr/>
              <p:nvPr/>
            </p:nvSpPr>
            <p:spPr>
              <a:xfrm>
                <a:off x="4419119" y="3781102"/>
                <a:ext cx="165630" cy="265881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581025">
                    <a:moveTo>
                      <a:pt x="2857" y="583087"/>
                    </a:moveTo>
                    <a:lnTo>
                      <a:pt x="299085" y="324007"/>
                    </a:lnTo>
                    <a:lnTo>
                      <a:pt x="299085" y="324007"/>
                    </a:lnTo>
                    <a:cubicBezTo>
                      <a:pt x="345758" y="285907"/>
                      <a:pt x="374333" y="225899"/>
                      <a:pt x="365760" y="159224"/>
                    </a:cubicBezTo>
                    <a:cubicBezTo>
                      <a:pt x="355283" y="77309"/>
                      <a:pt x="287655" y="10634"/>
                      <a:pt x="205740" y="1109"/>
                    </a:cubicBezTo>
                    <a:cubicBezTo>
                      <a:pt x="125730" y="-7463"/>
                      <a:pt x="55245" y="34447"/>
                      <a:pt x="21908" y="99217"/>
                    </a:cubicBezTo>
                    <a:lnTo>
                      <a:pt x="54292" y="190657"/>
                    </a:lnTo>
                    <a:lnTo>
                      <a:pt x="1905" y="250664"/>
                    </a:lnTo>
                    <a:lnTo>
                      <a:pt x="55245" y="332579"/>
                    </a:lnTo>
                    <a:lnTo>
                      <a:pt x="0" y="390682"/>
                    </a:lnTo>
                    <a:lnTo>
                      <a:pt x="26670" y="450689"/>
                    </a:lnTo>
                    <a:lnTo>
                      <a:pt x="0" y="507839"/>
                    </a:lnTo>
                    <a:lnTo>
                      <a:pt x="2857" y="583087"/>
                    </a:ln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0262C36-0B3C-47F0-BB99-B3F5FA875A9C}"/>
                </a:ext>
              </a:extLst>
            </p:cNvPr>
            <p:cNvGrpSpPr/>
            <p:nvPr/>
          </p:nvGrpSpPr>
          <p:grpSpPr>
            <a:xfrm>
              <a:off x="4048419" y="4002153"/>
              <a:ext cx="277739" cy="577696"/>
              <a:chOff x="4096793" y="4089285"/>
              <a:chExt cx="235848" cy="490563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6881984-FD80-474C-9C15-7B157801F1C5}"/>
                  </a:ext>
                </a:extLst>
              </p:cNvPr>
              <p:cNvSpPr/>
              <p:nvPr/>
            </p:nvSpPr>
            <p:spPr>
              <a:xfrm>
                <a:off x="4096793" y="4218215"/>
                <a:ext cx="235848" cy="361633"/>
              </a:xfrm>
              <a:custGeom>
                <a:avLst/>
                <a:gdLst/>
                <a:ahLst/>
                <a:cxnLst/>
                <a:rect l="0" t="0" r="0" b="0"/>
                <a:pathLst>
                  <a:path w="428625" h="657225">
                    <a:moveTo>
                      <a:pt x="215265" y="318135"/>
                    </a:moveTo>
                    <a:cubicBezTo>
                      <a:pt x="202883" y="318135"/>
                      <a:pt x="192405" y="328613"/>
                      <a:pt x="192405" y="340995"/>
                    </a:cubicBezTo>
                    <a:lnTo>
                      <a:pt x="192405" y="615315"/>
                    </a:lnTo>
                    <a:cubicBezTo>
                      <a:pt x="192405" y="640080"/>
                      <a:pt x="172403" y="661035"/>
                      <a:pt x="146685" y="661035"/>
                    </a:cubicBezTo>
                    <a:lnTo>
                      <a:pt x="146685" y="661035"/>
                    </a:lnTo>
                    <a:cubicBezTo>
                      <a:pt x="121920" y="661035"/>
                      <a:pt x="100965" y="641032"/>
                      <a:pt x="100965" y="615315"/>
                    </a:cubicBezTo>
                    <a:lnTo>
                      <a:pt x="100965" y="270510"/>
                    </a:lnTo>
                    <a:lnTo>
                      <a:pt x="100965" y="96202"/>
                    </a:lnTo>
                    <a:cubicBezTo>
                      <a:pt x="100965" y="88582"/>
                      <a:pt x="94298" y="81915"/>
                      <a:pt x="86678" y="81915"/>
                    </a:cubicBezTo>
                    <a:lnTo>
                      <a:pt x="86678" y="81915"/>
                    </a:lnTo>
                    <a:cubicBezTo>
                      <a:pt x="79058" y="81915"/>
                      <a:pt x="72390" y="88582"/>
                      <a:pt x="72390" y="96202"/>
                    </a:cubicBezTo>
                    <a:lnTo>
                      <a:pt x="72390" y="294323"/>
                    </a:lnTo>
                    <a:cubicBezTo>
                      <a:pt x="72390" y="314325"/>
                      <a:pt x="56198" y="330517"/>
                      <a:pt x="36195" y="330517"/>
                    </a:cubicBezTo>
                    <a:lnTo>
                      <a:pt x="36195" y="330517"/>
                    </a:lnTo>
                    <a:cubicBezTo>
                      <a:pt x="16193" y="330517"/>
                      <a:pt x="0" y="314325"/>
                      <a:pt x="0" y="294323"/>
                    </a:cubicBezTo>
                    <a:lnTo>
                      <a:pt x="0" y="86677"/>
                    </a:lnTo>
                    <a:cubicBezTo>
                      <a:pt x="0" y="39052"/>
                      <a:pt x="39053" y="0"/>
                      <a:pt x="86678" y="0"/>
                    </a:cubicBezTo>
                    <a:lnTo>
                      <a:pt x="100965" y="0"/>
                    </a:lnTo>
                    <a:lnTo>
                      <a:pt x="329565" y="0"/>
                    </a:lnTo>
                    <a:lnTo>
                      <a:pt x="342900" y="0"/>
                    </a:lnTo>
                    <a:cubicBezTo>
                      <a:pt x="390525" y="0"/>
                      <a:pt x="429578" y="39052"/>
                      <a:pt x="429578" y="86677"/>
                    </a:cubicBezTo>
                    <a:lnTo>
                      <a:pt x="429578" y="295275"/>
                    </a:lnTo>
                    <a:cubicBezTo>
                      <a:pt x="429578" y="315278"/>
                      <a:pt x="413385" y="331470"/>
                      <a:pt x="393383" y="331470"/>
                    </a:cubicBezTo>
                    <a:lnTo>
                      <a:pt x="393383" y="331470"/>
                    </a:lnTo>
                    <a:cubicBezTo>
                      <a:pt x="373380" y="331470"/>
                      <a:pt x="357188" y="315278"/>
                      <a:pt x="357188" y="295275"/>
                    </a:cubicBezTo>
                    <a:lnTo>
                      <a:pt x="357188" y="96202"/>
                    </a:lnTo>
                    <a:cubicBezTo>
                      <a:pt x="357188" y="88582"/>
                      <a:pt x="350520" y="81915"/>
                      <a:pt x="342900" y="81915"/>
                    </a:cubicBezTo>
                    <a:lnTo>
                      <a:pt x="342900" y="81915"/>
                    </a:lnTo>
                    <a:cubicBezTo>
                      <a:pt x="335280" y="81915"/>
                      <a:pt x="328613" y="88582"/>
                      <a:pt x="328613" y="96202"/>
                    </a:cubicBezTo>
                    <a:lnTo>
                      <a:pt x="328613" y="270510"/>
                    </a:lnTo>
                    <a:lnTo>
                      <a:pt x="328613" y="615315"/>
                    </a:lnTo>
                    <a:cubicBezTo>
                      <a:pt x="328613" y="640080"/>
                      <a:pt x="308610" y="661035"/>
                      <a:pt x="282893" y="661035"/>
                    </a:cubicBezTo>
                    <a:lnTo>
                      <a:pt x="282893" y="661035"/>
                    </a:lnTo>
                    <a:cubicBezTo>
                      <a:pt x="258128" y="661035"/>
                      <a:pt x="237173" y="641032"/>
                      <a:pt x="237173" y="615315"/>
                    </a:cubicBezTo>
                    <a:lnTo>
                      <a:pt x="237173" y="340995"/>
                    </a:lnTo>
                    <a:cubicBezTo>
                      <a:pt x="238125" y="327660"/>
                      <a:pt x="227648" y="318135"/>
                      <a:pt x="215265" y="318135"/>
                    </a:cubicBezTo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6A15FF8-1C55-429E-8816-8BFE2C1B43CE}"/>
                  </a:ext>
                </a:extLst>
              </p:cNvPr>
              <p:cNvSpPr/>
              <p:nvPr/>
            </p:nvSpPr>
            <p:spPr>
              <a:xfrm>
                <a:off x="4162307" y="4089285"/>
                <a:ext cx="110062" cy="110062"/>
              </a:xfrm>
              <a:custGeom>
                <a:avLst/>
                <a:gdLst/>
                <a:ahLst/>
                <a:cxnLst/>
                <a:rect l="0" t="0" r="0" b="0"/>
                <a:pathLst>
                  <a:path w="200025" h="200025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8" y="203835"/>
                    </a:cubicBezTo>
                    <a:cubicBezTo>
                      <a:pt x="45630" y="203835"/>
                      <a:pt x="0" y="158205"/>
                      <a:pt x="0" y="101917"/>
                    </a:cubicBezTo>
                    <a:cubicBezTo>
                      <a:pt x="0" y="45630"/>
                      <a:pt x="45630" y="0"/>
                      <a:pt x="101918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D813165-B1F7-4B86-9C48-38713BFB33AA}"/>
                </a:ext>
              </a:extLst>
            </p:cNvPr>
            <p:cNvGrpSpPr/>
            <p:nvPr/>
          </p:nvGrpSpPr>
          <p:grpSpPr>
            <a:xfrm>
              <a:off x="4483537" y="4002153"/>
              <a:ext cx="277739" cy="577696"/>
              <a:chOff x="4497210" y="4089285"/>
              <a:chExt cx="235848" cy="490563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1F83979-56D4-4C40-9CB3-D67F2239A4B7}"/>
                  </a:ext>
                </a:extLst>
              </p:cNvPr>
              <p:cNvSpPr/>
              <p:nvPr/>
            </p:nvSpPr>
            <p:spPr>
              <a:xfrm>
                <a:off x="4497210" y="4218215"/>
                <a:ext cx="235848" cy="361633"/>
              </a:xfrm>
              <a:custGeom>
                <a:avLst/>
                <a:gdLst/>
                <a:ahLst/>
                <a:cxnLst/>
                <a:rect l="0" t="0" r="0" b="0"/>
                <a:pathLst>
                  <a:path w="428625" h="657225">
                    <a:moveTo>
                      <a:pt x="215265" y="318135"/>
                    </a:moveTo>
                    <a:cubicBezTo>
                      <a:pt x="202882" y="318135"/>
                      <a:pt x="192405" y="328613"/>
                      <a:pt x="192405" y="340995"/>
                    </a:cubicBezTo>
                    <a:lnTo>
                      <a:pt x="192405" y="615315"/>
                    </a:lnTo>
                    <a:cubicBezTo>
                      <a:pt x="192405" y="640080"/>
                      <a:pt x="172402" y="661035"/>
                      <a:pt x="146685" y="661035"/>
                    </a:cubicBezTo>
                    <a:lnTo>
                      <a:pt x="146685" y="661035"/>
                    </a:lnTo>
                    <a:cubicBezTo>
                      <a:pt x="121920" y="661035"/>
                      <a:pt x="100965" y="641032"/>
                      <a:pt x="100965" y="615315"/>
                    </a:cubicBezTo>
                    <a:lnTo>
                      <a:pt x="100965" y="270510"/>
                    </a:lnTo>
                    <a:lnTo>
                      <a:pt x="100965" y="96202"/>
                    </a:lnTo>
                    <a:cubicBezTo>
                      <a:pt x="100965" y="88582"/>
                      <a:pt x="94298" y="81915"/>
                      <a:pt x="86677" y="81915"/>
                    </a:cubicBezTo>
                    <a:lnTo>
                      <a:pt x="86677" y="81915"/>
                    </a:lnTo>
                    <a:cubicBezTo>
                      <a:pt x="79057" y="81915"/>
                      <a:pt x="72390" y="88582"/>
                      <a:pt x="72390" y="96202"/>
                    </a:cubicBezTo>
                    <a:lnTo>
                      <a:pt x="72390" y="294323"/>
                    </a:lnTo>
                    <a:cubicBezTo>
                      <a:pt x="72390" y="314325"/>
                      <a:pt x="56198" y="330517"/>
                      <a:pt x="36195" y="330517"/>
                    </a:cubicBezTo>
                    <a:lnTo>
                      <a:pt x="36195" y="330517"/>
                    </a:lnTo>
                    <a:cubicBezTo>
                      <a:pt x="16192" y="330517"/>
                      <a:pt x="0" y="314325"/>
                      <a:pt x="0" y="294323"/>
                    </a:cubicBezTo>
                    <a:lnTo>
                      <a:pt x="0" y="86677"/>
                    </a:lnTo>
                    <a:cubicBezTo>
                      <a:pt x="0" y="39052"/>
                      <a:pt x="39052" y="0"/>
                      <a:pt x="86677" y="0"/>
                    </a:cubicBezTo>
                    <a:lnTo>
                      <a:pt x="100965" y="0"/>
                    </a:lnTo>
                    <a:lnTo>
                      <a:pt x="329565" y="0"/>
                    </a:lnTo>
                    <a:lnTo>
                      <a:pt x="343853" y="0"/>
                    </a:lnTo>
                    <a:cubicBezTo>
                      <a:pt x="391478" y="0"/>
                      <a:pt x="430530" y="39052"/>
                      <a:pt x="430530" y="86677"/>
                    </a:cubicBezTo>
                    <a:lnTo>
                      <a:pt x="430530" y="295275"/>
                    </a:lnTo>
                    <a:cubicBezTo>
                      <a:pt x="430530" y="315278"/>
                      <a:pt x="414338" y="331470"/>
                      <a:pt x="394335" y="331470"/>
                    </a:cubicBezTo>
                    <a:lnTo>
                      <a:pt x="394335" y="331470"/>
                    </a:lnTo>
                    <a:cubicBezTo>
                      <a:pt x="374332" y="331470"/>
                      <a:pt x="358140" y="315278"/>
                      <a:pt x="358140" y="295275"/>
                    </a:cubicBezTo>
                    <a:lnTo>
                      <a:pt x="358140" y="96202"/>
                    </a:lnTo>
                    <a:cubicBezTo>
                      <a:pt x="358140" y="88582"/>
                      <a:pt x="351473" y="81915"/>
                      <a:pt x="343853" y="81915"/>
                    </a:cubicBezTo>
                    <a:lnTo>
                      <a:pt x="343853" y="81915"/>
                    </a:lnTo>
                    <a:cubicBezTo>
                      <a:pt x="336232" y="81915"/>
                      <a:pt x="329565" y="88582"/>
                      <a:pt x="329565" y="96202"/>
                    </a:cubicBezTo>
                    <a:lnTo>
                      <a:pt x="329565" y="270510"/>
                    </a:lnTo>
                    <a:lnTo>
                      <a:pt x="329565" y="615315"/>
                    </a:lnTo>
                    <a:cubicBezTo>
                      <a:pt x="329565" y="640080"/>
                      <a:pt x="309563" y="661035"/>
                      <a:pt x="283845" y="661035"/>
                    </a:cubicBezTo>
                    <a:lnTo>
                      <a:pt x="283845" y="661035"/>
                    </a:lnTo>
                    <a:cubicBezTo>
                      <a:pt x="259080" y="661035"/>
                      <a:pt x="238125" y="641032"/>
                      <a:pt x="238125" y="615315"/>
                    </a:cubicBezTo>
                    <a:lnTo>
                      <a:pt x="238125" y="340995"/>
                    </a:lnTo>
                    <a:cubicBezTo>
                      <a:pt x="238125" y="327660"/>
                      <a:pt x="227648" y="318135"/>
                      <a:pt x="215265" y="318135"/>
                    </a:cubicBezTo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CB41B3D-96B8-4218-BE26-357892623BCE}"/>
                  </a:ext>
                </a:extLst>
              </p:cNvPr>
              <p:cNvSpPr/>
              <p:nvPr/>
            </p:nvSpPr>
            <p:spPr>
              <a:xfrm>
                <a:off x="4562724" y="4089285"/>
                <a:ext cx="110062" cy="110062"/>
              </a:xfrm>
              <a:custGeom>
                <a:avLst/>
                <a:gdLst/>
                <a:ahLst/>
                <a:cxnLst/>
                <a:rect l="0" t="0" r="0" b="0"/>
                <a:pathLst>
                  <a:path w="200025" h="200025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8" y="203835"/>
                    </a:cubicBezTo>
                    <a:cubicBezTo>
                      <a:pt x="45630" y="203835"/>
                      <a:pt x="0" y="158205"/>
                      <a:pt x="0" y="101917"/>
                    </a:cubicBezTo>
                    <a:cubicBezTo>
                      <a:pt x="0" y="45630"/>
                      <a:pt x="45630" y="0"/>
                      <a:pt x="101918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E33E29-DB1A-4CDC-9EE2-468915FCEC4F}"/>
              </a:ext>
            </a:extLst>
          </p:cNvPr>
          <p:cNvGrpSpPr/>
          <p:nvPr/>
        </p:nvGrpSpPr>
        <p:grpSpPr>
          <a:xfrm>
            <a:off x="1021023" y="2696542"/>
            <a:ext cx="2371067" cy="2591012"/>
            <a:chOff x="765767" y="2022406"/>
            <a:chExt cx="1778300" cy="1943259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C80BF28-951E-40E6-86DA-7599E74B85FA}"/>
                </a:ext>
              </a:extLst>
            </p:cNvPr>
            <p:cNvSpPr/>
            <p:nvPr/>
          </p:nvSpPr>
          <p:spPr>
            <a:xfrm>
              <a:off x="765767" y="2672959"/>
              <a:ext cx="838210" cy="1285255"/>
            </a:xfrm>
            <a:custGeom>
              <a:avLst/>
              <a:gdLst/>
              <a:ahLst/>
              <a:cxnLst/>
              <a:rect l="0" t="0" r="0" b="0"/>
              <a:pathLst>
                <a:path w="428625" h="657225">
                  <a:moveTo>
                    <a:pt x="215265" y="317183"/>
                  </a:moveTo>
                  <a:cubicBezTo>
                    <a:pt x="202883" y="317183"/>
                    <a:pt x="192405" y="327660"/>
                    <a:pt x="192405" y="340043"/>
                  </a:cubicBezTo>
                  <a:lnTo>
                    <a:pt x="192405" y="614363"/>
                  </a:lnTo>
                  <a:cubicBezTo>
                    <a:pt x="192405" y="639127"/>
                    <a:pt x="172403" y="660083"/>
                    <a:pt x="146685" y="660083"/>
                  </a:cubicBezTo>
                  <a:lnTo>
                    <a:pt x="146685" y="660083"/>
                  </a:lnTo>
                  <a:cubicBezTo>
                    <a:pt x="121920" y="660083"/>
                    <a:pt x="100965" y="640080"/>
                    <a:pt x="100965" y="614363"/>
                  </a:cubicBezTo>
                  <a:lnTo>
                    <a:pt x="100965" y="270510"/>
                  </a:lnTo>
                  <a:lnTo>
                    <a:pt x="100965" y="96203"/>
                  </a:lnTo>
                  <a:cubicBezTo>
                    <a:pt x="100965" y="88583"/>
                    <a:pt x="94298" y="81915"/>
                    <a:pt x="86678" y="81915"/>
                  </a:cubicBezTo>
                  <a:lnTo>
                    <a:pt x="86678" y="81915"/>
                  </a:lnTo>
                  <a:cubicBezTo>
                    <a:pt x="79057" y="81915"/>
                    <a:pt x="72390" y="88583"/>
                    <a:pt x="72390" y="96203"/>
                  </a:cubicBezTo>
                  <a:lnTo>
                    <a:pt x="72390" y="294323"/>
                  </a:lnTo>
                  <a:cubicBezTo>
                    <a:pt x="72390" y="314325"/>
                    <a:pt x="56197" y="330518"/>
                    <a:pt x="36195" y="330518"/>
                  </a:cubicBezTo>
                  <a:lnTo>
                    <a:pt x="36195" y="330518"/>
                  </a:lnTo>
                  <a:cubicBezTo>
                    <a:pt x="16192" y="330518"/>
                    <a:pt x="0" y="314325"/>
                    <a:pt x="0" y="294323"/>
                  </a:cubicBezTo>
                  <a:lnTo>
                    <a:pt x="0" y="86678"/>
                  </a:lnTo>
                  <a:cubicBezTo>
                    <a:pt x="0" y="39053"/>
                    <a:pt x="39053" y="0"/>
                    <a:pt x="86678" y="0"/>
                  </a:cubicBezTo>
                  <a:lnTo>
                    <a:pt x="100965" y="0"/>
                  </a:lnTo>
                  <a:lnTo>
                    <a:pt x="329565" y="0"/>
                  </a:lnTo>
                  <a:lnTo>
                    <a:pt x="343853" y="0"/>
                  </a:lnTo>
                  <a:cubicBezTo>
                    <a:pt x="391478" y="0"/>
                    <a:pt x="430530" y="39053"/>
                    <a:pt x="430530" y="86678"/>
                  </a:cubicBezTo>
                  <a:lnTo>
                    <a:pt x="430530" y="295275"/>
                  </a:lnTo>
                  <a:cubicBezTo>
                    <a:pt x="430530" y="315278"/>
                    <a:pt x="414337" y="331470"/>
                    <a:pt x="394335" y="331470"/>
                  </a:cubicBezTo>
                  <a:lnTo>
                    <a:pt x="394335" y="331470"/>
                  </a:lnTo>
                  <a:cubicBezTo>
                    <a:pt x="374333" y="331470"/>
                    <a:pt x="358140" y="315278"/>
                    <a:pt x="358140" y="295275"/>
                  </a:cubicBezTo>
                  <a:lnTo>
                    <a:pt x="358140" y="96203"/>
                  </a:lnTo>
                  <a:cubicBezTo>
                    <a:pt x="358140" y="88583"/>
                    <a:pt x="351473" y="81915"/>
                    <a:pt x="343853" y="81915"/>
                  </a:cubicBezTo>
                  <a:lnTo>
                    <a:pt x="343853" y="81915"/>
                  </a:lnTo>
                  <a:cubicBezTo>
                    <a:pt x="336233" y="81915"/>
                    <a:pt x="329565" y="88583"/>
                    <a:pt x="329565" y="96203"/>
                  </a:cubicBezTo>
                  <a:lnTo>
                    <a:pt x="329565" y="270510"/>
                  </a:lnTo>
                  <a:lnTo>
                    <a:pt x="329565" y="615315"/>
                  </a:lnTo>
                  <a:cubicBezTo>
                    <a:pt x="329565" y="640080"/>
                    <a:pt x="309562" y="661035"/>
                    <a:pt x="283845" y="661035"/>
                  </a:cubicBezTo>
                  <a:lnTo>
                    <a:pt x="283845" y="661035"/>
                  </a:lnTo>
                  <a:cubicBezTo>
                    <a:pt x="259080" y="661035"/>
                    <a:pt x="238125" y="641033"/>
                    <a:pt x="238125" y="615315"/>
                  </a:cubicBezTo>
                  <a:lnTo>
                    <a:pt x="238125" y="340995"/>
                  </a:lnTo>
                  <a:cubicBezTo>
                    <a:pt x="238125" y="327660"/>
                    <a:pt x="227648" y="317183"/>
                    <a:pt x="215265" y="317183"/>
                  </a:cubicBezTo>
                </a:path>
              </a:pathLst>
            </a:custGeom>
            <a:gradFill>
              <a:gsLst>
                <a:gs pos="100000">
                  <a:srgbClr val="49A8F2">
                    <a:lumMod val="40000"/>
                    <a:lumOff val="60000"/>
                  </a:srgbClr>
                </a:gs>
                <a:gs pos="0">
                  <a:srgbClr val="49A8F2">
                    <a:lumMod val="20000"/>
                    <a:lumOff val="80000"/>
                  </a:srgbClr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4B927EE-0E1A-4FCB-B2D1-F9DAA017FB91}"/>
                </a:ext>
              </a:extLst>
            </p:cNvPr>
            <p:cNvSpPr/>
            <p:nvPr/>
          </p:nvSpPr>
          <p:spPr>
            <a:xfrm>
              <a:off x="998602" y="2214738"/>
              <a:ext cx="391165" cy="391165"/>
            </a:xfrm>
            <a:custGeom>
              <a:avLst/>
              <a:gdLst/>
              <a:ahLst/>
              <a:cxnLst/>
              <a:rect l="0" t="0" r="0" b="0"/>
              <a:pathLst>
                <a:path w="200025" h="200025">
                  <a:moveTo>
                    <a:pt x="203835" y="101918"/>
                  </a:moveTo>
                  <a:cubicBezTo>
                    <a:pt x="203835" y="158205"/>
                    <a:pt x="158205" y="203835"/>
                    <a:pt x="101917" y="203835"/>
                  </a:cubicBezTo>
                  <a:cubicBezTo>
                    <a:pt x="45630" y="203835"/>
                    <a:pt x="0" y="158205"/>
                    <a:pt x="0" y="101918"/>
                  </a:cubicBezTo>
                  <a:cubicBezTo>
                    <a:pt x="0" y="45630"/>
                    <a:pt x="45630" y="0"/>
                    <a:pt x="101917" y="0"/>
                  </a:cubicBezTo>
                  <a:cubicBezTo>
                    <a:pt x="158205" y="0"/>
                    <a:pt x="203835" y="45630"/>
                    <a:pt x="203835" y="101918"/>
                  </a:cubicBezTo>
                  <a:close/>
                </a:path>
              </a:pathLst>
            </a:custGeom>
            <a:gradFill>
              <a:gsLst>
                <a:gs pos="100000">
                  <a:srgbClr val="49A8F2">
                    <a:lumMod val="40000"/>
                    <a:lumOff val="60000"/>
                  </a:srgbClr>
                </a:gs>
                <a:gs pos="0">
                  <a:srgbClr val="49A8F2">
                    <a:lumMod val="20000"/>
                    <a:lumOff val="80000"/>
                  </a:srgbClr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B82DD5A-7F92-4F67-8DC5-E6AEDFE65527}"/>
                </a:ext>
              </a:extLst>
            </p:cNvPr>
            <p:cNvSpPr/>
            <p:nvPr/>
          </p:nvSpPr>
          <p:spPr>
            <a:xfrm>
              <a:off x="1705857" y="2736291"/>
              <a:ext cx="838210" cy="1229374"/>
            </a:xfrm>
            <a:custGeom>
              <a:avLst/>
              <a:gdLst/>
              <a:ahLst/>
              <a:cxnLst/>
              <a:rect l="0" t="0" r="0" b="0"/>
              <a:pathLst>
                <a:path w="428625" h="628650">
                  <a:moveTo>
                    <a:pt x="215265" y="317183"/>
                  </a:moveTo>
                  <a:cubicBezTo>
                    <a:pt x="202883" y="317183"/>
                    <a:pt x="192405" y="327660"/>
                    <a:pt x="192405" y="340042"/>
                  </a:cubicBezTo>
                  <a:lnTo>
                    <a:pt x="192405" y="581978"/>
                  </a:lnTo>
                  <a:cubicBezTo>
                    <a:pt x="192405" y="606743"/>
                    <a:pt x="172402" y="627698"/>
                    <a:pt x="146685" y="627698"/>
                  </a:cubicBezTo>
                  <a:lnTo>
                    <a:pt x="146685" y="627698"/>
                  </a:lnTo>
                  <a:cubicBezTo>
                    <a:pt x="121920" y="627698"/>
                    <a:pt x="100965" y="607695"/>
                    <a:pt x="100965" y="581978"/>
                  </a:cubicBezTo>
                  <a:lnTo>
                    <a:pt x="100965" y="270510"/>
                  </a:lnTo>
                  <a:lnTo>
                    <a:pt x="100965" y="96202"/>
                  </a:lnTo>
                  <a:cubicBezTo>
                    <a:pt x="100965" y="88582"/>
                    <a:pt x="94298" y="81915"/>
                    <a:pt x="86678" y="81915"/>
                  </a:cubicBezTo>
                  <a:lnTo>
                    <a:pt x="86678" y="81915"/>
                  </a:lnTo>
                  <a:cubicBezTo>
                    <a:pt x="79058" y="81915"/>
                    <a:pt x="72390" y="88582"/>
                    <a:pt x="72390" y="96202"/>
                  </a:cubicBezTo>
                  <a:lnTo>
                    <a:pt x="72390" y="265748"/>
                  </a:lnTo>
                  <a:cubicBezTo>
                    <a:pt x="72390" y="285750"/>
                    <a:pt x="56198" y="301943"/>
                    <a:pt x="36195" y="301943"/>
                  </a:cubicBezTo>
                  <a:lnTo>
                    <a:pt x="36195" y="301943"/>
                  </a:lnTo>
                  <a:cubicBezTo>
                    <a:pt x="16193" y="301943"/>
                    <a:pt x="0" y="285750"/>
                    <a:pt x="0" y="265748"/>
                  </a:cubicBezTo>
                  <a:lnTo>
                    <a:pt x="0" y="86677"/>
                  </a:lnTo>
                  <a:cubicBezTo>
                    <a:pt x="0" y="39052"/>
                    <a:pt x="39053" y="0"/>
                    <a:pt x="86678" y="0"/>
                  </a:cubicBezTo>
                  <a:lnTo>
                    <a:pt x="100965" y="0"/>
                  </a:lnTo>
                  <a:lnTo>
                    <a:pt x="329565" y="0"/>
                  </a:lnTo>
                  <a:lnTo>
                    <a:pt x="343853" y="0"/>
                  </a:lnTo>
                  <a:cubicBezTo>
                    <a:pt x="391478" y="0"/>
                    <a:pt x="430530" y="39052"/>
                    <a:pt x="430530" y="86677"/>
                  </a:cubicBezTo>
                  <a:lnTo>
                    <a:pt x="430530" y="266700"/>
                  </a:lnTo>
                  <a:cubicBezTo>
                    <a:pt x="430530" y="286703"/>
                    <a:pt x="414338" y="302895"/>
                    <a:pt x="394335" y="302895"/>
                  </a:cubicBezTo>
                  <a:lnTo>
                    <a:pt x="394335" y="302895"/>
                  </a:lnTo>
                  <a:cubicBezTo>
                    <a:pt x="374333" y="302895"/>
                    <a:pt x="358140" y="286703"/>
                    <a:pt x="358140" y="266700"/>
                  </a:cubicBezTo>
                  <a:lnTo>
                    <a:pt x="358140" y="96202"/>
                  </a:lnTo>
                  <a:cubicBezTo>
                    <a:pt x="358140" y="88582"/>
                    <a:pt x="351473" y="81915"/>
                    <a:pt x="343853" y="81915"/>
                  </a:cubicBezTo>
                  <a:lnTo>
                    <a:pt x="343853" y="81915"/>
                  </a:lnTo>
                  <a:cubicBezTo>
                    <a:pt x="336233" y="81915"/>
                    <a:pt x="329565" y="88582"/>
                    <a:pt x="329565" y="96202"/>
                  </a:cubicBezTo>
                  <a:lnTo>
                    <a:pt x="329565" y="270510"/>
                  </a:lnTo>
                  <a:lnTo>
                    <a:pt x="329565" y="582930"/>
                  </a:lnTo>
                  <a:cubicBezTo>
                    <a:pt x="329565" y="607695"/>
                    <a:pt x="309563" y="628650"/>
                    <a:pt x="283845" y="628650"/>
                  </a:cubicBezTo>
                  <a:lnTo>
                    <a:pt x="283845" y="628650"/>
                  </a:lnTo>
                  <a:cubicBezTo>
                    <a:pt x="259080" y="628650"/>
                    <a:pt x="238125" y="608648"/>
                    <a:pt x="238125" y="582930"/>
                  </a:cubicBezTo>
                  <a:lnTo>
                    <a:pt x="238125" y="340995"/>
                  </a:lnTo>
                  <a:cubicBezTo>
                    <a:pt x="238125" y="327660"/>
                    <a:pt x="228600" y="317183"/>
                    <a:pt x="215265" y="317183"/>
                  </a:cubicBezTo>
                </a:path>
              </a:pathLst>
            </a:custGeom>
            <a:gradFill>
              <a:gsLst>
                <a:gs pos="100000">
                  <a:srgbClr val="49A8F2">
                    <a:lumMod val="40000"/>
                    <a:lumOff val="60000"/>
                  </a:srgbClr>
                </a:gs>
                <a:gs pos="0">
                  <a:srgbClr val="49A8F2">
                    <a:lumMod val="20000"/>
                    <a:lumOff val="80000"/>
                  </a:srgbClr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B4161BF-8522-49CB-9E91-19E566CB5644}"/>
                </a:ext>
              </a:extLst>
            </p:cNvPr>
            <p:cNvSpPr/>
            <p:nvPr/>
          </p:nvSpPr>
          <p:spPr>
            <a:xfrm>
              <a:off x="1938694" y="2278069"/>
              <a:ext cx="391165" cy="391165"/>
            </a:xfrm>
            <a:custGeom>
              <a:avLst/>
              <a:gdLst/>
              <a:ahLst/>
              <a:cxnLst/>
              <a:rect l="0" t="0" r="0" b="0"/>
              <a:pathLst>
                <a:path w="200025" h="200025">
                  <a:moveTo>
                    <a:pt x="203835" y="101918"/>
                  </a:moveTo>
                  <a:cubicBezTo>
                    <a:pt x="203835" y="158205"/>
                    <a:pt x="158205" y="203835"/>
                    <a:pt x="101918" y="203835"/>
                  </a:cubicBezTo>
                  <a:cubicBezTo>
                    <a:pt x="45630" y="203835"/>
                    <a:pt x="0" y="158205"/>
                    <a:pt x="0" y="101918"/>
                  </a:cubicBezTo>
                  <a:cubicBezTo>
                    <a:pt x="0" y="45630"/>
                    <a:pt x="45630" y="0"/>
                    <a:pt x="101918" y="0"/>
                  </a:cubicBezTo>
                  <a:cubicBezTo>
                    <a:pt x="158205" y="0"/>
                    <a:pt x="203835" y="45630"/>
                    <a:pt x="203835" y="101918"/>
                  </a:cubicBezTo>
                  <a:close/>
                </a:path>
              </a:pathLst>
            </a:custGeom>
            <a:gradFill>
              <a:gsLst>
                <a:gs pos="100000">
                  <a:srgbClr val="49A8F2">
                    <a:lumMod val="40000"/>
                    <a:lumOff val="60000"/>
                  </a:srgbClr>
                </a:gs>
                <a:gs pos="0">
                  <a:srgbClr val="49A8F2">
                    <a:lumMod val="20000"/>
                    <a:lumOff val="80000"/>
                  </a:srgbClr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1FA402B-DE59-43C3-87B7-9E068CF470C6}"/>
                </a:ext>
              </a:extLst>
            </p:cNvPr>
            <p:cNvGrpSpPr/>
            <p:nvPr/>
          </p:nvGrpSpPr>
          <p:grpSpPr>
            <a:xfrm>
              <a:off x="1472317" y="2022406"/>
              <a:ext cx="358420" cy="264944"/>
              <a:chOff x="1526784" y="1754250"/>
              <a:chExt cx="252878" cy="186927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08CA912-73BF-4902-AB40-0217CAE36E7D}"/>
                  </a:ext>
                </a:extLst>
              </p:cNvPr>
              <p:cNvSpPr/>
              <p:nvPr/>
            </p:nvSpPr>
            <p:spPr>
              <a:xfrm>
                <a:off x="1526784" y="1754250"/>
                <a:ext cx="116420" cy="177695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552450">
                    <a:moveTo>
                      <a:pt x="361559" y="154569"/>
                    </a:moveTo>
                    <a:cubicBezTo>
                      <a:pt x="347272" y="60272"/>
                      <a:pt x="260594" y="-10213"/>
                      <a:pt x="160582" y="1217"/>
                    </a:cubicBezTo>
                    <a:cubicBezTo>
                      <a:pt x="78667" y="10742"/>
                      <a:pt x="11039" y="76464"/>
                      <a:pt x="1514" y="158379"/>
                    </a:cubicBezTo>
                    <a:cubicBezTo>
                      <a:pt x="-7058" y="225054"/>
                      <a:pt x="21517" y="286014"/>
                      <a:pt x="68189" y="323162"/>
                    </a:cubicBezTo>
                    <a:lnTo>
                      <a:pt x="68189" y="323162"/>
                    </a:lnTo>
                    <a:lnTo>
                      <a:pt x="331079" y="553667"/>
                    </a:lnTo>
                    <a:lnTo>
                      <a:pt x="326317" y="495564"/>
                    </a:lnTo>
                    <a:lnTo>
                      <a:pt x="344414" y="454607"/>
                    </a:lnTo>
                    <a:lnTo>
                      <a:pt x="303457" y="381264"/>
                    </a:lnTo>
                    <a:lnTo>
                      <a:pt x="361559" y="327924"/>
                    </a:lnTo>
                    <a:lnTo>
                      <a:pt x="297742" y="247914"/>
                    </a:lnTo>
                    <a:lnTo>
                      <a:pt x="364417" y="177429"/>
                    </a:lnTo>
                    <a:lnTo>
                      <a:pt x="361559" y="154569"/>
                    </a:ln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74BAF91-57F3-4AA6-98A2-05D41E4DE629}"/>
                  </a:ext>
                </a:extLst>
              </p:cNvPr>
              <p:cNvSpPr/>
              <p:nvPr/>
            </p:nvSpPr>
            <p:spPr>
              <a:xfrm>
                <a:off x="1663242" y="1754291"/>
                <a:ext cx="116420" cy="186886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581025">
                    <a:moveTo>
                      <a:pt x="2857" y="583087"/>
                    </a:moveTo>
                    <a:lnTo>
                      <a:pt x="299085" y="324007"/>
                    </a:lnTo>
                    <a:lnTo>
                      <a:pt x="299085" y="324007"/>
                    </a:lnTo>
                    <a:cubicBezTo>
                      <a:pt x="345758" y="285907"/>
                      <a:pt x="374333" y="225899"/>
                      <a:pt x="365760" y="159224"/>
                    </a:cubicBezTo>
                    <a:cubicBezTo>
                      <a:pt x="355283" y="77309"/>
                      <a:pt x="287655" y="10634"/>
                      <a:pt x="205740" y="1109"/>
                    </a:cubicBezTo>
                    <a:cubicBezTo>
                      <a:pt x="125730" y="-7463"/>
                      <a:pt x="55245" y="34447"/>
                      <a:pt x="21908" y="99217"/>
                    </a:cubicBezTo>
                    <a:lnTo>
                      <a:pt x="54292" y="190657"/>
                    </a:lnTo>
                    <a:lnTo>
                      <a:pt x="1905" y="250664"/>
                    </a:lnTo>
                    <a:lnTo>
                      <a:pt x="55245" y="332579"/>
                    </a:lnTo>
                    <a:lnTo>
                      <a:pt x="0" y="390682"/>
                    </a:lnTo>
                    <a:lnTo>
                      <a:pt x="26670" y="450689"/>
                    </a:lnTo>
                    <a:lnTo>
                      <a:pt x="0" y="507839"/>
                    </a:lnTo>
                    <a:lnTo>
                      <a:pt x="2857" y="583087"/>
                    </a:ln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0228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B37AD513-7462-4CAC-8F95-F520F4480B60}"/>
              </a:ext>
            </a:extLst>
          </p:cNvPr>
          <p:cNvSpPr/>
          <p:nvPr/>
        </p:nvSpPr>
        <p:spPr>
          <a:xfrm>
            <a:off x="4780452" y="1563047"/>
            <a:ext cx="173316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609585">
              <a:defRPr/>
            </a:pPr>
            <a:r>
              <a:rPr lang="en-US" sz="3200" b="1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  <a:latin typeface="Arial"/>
                <a:cs typeface="Arial"/>
              </a:rPr>
              <a:t>Returns</a:t>
            </a:r>
          </a:p>
        </p:txBody>
      </p:sp>
      <p:sp>
        <p:nvSpPr>
          <p:cNvPr id="105" name="Title 8">
            <a:extLst>
              <a:ext uri="{FF2B5EF4-FFF2-40B4-BE49-F238E27FC236}">
                <a16:creationId xmlns:a16="http://schemas.microsoft.com/office/drawing/2014/main" id="{430680DB-23EE-4798-9B37-05B1F0BAF7EE}"/>
              </a:ext>
            </a:extLst>
          </p:cNvPr>
          <p:cNvSpPr txBox="1">
            <a:spLocks/>
          </p:cNvSpPr>
          <p:nvPr/>
        </p:nvSpPr>
        <p:spPr>
          <a:xfrm>
            <a:off x="4780451" y="2451407"/>
            <a:ext cx="6924824" cy="241242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Reduced spending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More advanced technology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Better service, agility, scalability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Choose again, the cycle continues…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C9B7C25-D492-4E2B-9F75-D617BA5475D3}"/>
              </a:ext>
            </a:extLst>
          </p:cNvPr>
          <p:cNvSpPr txBox="1"/>
          <p:nvPr/>
        </p:nvSpPr>
        <p:spPr>
          <a:xfrm>
            <a:off x="1421878" y="388661"/>
            <a:ext cx="1414170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Losing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9E5DB97-8E69-4B47-9E46-264D27A02789}"/>
              </a:ext>
            </a:extLst>
          </p:cNvPr>
          <p:cNvGrpSpPr/>
          <p:nvPr/>
        </p:nvGrpSpPr>
        <p:grpSpPr>
          <a:xfrm>
            <a:off x="539088" y="293269"/>
            <a:ext cx="668080" cy="748631"/>
            <a:chOff x="4048419" y="3781043"/>
            <a:chExt cx="712857" cy="798806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2E0AEA6-F596-4FBB-B105-A2DAE7593970}"/>
                </a:ext>
              </a:extLst>
            </p:cNvPr>
            <p:cNvGrpSpPr/>
            <p:nvPr/>
          </p:nvGrpSpPr>
          <p:grpSpPr>
            <a:xfrm>
              <a:off x="4224980" y="3781043"/>
              <a:ext cx="359769" cy="265940"/>
              <a:chOff x="4224980" y="3781043"/>
              <a:chExt cx="359769" cy="265940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294CD20E-3700-4BD4-995C-BCB2D218A8E5}"/>
                  </a:ext>
                </a:extLst>
              </p:cNvPr>
              <p:cNvSpPr/>
              <p:nvPr/>
            </p:nvSpPr>
            <p:spPr>
              <a:xfrm>
                <a:off x="4224980" y="3781043"/>
                <a:ext cx="165630" cy="252805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552450">
                    <a:moveTo>
                      <a:pt x="361559" y="154569"/>
                    </a:moveTo>
                    <a:cubicBezTo>
                      <a:pt x="347272" y="60272"/>
                      <a:pt x="260594" y="-10213"/>
                      <a:pt x="160582" y="1217"/>
                    </a:cubicBezTo>
                    <a:cubicBezTo>
                      <a:pt x="78667" y="10742"/>
                      <a:pt x="11039" y="76464"/>
                      <a:pt x="1514" y="158379"/>
                    </a:cubicBezTo>
                    <a:cubicBezTo>
                      <a:pt x="-7058" y="225054"/>
                      <a:pt x="21517" y="286014"/>
                      <a:pt x="68189" y="323162"/>
                    </a:cubicBezTo>
                    <a:lnTo>
                      <a:pt x="68189" y="323162"/>
                    </a:lnTo>
                    <a:lnTo>
                      <a:pt x="331079" y="553667"/>
                    </a:lnTo>
                    <a:lnTo>
                      <a:pt x="326317" y="495564"/>
                    </a:lnTo>
                    <a:lnTo>
                      <a:pt x="344414" y="454607"/>
                    </a:lnTo>
                    <a:lnTo>
                      <a:pt x="303457" y="381264"/>
                    </a:lnTo>
                    <a:lnTo>
                      <a:pt x="361559" y="327924"/>
                    </a:lnTo>
                    <a:lnTo>
                      <a:pt x="297742" y="247914"/>
                    </a:lnTo>
                    <a:lnTo>
                      <a:pt x="364417" y="177429"/>
                    </a:lnTo>
                    <a:lnTo>
                      <a:pt x="361559" y="154569"/>
                    </a:ln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62054235-C4E7-4DCA-92B8-B562E7934058}"/>
                  </a:ext>
                </a:extLst>
              </p:cNvPr>
              <p:cNvSpPr/>
              <p:nvPr/>
            </p:nvSpPr>
            <p:spPr>
              <a:xfrm>
                <a:off x="4419119" y="3781102"/>
                <a:ext cx="165630" cy="265881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581025">
                    <a:moveTo>
                      <a:pt x="2857" y="583087"/>
                    </a:moveTo>
                    <a:lnTo>
                      <a:pt x="299085" y="324007"/>
                    </a:lnTo>
                    <a:lnTo>
                      <a:pt x="299085" y="324007"/>
                    </a:lnTo>
                    <a:cubicBezTo>
                      <a:pt x="345758" y="285907"/>
                      <a:pt x="374333" y="225899"/>
                      <a:pt x="365760" y="159224"/>
                    </a:cubicBezTo>
                    <a:cubicBezTo>
                      <a:pt x="355283" y="77309"/>
                      <a:pt x="287655" y="10634"/>
                      <a:pt x="205740" y="1109"/>
                    </a:cubicBezTo>
                    <a:cubicBezTo>
                      <a:pt x="125730" y="-7463"/>
                      <a:pt x="55245" y="34447"/>
                      <a:pt x="21908" y="99217"/>
                    </a:cubicBezTo>
                    <a:lnTo>
                      <a:pt x="54292" y="190657"/>
                    </a:lnTo>
                    <a:lnTo>
                      <a:pt x="1905" y="250664"/>
                    </a:lnTo>
                    <a:lnTo>
                      <a:pt x="55245" y="332579"/>
                    </a:lnTo>
                    <a:lnTo>
                      <a:pt x="0" y="390682"/>
                    </a:lnTo>
                    <a:lnTo>
                      <a:pt x="26670" y="450689"/>
                    </a:lnTo>
                    <a:lnTo>
                      <a:pt x="0" y="507839"/>
                    </a:lnTo>
                    <a:lnTo>
                      <a:pt x="2857" y="583087"/>
                    </a:ln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D7D78E3-AA23-496D-8452-A072B7D1CB4A}"/>
                </a:ext>
              </a:extLst>
            </p:cNvPr>
            <p:cNvGrpSpPr/>
            <p:nvPr/>
          </p:nvGrpSpPr>
          <p:grpSpPr>
            <a:xfrm>
              <a:off x="4048419" y="4002153"/>
              <a:ext cx="277739" cy="577696"/>
              <a:chOff x="4096793" y="4089285"/>
              <a:chExt cx="235848" cy="490563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8945130-D666-4850-BE04-C904E4DAE210}"/>
                  </a:ext>
                </a:extLst>
              </p:cNvPr>
              <p:cNvSpPr/>
              <p:nvPr/>
            </p:nvSpPr>
            <p:spPr>
              <a:xfrm>
                <a:off x="4096793" y="4218215"/>
                <a:ext cx="235848" cy="361633"/>
              </a:xfrm>
              <a:custGeom>
                <a:avLst/>
                <a:gdLst/>
                <a:ahLst/>
                <a:cxnLst/>
                <a:rect l="0" t="0" r="0" b="0"/>
                <a:pathLst>
                  <a:path w="428625" h="657225">
                    <a:moveTo>
                      <a:pt x="215265" y="318135"/>
                    </a:moveTo>
                    <a:cubicBezTo>
                      <a:pt x="202883" y="318135"/>
                      <a:pt x="192405" y="328613"/>
                      <a:pt x="192405" y="340995"/>
                    </a:cubicBezTo>
                    <a:lnTo>
                      <a:pt x="192405" y="615315"/>
                    </a:lnTo>
                    <a:cubicBezTo>
                      <a:pt x="192405" y="640080"/>
                      <a:pt x="172403" y="661035"/>
                      <a:pt x="146685" y="661035"/>
                    </a:cubicBezTo>
                    <a:lnTo>
                      <a:pt x="146685" y="661035"/>
                    </a:lnTo>
                    <a:cubicBezTo>
                      <a:pt x="121920" y="661035"/>
                      <a:pt x="100965" y="641032"/>
                      <a:pt x="100965" y="615315"/>
                    </a:cubicBezTo>
                    <a:lnTo>
                      <a:pt x="100965" y="270510"/>
                    </a:lnTo>
                    <a:lnTo>
                      <a:pt x="100965" y="96202"/>
                    </a:lnTo>
                    <a:cubicBezTo>
                      <a:pt x="100965" y="88582"/>
                      <a:pt x="94298" y="81915"/>
                      <a:pt x="86678" y="81915"/>
                    </a:cubicBezTo>
                    <a:lnTo>
                      <a:pt x="86678" y="81915"/>
                    </a:lnTo>
                    <a:cubicBezTo>
                      <a:pt x="79058" y="81915"/>
                      <a:pt x="72390" y="88582"/>
                      <a:pt x="72390" y="96202"/>
                    </a:cubicBezTo>
                    <a:lnTo>
                      <a:pt x="72390" y="294323"/>
                    </a:lnTo>
                    <a:cubicBezTo>
                      <a:pt x="72390" y="314325"/>
                      <a:pt x="56198" y="330517"/>
                      <a:pt x="36195" y="330517"/>
                    </a:cubicBezTo>
                    <a:lnTo>
                      <a:pt x="36195" y="330517"/>
                    </a:lnTo>
                    <a:cubicBezTo>
                      <a:pt x="16193" y="330517"/>
                      <a:pt x="0" y="314325"/>
                      <a:pt x="0" y="294323"/>
                    </a:cubicBezTo>
                    <a:lnTo>
                      <a:pt x="0" y="86677"/>
                    </a:lnTo>
                    <a:cubicBezTo>
                      <a:pt x="0" y="39052"/>
                      <a:pt x="39053" y="0"/>
                      <a:pt x="86678" y="0"/>
                    </a:cubicBezTo>
                    <a:lnTo>
                      <a:pt x="100965" y="0"/>
                    </a:lnTo>
                    <a:lnTo>
                      <a:pt x="329565" y="0"/>
                    </a:lnTo>
                    <a:lnTo>
                      <a:pt x="342900" y="0"/>
                    </a:lnTo>
                    <a:cubicBezTo>
                      <a:pt x="390525" y="0"/>
                      <a:pt x="429578" y="39052"/>
                      <a:pt x="429578" y="86677"/>
                    </a:cubicBezTo>
                    <a:lnTo>
                      <a:pt x="429578" y="295275"/>
                    </a:lnTo>
                    <a:cubicBezTo>
                      <a:pt x="429578" y="315278"/>
                      <a:pt x="413385" y="331470"/>
                      <a:pt x="393383" y="331470"/>
                    </a:cubicBezTo>
                    <a:lnTo>
                      <a:pt x="393383" y="331470"/>
                    </a:lnTo>
                    <a:cubicBezTo>
                      <a:pt x="373380" y="331470"/>
                      <a:pt x="357188" y="315278"/>
                      <a:pt x="357188" y="295275"/>
                    </a:cubicBezTo>
                    <a:lnTo>
                      <a:pt x="357188" y="96202"/>
                    </a:lnTo>
                    <a:cubicBezTo>
                      <a:pt x="357188" y="88582"/>
                      <a:pt x="350520" y="81915"/>
                      <a:pt x="342900" y="81915"/>
                    </a:cubicBezTo>
                    <a:lnTo>
                      <a:pt x="342900" y="81915"/>
                    </a:lnTo>
                    <a:cubicBezTo>
                      <a:pt x="335280" y="81915"/>
                      <a:pt x="328613" y="88582"/>
                      <a:pt x="328613" y="96202"/>
                    </a:cubicBezTo>
                    <a:lnTo>
                      <a:pt x="328613" y="270510"/>
                    </a:lnTo>
                    <a:lnTo>
                      <a:pt x="328613" y="615315"/>
                    </a:lnTo>
                    <a:cubicBezTo>
                      <a:pt x="328613" y="640080"/>
                      <a:pt x="308610" y="661035"/>
                      <a:pt x="282893" y="661035"/>
                    </a:cubicBezTo>
                    <a:lnTo>
                      <a:pt x="282893" y="661035"/>
                    </a:lnTo>
                    <a:cubicBezTo>
                      <a:pt x="258128" y="661035"/>
                      <a:pt x="237173" y="641032"/>
                      <a:pt x="237173" y="615315"/>
                    </a:cubicBezTo>
                    <a:lnTo>
                      <a:pt x="237173" y="340995"/>
                    </a:lnTo>
                    <a:cubicBezTo>
                      <a:pt x="238125" y="327660"/>
                      <a:pt x="227648" y="318135"/>
                      <a:pt x="215265" y="318135"/>
                    </a:cubicBezTo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65963E80-0527-45D3-8A50-02F8B3A8A009}"/>
                  </a:ext>
                </a:extLst>
              </p:cNvPr>
              <p:cNvSpPr/>
              <p:nvPr/>
            </p:nvSpPr>
            <p:spPr>
              <a:xfrm>
                <a:off x="4162307" y="4089285"/>
                <a:ext cx="110062" cy="110062"/>
              </a:xfrm>
              <a:custGeom>
                <a:avLst/>
                <a:gdLst/>
                <a:ahLst/>
                <a:cxnLst/>
                <a:rect l="0" t="0" r="0" b="0"/>
                <a:pathLst>
                  <a:path w="200025" h="200025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8" y="203835"/>
                    </a:cubicBezTo>
                    <a:cubicBezTo>
                      <a:pt x="45630" y="203835"/>
                      <a:pt x="0" y="158205"/>
                      <a:pt x="0" y="101917"/>
                    </a:cubicBezTo>
                    <a:cubicBezTo>
                      <a:pt x="0" y="45630"/>
                      <a:pt x="45630" y="0"/>
                      <a:pt x="101918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5F1E5942-E43A-4618-B9A6-D9CA7A8E1056}"/>
                </a:ext>
              </a:extLst>
            </p:cNvPr>
            <p:cNvGrpSpPr/>
            <p:nvPr/>
          </p:nvGrpSpPr>
          <p:grpSpPr>
            <a:xfrm>
              <a:off x="4483537" y="4002153"/>
              <a:ext cx="277739" cy="577696"/>
              <a:chOff x="4497210" y="4089285"/>
              <a:chExt cx="235848" cy="490563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93D6D721-31EB-45B0-B06B-EAB63ED0B1E7}"/>
                  </a:ext>
                </a:extLst>
              </p:cNvPr>
              <p:cNvSpPr/>
              <p:nvPr/>
            </p:nvSpPr>
            <p:spPr>
              <a:xfrm>
                <a:off x="4497210" y="4218215"/>
                <a:ext cx="235848" cy="361633"/>
              </a:xfrm>
              <a:custGeom>
                <a:avLst/>
                <a:gdLst/>
                <a:ahLst/>
                <a:cxnLst/>
                <a:rect l="0" t="0" r="0" b="0"/>
                <a:pathLst>
                  <a:path w="428625" h="657225">
                    <a:moveTo>
                      <a:pt x="215265" y="318135"/>
                    </a:moveTo>
                    <a:cubicBezTo>
                      <a:pt x="202882" y="318135"/>
                      <a:pt x="192405" y="328613"/>
                      <a:pt x="192405" y="340995"/>
                    </a:cubicBezTo>
                    <a:lnTo>
                      <a:pt x="192405" y="615315"/>
                    </a:lnTo>
                    <a:cubicBezTo>
                      <a:pt x="192405" y="640080"/>
                      <a:pt x="172402" y="661035"/>
                      <a:pt x="146685" y="661035"/>
                    </a:cubicBezTo>
                    <a:lnTo>
                      <a:pt x="146685" y="661035"/>
                    </a:lnTo>
                    <a:cubicBezTo>
                      <a:pt x="121920" y="661035"/>
                      <a:pt x="100965" y="641032"/>
                      <a:pt x="100965" y="615315"/>
                    </a:cubicBezTo>
                    <a:lnTo>
                      <a:pt x="100965" y="270510"/>
                    </a:lnTo>
                    <a:lnTo>
                      <a:pt x="100965" y="96202"/>
                    </a:lnTo>
                    <a:cubicBezTo>
                      <a:pt x="100965" y="88582"/>
                      <a:pt x="94298" y="81915"/>
                      <a:pt x="86677" y="81915"/>
                    </a:cubicBezTo>
                    <a:lnTo>
                      <a:pt x="86677" y="81915"/>
                    </a:lnTo>
                    <a:cubicBezTo>
                      <a:pt x="79057" y="81915"/>
                      <a:pt x="72390" y="88582"/>
                      <a:pt x="72390" y="96202"/>
                    </a:cubicBezTo>
                    <a:lnTo>
                      <a:pt x="72390" y="294323"/>
                    </a:lnTo>
                    <a:cubicBezTo>
                      <a:pt x="72390" y="314325"/>
                      <a:pt x="56198" y="330517"/>
                      <a:pt x="36195" y="330517"/>
                    </a:cubicBezTo>
                    <a:lnTo>
                      <a:pt x="36195" y="330517"/>
                    </a:lnTo>
                    <a:cubicBezTo>
                      <a:pt x="16192" y="330517"/>
                      <a:pt x="0" y="314325"/>
                      <a:pt x="0" y="294323"/>
                    </a:cubicBezTo>
                    <a:lnTo>
                      <a:pt x="0" y="86677"/>
                    </a:lnTo>
                    <a:cubicBezTo>
                      <a:pt x="0" y="39052"/>
                      <a:pt x="39052" y="0"/>
                      <a:pt x="86677" y="0"/>
                    </a:cubicBezTo>
                    <a:lnTo>
                      <a:pt x="100965" y="0"/>
                    </a:lnTo>
                    <a:lnTo>
                      <a:pt x="329565" y="0"/>
                    </a:lnTo>
                    <a:lnTo>
                      <a:pt x="343853" y="0"/>
                    </a:lnTo>
                    <a:cubicBezTo>
                      <a:pt x="391478" y="0"/>
                      <a:pt x="430530" y="39052"/>
                      <a:pt x="430530" y="86677"/>
                    </a:cubicBezTo>
                    <a:lnTo>
                      <a:pt x="430530" y="295275"/>
                    </a:lnTo>
                    <a:cubicBezTo>
                      <a:pt x="430530" y="315278"/>
                      <a:pt x="414338" y="331470"/>
                      <a:pt x="394335" y="331470"/>
                    </a:cubicBezTo>
                    <a:lnTo>
                      <a:pt x="394335" y="331470"/>
                    </a:lnTo>
                    <a:cubicBezTo>
                      <a:pt x="374332" y="331470"/>
                      <a:pt x="358140" y="315278"/>
                      <a:pt x="358140" y="295275"/>
                    </a:cubicBezTo>
                    <a:lnTo>
                      <a:pt x="358140" y="96202"/>
                    </a:lnTo>
                    <a:cubicBezTo>
                      <a:pt x="358140" y="88582"/>
                      <a:pt x="351473" y="81915"/>
                      <a:pt x="343853" y="81915"/>
                    </a:cubicBezTo>
                    <a:lnTo>
                      <a:pt x="343853" y="81915"/>
                    </a:lnTo>
                    <a:cubicBezTo>
                      <a:pt x="336232" y="81915"/>
                      <a:pt x="329565" y="88582"/>
                      <a:pt x="329565" y="96202"/>
                    </a:cubicBezTo>
                    <a:lnTo>
                      <a:pt x="329565" y="270510"/>
                    </a:lnTo>
                    <a:lnTo>
                      <a:pt x="329565" y="615315"/>
                    </a:lnTo>
                    <a:cubicBezTo>
                      <a:pt x="329565" y="640080"/>
                      <a:pt x="309563" y="661035"/>
                      <a:pt x="283845" y="661035"/>
                    </a:cubicBezTo>
                    <a:lnTo>
                      <a:pt x="283845" y="661035"/>
                    </a:lnTo>
                    <a:cubicBezTo>
                      <a:pt x="259080" y="661035"/>
                      <a:pt x="238125" y="641032"/>
                      <a:pt x="238125" y="615315"/>
                    </a:cubicBezTo>
                    <a:lnTo>
                      <a:pt x="238125" y="340995"/>
                    </a:lnTo>
                    <a:cubicBezTo>
                      <a:pt x="238125" y="327660"/>
                      <a:pt x="227648" y="318135"/>
                      <a:pt x="215265" y="318135"/>
                    </a:cubicBezTo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DDD14DA-AB76-44F8-8FDE-569F00115CAF}"/>
                  </a:ext>
                </a:extLst>
              </p:cNvPr>
              <p:cNvSpPr/>
              <p:nvPr/>
            </p:nvSpPr>
            <p:spPr>
              <a:xfrm>
                <a:off x="4562724" y="4089285"/>
                <a:ext cx="110062" cy="110062"/>
              </a:xfrm>
              <a:custGeom>
                <a:avLst/>
                <a:gdLst/>
                <a:ahLst/>
                <a:cxnLst/>
                <a:rect l="0" t="0" r="0" b="0"/>
                <a:pathLst>
                  <a:path w="200025" h="200025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8" y="203835"/>
                    </a:cubicBezTo>
                    <a:cubicBezTo>
                      <a:pt x="45630" y="203835"/>
                      <a:pt x="0" y="158205"/>
                      <a:pt x="0" y="101917"/>
                    </a:cubicBezTo>
                    <a:cubicBezTo>
                      <a:pt x="0" y="45630"/>
                      <a:pt x="45630" y="0"/>
                      <a:pt x="101918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A61FF84-0AE1-4E62-B479-383616E8D89F}"/>
              </a:ext>
            </a:extLst>
          </p:cNvPr>
          <p:cNvGrpSpPr/>
          <p:nvPr/>
        </p:nvGrpSpPr>
        <p:grpSpPr>
          <a:xfrm>
            <a:off x="875742" y="2699381"/>
            <a:ext cx="2797924" cy="2662743"/>
            <a:chOff x="656806" y="2024535"/>
            <a:chExt cx="2098443" cy="199705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5084385-F0A3-4EF8-B4BB-CF9DFC504D64}"/>
                </a:ext>
              </a:extLst>
            </p:cNvPr>
            <p:cNvGrpSpPr/>
            <p:nvPr/>
          </p:nvGrpSpPr>
          <p:grpSpPr>
            <a:xfrm>
              <a:off x="656806" y="2024535"/>
              <a:ext cx="2098443" cy="1997057"/>
              <a:chOff x="420032" y="1404961"/>
              <a:chExt cx="2797468" cy="2662309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3E24F50E-5EE0-4152-B654-E07EDB252279}"/>
                  </a:ext>
                </a:extLst>
              </p:cNvPr>
              <p:cNvSpPr/>
              <p:nvPr/>
            </p:nvSpPr>
            <p:spPr>
              <a:xfrm>
                <a:off x="2659534" y="3589501"/>
                <a:ext cx="361471" cy="424335"/>
              </a:xfrm>
              <a:custGeom>
                <a:avLst/>
                <a:gdLst/>
                <a:ahLst/>
                <a:cxnLst/>
                <a:rect l="0" t="0" r="0" b="0"/>
                <a:pathLst>
                  <a:path w="361470" h="424335">
                    <a:moveTo>
                      <a:pt x="88054" y="427478"/>
                    </a:moveTo>
                    <a:lnTo>
                      <a:pt x="271933" y="427478"/>
                    </a:lnTo>
                    <a:cubicBezTo>
                      <a:pt x="320652" y="427478"/>
                      <a:pt x="361514" y="388188"/>
                      <a:pt x="361514" y="337896"/>
                    </a:cubicBezTo>
                    <a:lnTo>
                      <a:pt x="361514" y="0"/>
                    </a:lnTo>
                    <a:lnTo>
                      <a:pt x="44" y="0"/>
                    </a:lnTo>
                    <a:lnTo>
                      <a:pt x="44" y="337896"/>
                    </a:lnTo>
                    <a:cubicBezTo>
                      <a:pt x="-1528" y="386616"/>
                      <a:pt x="39334" y="427478"/>
                      <a:pt x="88054" y="427478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474746">
                      <a:lumMod val="50000"/>
                    </a:srgbClr>
                  </a:gs>
                  <a:gs pos="100000">
                    <a:srgbClr val="474746">
                      <a:lumMod val="75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D226AE9-A24C-45EB-A79F-ACDC0FA68806}"/>
                  </a:ext>
                </a:extLst>
              </p:cNvPr>
              <p:cNvSpPr/>
              <p:nvPr/>
            </p:nvSpPr>
            <p:spPr>
              <a:xfrm>
                <a:off x="624298" y="3589501"/>
                <a:ext cx="361471" cy="424335"/>
              </a:xfrm>
              <a:custGeom>
                <a:avLst/>
                <a:gdLst/>
                <a:ahLst/>
                <a:cxnLst/>
                <a:rect l="0" t="0" r="0" b="0"/>
                <a:pathLst>
                  <a:path w="361470" h="424335">
                    <a:moveTo>
                      <a:pt x="88054" y="427478"/>
                    </a:moveTo>
                    <a:lnTo>
                      <a:pt x="271933" y="427478"/>
                    </a:lnTo>
                    <a:cubicBezTo>
                      <a:pt x="320653" y="427478"/>
                      <a:pt x="361514" y="388188"/>
                      <a:pt x="361514" y="337896"/>
                    </a:cubicBezTo>
                    <a:lnTo>
                      <a:pt x="361514" y="0"/>
                    </a:lnTo>
                    <a:lnTo>
                      <a:pt x="44" y="0"/>
                    </a:lnTo>
                    <a:lnTo>
                      <a:pt x="44" y="337896"/>
                    </a:lnTo>
                    <a:cubicBezTo>
                      <a:pt x="-1528" y="386616"/>
                      <a:pt x="39334" y="427478"/>
                      <a:pt x="88054" y="427478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474746">
                      <a:lumMod val="50000"/>
                    </a:srgbClr>
                  </a:gs>
                  <a:gs pos="100000">
                    <a:srgbClr val="474746">
                      <a:lumMod val="75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E427E6C-4043-4521-9273-B443CB98C5EE}"/>
                  </a:ext>
                </a:extLst>
              </p:cNvPr>
              <p:cNvSpPr/>
              <p:nvPr/>
            </p:nvSpPr>
            <p:spPr>
              <a:xfrm>
                <a:off x="553619" y="2274062"/>
                <a:ext cx="2530294" cy="1021547"/>
              </a:xfrm>
              <a:custGeom>
                <a:avLst/>
                <a:gdLst/>
                <a:ahLst/>
                <a:cxnLst/>
                <a:rect l="0" t="0" r="0" b="0"/>
                <a:pathLst>
                  <a:path w="2530293" h="1021547">
                    <a:moveTo>
                      <a:pt x="2535009" y="1027834"/>
                    </a:moveTo>
                    <a:lnTo>
                      <a:pt x="0" y="1027834"/>
                    </a:lnTo>
                    <a:lnTo>
                      <a:pt x="0" y="298606"/>
                    </a:lnTo>
                    <a:cubicBezTo>
                      <a:pt x="0" y="133587"/>
                      <a:pt x="133587" y="0"/>
                      <a:pt x="298606" y="0"/>
                    </a:cubicBezTo>
                    <a:lnTo>
                      <a:pt x="2236403" y="0"/>
                    </a:lnTo>
                    <a:cubicBezTo>
                      <a:pt x="2401422" y="0"/>
                      <a:pt x="2535009" y="133587"/>
                      <a:pt x="2535009" y="298606"/>
                    </a:cubicBezTo>
                    <a:lnTo>
                      <a:pt x="2535009" y="1027834"/>
                    </a:lnTo>
                    <a:close/>
                  </a:path>
                </a:pathLst>
              </a:custGeom>
              <a:gradFill>
                <a:gsLst>
                  <a:gs pos="100000">
                    <a:srgbClr val="49A8F2">
                      <a:lumMod val="50000"/>
                    </a:srgbClr>
                  </a:gs>
                  <a:gs pos="24000">
                    <a:srgbClr val="49A8F2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65EA88D-365D-4F0F-9251-64CEEAF234A4}"/>
                  </a:ext>
                </a:extLst>
              </p:cNvPr>
              <p:cNvSpPr/>
              <p:nvPr/>
            </p:nvSpPr>
            <p:spPr>
              <a:xfrm>
                <a:off x="420032" y="3300324"/>
                <a:ext cx="2797468" cy="282890"/>
              </a:xfrm>
              <a:custGeom>
                <a:avLst/>
                <a:gdLst/>
                <a:ahLst/>
                <a:cxnLst/>
                <a:rect l="0" t="0" r="0" b="0"/>
                <a:pathLst>
                  <a:path w="2797467" h="282890">
                    <a:moveTo>
                      <a:pt x="2659166" y="289176"/>
                    </a:moveTo>
                    <a:lnTo>
                      <a:pt x="144588" y="289176"/>
                    </a:lnTo>
                    <a:cubicBezTo>
                      <a:pt x="64436" y="289176"/>
                      <a:pt x="0" y="224740"/>
                      <a:pt x="0" y="144588"/>
                    </a:cubicBezTo>
                    <a:lnTo>
                      <a:pt x="0" y="144588"/>
                    </a:lnTo>
                    <a:cubicBezTo>
                      <a:pt x="0" y="64436"/>
                      <a:pt x="64436" y="0"/>
                      <a:pt x="144588" y="0"/>
                    </a:cubicBezTo>
                    <a:lnTo>
                      <a:pt x="2659166" y="0"/>
                    </a:lnTo>
                    <a:cubicBezTo>
                      <a:pt x="2739318" y="0"/>
                      <a:pt x="2803754" y="64436"/>
                      <a:pt x="2803754" y="144588"/>
                    </a:cubicBezTo>
                    <a:lnTo>
                      <a:pt x="2803754" y="144588"/>
                    </a:lnTo>
                    <a:cubicBezTo>
                      <a:pt x="2802183" y="224740"/>
                      <a:pt x="2737747" y="289176"/>
                      <a:pt x="2659166" y="289176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75000"/>
                    </a:srgbClr>
                  </a:gs>
                  <a:gs pos="24000">
                    <a:srgbClr val="6D6E6D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9AE6171-7568-4E9B-8713-23C640D59A0E}"/>
                  </a:ext>
                </a:extLst>
              </p:cNvPr>
              <p:cNvSpPr/>
              <p:nvPr/>
            </p:nvSpPr>
            <p:spPr>
              <a:xfrm>
                <a:off x="1025102" y="2274062"/>
                <a:ext cx="1587327" cy="817238"/>
              </a:xfrm>
              <a:custGeom>
                <a:avLst/>
                <a:gdLst/>
                <a:ahLst/>
                <a:cxnLst/>
                <a:rect l="0" t="0" r="0" b="0"/>
                <a:pathLst>
                  <a:path w="1587327" h="817237">
                    <a:moveTo>
                      <a:pt x="1592042" y="0"/>
                    </a:moveTo>
                    <a:lnTo>
                      <a:pt x="1461598" y="578353"/>
                    </a:lnTo>
                    <a:cubicBezTo>
                      <a:pt x="1430166" y="719798"/>
                      <a:pt x="1304437" y="818809"/>
                      <a:pt x="1159849" y="818809"/>
                    </a:cubicBezTo>
                    <a:lnTo>
                      <a:pt x="432193" y="818809"/>
                    </a:lnTo>
                    <a:cubicBezTo>
                      <a:pt x="287605" y="818809"/>
                      <a:pt x="163448" y="718226"/>
                      <a:pt x="130444" y="578353"/>
                    </a:cubicBezTo>
                    <a:lnTo>
                      <a:pt x="0" y="0"/>
                    </a:lnTo>
                  </a:path>
                </a:pathLst>
              </a:custGeom>
              <a:gradFill>
                <a:gsLst>
                  <a:gs pos="100000">
                    <a:srgbClr val="49A8F2">
                      <a:lumMod val="50000"/>
                    </a:srgbClr>
                  </a:gs>
                  <a:gs pos="24000">
                    <a:srgbClr val="49A8F2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2F245A3-15AA-49BA-874D-A2E90C68B306}"/>
                  </a:ext>
                </a:extLst>
              </p:cNvPr>
              <p:cNvSpPr/>
              <p:nvPr/>
            </p:nvSpPr>
            <p:spPr>
              <a:xfrm>
                <a:off x="1781047" y="2951426"/>
                <a:ext cx="78581" cy="78581"/>
              </a:xfrm>
              <a:custGeom>
                <a:avLst/>
                <a:gdLst/>
                <a:ahLst/>
                <a:cxnLst/>
                <a:rect l="0" t="0" r="0" b="0"/>
                <a:pathLst>
                  <a:path w="78580" h="78580">
                    <a:moveTo>
                      <a:pt x="81724" y="40862"/>
                    </a:moveTo>
                    <a:cubicBezTo>
                      <a:pt x="81724" y="63429"/>
                      <a:pt x="63429" y="81724"/>
                      <a:pt x="40862" y="81724"/>
                    </a:cubicBezTo>
                    <a:cubicBezTo>
                      <a:pt x="18295" y="81724"/>
                      <a:pt x="0" y="63429"/>
                      <a:pt x="0" y="40862"/>
                    </a:cubicBezTo>
                    <a:cubicBezTo>
                      <a:pt x="0" y="18294"/>
                      <a:pt x="18295" y="0"/>
                      <a:pt x="40862" y="0"/>
                    </a:cubicBezTo>
                    <a:cubicBezTo>
                      <a:pt x="63429" y="0"/>
                      <a:pt x="81724" y="18295"/>
                      <a:pt x="81724" y="40862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49A8F2">
                      <a:lumMod val="50000"/>
                    </a:srgbClr>
                  </a:gs>
                  <a:gs pos="24000">
                    <a:srgbClr val="49A8F2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FA2AB0D0-14FD-4304-9140-033FCBA6FFD9}"/>
                  </a:ext>
                </a:extLst>
              </p:cNvPr>
              <p:cNvSpPr/>
              <p:nvPr/>
            </p:nvSpPr>
            <p:spPr>
              <a:xfrm>
                <a:off x="812935" y="1404961"/>
                <a:ext cx="2011662" cy="864386"/>
              </a:xfrm>
              <a:custGeom>
                <a:avLst/>
                <a:gdLst/>
                <a:ahLst/>
                <a:cxnLst/>
                <a:rect l="0" t="0" r="0" b="0"/>
                <a:pathLst>
                  <a:path w="2011662" h="864386">
                    <a:moveTo>
                      <a:pt x="2022664" y="869101"/>
                    </a:moveTo>
                    <a:lnTo>
                      <a:pt x="0" y="869101"/>
                    </a:lnTo>
                    <a:lnTo>
                      <a:pt x="0" y="669506"/>
                    </a:lnTo>
                    <a:cubicBezTo>
                      <a:pt x="0" y="300178"/>
                      <a:pt x="300178" y="0"/>
                      <a:pt x="669506" y="0"/>
                    </a:cubicBezTo>
                    <a:lnTo>
                      <a:pt x="1353157" y="0"/>
                    </a:lnTo>
                    <a:cubicBezTo>
                      <a:pt x="1722486" y="0"/>
                      <a:pt x="2022664" y="300178"/>
                      <a:pt x="2022664" y="669506"/>
                    </a:cubicBezTo>
                    <a:lnTo>
                      <a:pt x="2022664" y="869101"/>
                    </a:lnTo>
                    <a:close/>
                  </a:path>
                </a:pathLst>
              </a:custGeom>
              <a:gradFill>
                <a:gsLst>
                  <a:gs pos="100000">
                    <a:srgbClr val="49A8F2">
                      <a:lumMod val="50000"/>
                    </a:srgbClr>
                  </a:gs>
                  <a:gs pos="24000">
                    <a:srgbClr val="49A8F2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9A7FE839-BF86-477C-AEB3-6B7ED3C24D78}"/>
                  </a:ext>
                </a:extLst>
              </p:cNvPr>
              <p:cNvSpPr/>
              <p:nvPr/>
            </p:nvSpPr>
            <p:spPr>
              <a:xfrm>
                <a:off x="1025102" y="1738143"/>
                <a:ext cx="1587327" cy="534348"/>
              </a:xfrm>
              <a:custGeom>
                <a:avLst/>
                <a:gdLst/>
                <a:ahLst/>
                <a:cxnLst/>
                <a:rect l="0" t="0" r="0" b="0"/>
                <a:pathLst>
                  <a:path w="1587327" h="534347">
                    <a:moveTo>
                      <a:pt x="1235286" y="0"/>
                    </a:moveTo>
                    <a:lnTo>
                      <a:pt x="358327" y="0"/>
                    </a:lnTo>
                    <a:cubicBezTo>
                      <a:pt x="160304" y="0"/>
                      <a:pt x="0" y="160304"/>
                      <a:pt x="0" y="358327"/>
                    </a:cubicBezTo>
                    <a:lnTo>
                      <a:pt x="0" y="537491"/>
                    </a:lnTo>
                    <a:lnTo>
                      <a:pt x="1592042" y="537491"/>
                    </a:lnTo>
                    <a:lnTo>
                      <a:pt x="1592042" y="356756"/>
                    </a:lnTo>
                    <a:cubicBezTo>
                      <a:pt x="1592042" y="160304"/>
                      <a:pt x="1431738" y="0"/>
                      <a:pt x="1235286" y="0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49A8F2">
                      <a:lumMod val="40000"/>
                      <a:lumOff val="60000"/>
                    </a:srgbClr>
                  </a:gs>
                  <a:gs pos="0">
                    <a:srgbClr val="49A8F2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2BEB3B7-BE44-43FB-B9A7-FD90454823E1}"/>
                  </a:ext>
                </a:extLst>
              </p:cNvPr>
              <p:cNvSpPr/>
              <p:nvPr/>
            </p:nvSpPr>
            <p:spPr>
              <a:xfrm>
                <a:off x="2658006" y="2558524"/>
                <a:ext cx="282890" cy="282890"/>
              </a:xfrm>
              <a:custGeom>
                <a:avLst/>
                <a:gdLst/>
                <a:ahLst/>
                <a:cxnLst/>
                <a:rect l="0" t="0" r="0" b="0"/>
                <a:pathLst>
                  <a:path w="282890" h="282890">
                    <a:moveTo>
                      <a:pt x="295463" y="147732"/>
                    </a:moveTo>
                    <a:cubicBezTo>
                      <a:pt x="295463" y="229321"/>
                      <a:pt x="229321" y="295463"/>
                      <a:pt x="147732" y="295463"/>
                    </a:cubicBezTo>
                    <a:cubicBezTo>
                      <a:pt x="66142" y="295463"/>
                      <a:pt x="0" y="229321"/>
                      <a:pt x="0" y="147732"/>
                    </a:cubicBezTo>
                    <a:cubicBezTo>
                      <a:pt x="0" y="66142"/>
                      <a:pt x="66142" y="0"/>
                      <a:pt x="147732" y="0"/>
                    </a:cubicBezTo>
                    <a:cubicBezTo>
                      <a:pt x="229321" y="0"/>
                      <a:pt x="295463" y="66142"/>
                      <a:pt x="295463" y="147732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074EA9F6-1C2E-47FC-9335-6428FAFD9D49}"/>
                  </a:ext>
                </a:extLst>
              </p:cNvPr>
              <p:cNvSpPr/>
              <p:nvPr/>
            </p:nvSpPr>
            <p:spPr>
              <a:xfrm>
                <a:off x="2658006" y="2923137"/>
                <a:ext cx="282890" cy="157161"/>
              </a:xfrm>
              <a:custGeom>
                <a:avLst/>
                <a:gdLst/>
                <a:ahLst/>
                <a:cxnLst/>
                <a:rect l="0" t="0" r="0" b="0"/>
                <a:pathLst>
                  <a:path w="282890" h="157161">
                    <a:moveTo>
                      <a:pt x="240457" y="169734"/>
                    </a:moveTo>
                    <a:lnTo>
                      <a:pt x="53435" y="169734"/>
                    </a:lnTo>
                    <a:cubicBezTo>
                      <a:pt x="23574" y="169734"/>
                      <a:pt x="0" y="146160"/>
                      <a:pt x="0" y="116299"/>
                    </a:cubicBezTo>
                    <a:lnTo>
                      <a:pt x="0" y="53435"/>
                    </a:lnTo>
                    <a:cubicBezTo>
                      <a:pt x="0" y="23574"/>
                      <a:pt x="23574" y="0"/>
                      <a:pt x="53435" y="0"/>
                    </a:cubicBezTo>
                    <a:lnTo>
                      <a:pt x="240457" y="0"/>
                    </a:lnTo>
                    <a:cubicBezTo>
                      <a:pt x="270317" y="0"/>
                      <a:pt x="293891" y="23574"/>
                      <a:pt x="293891" y="53435"/>
                    </a:cubicBezTo>
                    <a:lnTo>
                      <a:pt x="293891" y="116299"/>
                    </a:lnTo>
                    <a:cubicBezTo>
                      <a:pt x="293891" y="146160"/>
                      <a:pt x="270317" y="169734"/>
                      <a:pt x="240457" y="169734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CB64C">
                      <a:lumMod val="60000"/>
                      <a:lumOff val="40000"/>
                    </a:srgbClr>
                  </a:gs>
                  <a:gs pos="24000">
                    <a:srgbClr val="FCB64C">
                      <a:lumMod val="40000"/>
                      <a:lumOff val="6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E744A02-8802-4B7E-8DE9-2DDF2ADF862A}"/>
                  </a:ext>
                </a:extLst>
              </p:cNvPr>
              <p:cNvSpPr/>
              <p:nvPr/>
            </p:nvSpPr>
            <p:spPr>
              <a:xfrm>
                <a:off x="690349" y="2558524"/>
                <a:ext cx="282890" cy="282890"/>
              </a:xfrm>
              <a:custGeom>
                <a:avLst/>
                <a:gdLst/>
                <a:ahLst/>
                <a:cxnLst/>
                <a:rect l="0" t="0" r="0" b="0"/>
                <a:pathLst>
                  <a:path w="282890" h="282890">
                    <a:moveTo>
                      <a:pt x="295463" y="147732"/>
                    </a:moveTo>
                    <a:cubicBezTo>
                      <a:pt x="295463" y="229321"/>
                      <a:pt x="229321" y="295463"/>
                      <a:pt x="147731" y="295463"/>
                    </a:cubicBezTo>
                    <a:cubicBezTo>
                      <a:pt x="66142" y="295463"/>
                      <a:pt x="0" y="229321"/>
                      <a:pt x="0" y="147732"/>
                    </a:cubicBezTo>
                    <a:cubicBezTo>
                      <a:pt x="0" y="66142"/>
                      <a:pt x="66142" y="0"/>
                      <a:pt x="147731" y="0"/>
                    </a:cubicBezTo>
                    <a:cubicBezTo>
                      <a:pt x="229321" y="0"/>
                      <a:pt x="295463" y="66142"/>
                      <a:pt x="295463" y="147732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02E36572-D3A3-4096-9F88-EF8B318D5A12}"/>
                  </a:ext>
                </a:extLst>
              </p:cNvPr>
              <p:cNvSpPr/>
              <p:nvPr/>
            </p:nvSpPr>
            <p:spPr>
              <a:xfrm>
                <a:off x="690349" y="2923137"/>
                <a:ext cx="282890" cy="157161"/>
              </a:xfrm>
              <a:custGeom>
                <a:avLst/>
                <a:gdLst/>
                <a:ahLst/>
                <a:cxnLst/>
                <a:rect l="0" t="0" r="0" b="0"/>
                <a:pathLst>
                  <a:path w="282890" h="157161">
                    <a:moveTo>
                      <a:pt x="240456" y="169734"/>
                    </a:moveTo>
                    <a:lnTo>
                      <a:pt x="53435" y="169734"/>
                    </a:lnTo>
                    <a:cubicBezTo>
                      <a:pt x="23574" y="169734"/>
                      <a:pt x="0" y="146160"/>
                      <a:pt x="0" y="116299"/>
                    </a:cubicBezTo>
                    <a:lnTo>
                      <a:pt x="0" y="53435"/>
                    </a:lnTo>
                    <a:cubicBezTo>
                      <a:pt x="0" y="23574"/>
                      <a:pt x="23574" y="0"/>
                      <a:pt x="53435" y="0"/>
                    </a:cubicBezTo>
                    <a:lnTo>
                      <a:pt x="240456" y="0"/>
                    </a:lnTo>
                    <a:cubicBezTo>
                      <a:pt x="270317" y="0"/>
                      <a:pt x="293891" y="23574"/>
                      <a:pt x="293891" y="53435"/>
                    </a:cubicBezTo>
                    <a:lnTo>
                      <a:pt x="293891" y="116299"/>
                    </a:lnTo>
                    <a:cubicBezTo>
                      <a:pt x="293891" y="146160"/>
                      <a:pt x="270317" y="169734"/>
                      <a:pt x="240456" y="169734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CB64C">
                      <a:lumMod val="60000"/>
                      <a:lumOff val="40000"/>
                    </a:srgbClr>
                  </a:gs>
                  <a:gs pos="24000">
                    <a:srgbClr val="FCB64C">
                      <a:lumMod val="40000"/>
                      <a:lumOff val="6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C04264C1-53C0-4E2F-9ECC-79C0A9BB02C9}"/>
                  </a:ext>
                </a:extLst>
              </p:cNvPr>
              <p:cNvSpPr/>
              <p:nvPr/>
            </p:nvSpPr>
            <p:spPr>
              <a:xfrm>
                <a:off x="2247816" y="3864533"/>
                <a:ext cx="204309" cy="157161"/>
              </a:xfrm>
              <a:custGeom>
                <a:avLst/>
                <a:gdLst/>
                <a:ahLst/>
                <a:cxnLst/>
                <a:rect l="0" t="0" r="0" b="0"/>
                <a:pathLst>
                  <a:path w="204309" h="157161">
                    <a:moveTo>
                      <a:pt x="33004" y="0"/>
                    </a:moveTo>
                    <a:lnTo>
                      <a:pt x="0" y="55006"/>
                    </a:lnTo>
                    <a:lnTo>
                      <a:pt x="0" y="55006"/>
                    </a:lnTo>
                    <a:cubicBezTo>
                      <a:pt x="39290" y="114728"/>
                      <a:pt x="102155" y="154018"/>
                      <a:pt x="174449" y="160304"/>
                    </a:cubicBezTo>
                    <a:lnTo>
                      <a:pt x="174449" y="160304"/>
                    </a:lnTo>
                    <a:lnTo>
                      <a:pt x="207453" y="105298"/>
                    </a:lnTo>
                    <a:lnTo>
                      <a:pt x="33004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E8B91523-C3D6-4482-921C-42F86F85B00E}"/>
                  </a:ext>
                </a:extLst>
              </p:cNvPr>
              <p:cNvSpPr/>
              <p:nvPr/>
            </p:nvSpPr>
            <p:spPr>
              <a:xfrm>
                <a:off x="2258817" y="3702657"/>
                <a:ext cx="282890" cy="298606"/>
              </a:xfrm>
              <a:custGeom>
                <a:avLst/>
                <a:gdLst/>
                <a:ahLst/>
                <a:cxnLst/>
                <a:rect l="0" t="0" r="0" b="0"/>
                <a:pathLst>
                  <a:path w="282890" h="298606">
                    <a:moveTo>
                      <a:pt x="121014" y="0"/>
                    </a:moveTo>
                    <a:lnTo>
                      <a:pt x="121014" y="0"/>
                    </a:lnTo>
                    <a:cubicBezTo>
                      <a:pt x="191737" y="6287"/>
                      <a:pt x="256173" y="45577"/>
                      <a:pt x="295463" y="105298"/>
                    </a:cubicBezTo>
                    <a:lnTo>
                      <a:pt x="295463" y="105298"/>
                    </a:lnTo>
                    <a:lnTo>
                      <a:pt x="174449" y="304893"/>
                    </a:lnTo>
                    <a:lnTo>
                      <a:pt x="174449" y="304893"/>
                    </a:lnTo>
                    <a:cubicBezTo>
                      <a:pt x="135159" y="245171"/>
                      <a:pt x="72294" y="205881"/>
                      <a:pt x="0" y="199595"/>
                    </a:cubicBezTo>
                    <a:lnTo>
                      <a:pt x="0" y="199595"/>
                    </a:lnTo>
                    <a:lnTo>
                      <a:pt x="121014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CB64C"/>
                  </a:gs>
                  <a:gs pos="0">
                    <a:srgbClr val="FCB64C">
                      <a:lumMod val="40000"/>
                      <a:lumOff val="60000"/>
                    </a:srgbClr>
                  </a:gs>
                </a:gsLst>
                <a:lin ang="5400000" scaled="1"/>
                <a:tileRect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27270CBB-A785-41D5-A382-602439B530E2}"/>
                  </a:ext>
                </a:extLst>
              </p:cNvPr>
              <p:cNvSpPr/>
              <p:nvPr/>
            </p:nvSpPr>
            <p:spPr>
              <a:xfrm>
                <a:off x="2455269" y="3301896"/>
                <a:ext cx="31432" cy="282890"/>
              </a:xfrm>
              <a:custGeom>
                <a:avLst/>
                <a:gdLst/>
                <a:ahLst/>
                <a:cxnLst/>
                <a:rect l="0" t="0" r="0" b="0"/>
                <a:pathLst>
                  <a:path w="31432" h="282890">
                    <a:moveTo>
                      <a:pt x="0" y="0"/>
                    </a:moveTo>
                    <a:cubicBezTo>
                      <a:pt x="0" y="0"/>
                      <a:pt x="70723" y="125729"/>
                      <a:pt x="0" y="287605"/>
                    </a:cubicBezTo>
                  </a:path>
                </a:pathLst>
              </a:custGeom>
              <a:noFill/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14D808B-1FD5-4D54-9E49-D7C7223F210E}"/>
                  </a:ext>
                </a:extLst>
              </p:cNvPr>
              <p:cNvSpPr/>
              <p:nvPr/>
            </p:nvSpPr>
            <p:spPr>
              <a:xfrm>
                <a:off x="2478843" y="3225640"/>
                <a:ext cx="392903" cy="565780"/>
              </a:xfrm>
              <a:custGeom>
                <a:avLst/>
                <a:gdLst/>
                <a:ahLst/>
                <a:cxnLst/>
                <a:rect l="0" t="0" r="0" b="0"/>
                <a:pathLst>
                  <a:path w="392902" h="565780">
                    <a:moveTo>
                      <a:pt x="17288" y="363861"/>
                    </a:moveTo>
                    <a:cubicBezTo>
                      <a:pt x="17288" y="363861"/>
                      <a:pt x="166591" y="296282"/>
                      <a:pt x="128872" y="175268"/>
                    </a:cubicBezTo>
                    <a:cubicBezTo>
                      <a:pt x="91153" y="55825"/>
                      <a:pt x="152446" y="10248"/>
                      <a:pt x="188593" y="819"/>
                    </a:cubicBezTo>
                    <a:cubicBezTo>
                      <a:pt x="224740" y="-8611"/>
                      <a:pt x="416477" y="63683"/>
                      <a:pt x="326895" y="203557"/>
                    </a:cubicBezTo>
                    <a:cubicBezTo>
                      <a:pt x="235742" y="343430"/>
                      <a:pt x="286033" y="428297"/>
                      <a:pt x="350469" y="439298"/>
                    </a:cubicBezTo>
                    <a:cubicBezTo>
                      <a:pt x="414905" y="450300"/>
                      <a:pt x="421192" y="552454"/>
                      <a:pt x="339468" y="577600"/>
                    </a:cubicBezTo>
                    <a:cubicBezTo>
                      <a:pt x="259316" y="602746"/>
                      <a:pt x="215311" y="332429"/>
                      <a:pt x="75437" y="423582"/>
                    </a:cubicBezTo>
                    <a:cubicBezTo>
                      <a:pt x="45577" y="442441"/>
                      <a:pt x="0" y="510021"/>
                      <a:pt x="0" y="510021"/>
                    </a:cubicBezTo>
                  </a:path>
                </a:pathLst>
              </a:custGeom>
              <a:noFill/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5013C67-EA6C-4DCE-89C8-8362E80EB8E9}"/>
                  </a:ext>
                </a:extLst>
              </p:cNvPr>
              <p:cNvSpPr/>
              <p:nvPr/>
            </p:nvSpPr>
            <p:spPr>
              <a:xfrm>
                <a:off x="1971212" y="3722416"/>
                <a:ext cx="204309" cy="94297"/>
              </a:xfrm>
              <a:custGeom>
                <a:avLst/>
                <a:gdLst/>
                <a:ahLst/>
                <a:cxnLst/>
                <a:rect l="0" t="0" r="0" b="0"/>
                <a:pathLst>
                  <a:path w="204309" h="94296">
                    <a:moveTo>
                      <a:pt x="0" y="71394"/>
                    </a:moveTo>
                    <a:lnTo>
                      <a:pt x="11001" y="8530"/>
                    </a:lnTo>
                    <a:lnTo>
                      <a:pt x="11001" y="8530"/>
                    </a:lnTo>
                    <a:cubicBezTo>
                      <a:pt x="80152" y="-10330"/>
                      <a:pt x="154018" y="2243"/>
                      <a:pt x="210596" y="44677"/>
                    </a:cubicBezTo>
                    <a:lnTo>
                      <a:pt x="210596" y="44677"/>
                    </a:lnTo>
                    <a:lnTo>
                      <a:pt x="199595" y="107541"/>
                    </a:lnTo>
                    <a:lnTo>
                      <a:pt x="0" y="71394"/>
                    </a:ln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DC90A31-2E15-42FA-B067-AB38FE422259}"/>
                  </a:ext>
                </a:extLst>
              </p:cNvPr>
              <p:cNvSpPr/>
              <p:nvPr/>
            </p:nvSpPr>
            <p:spPr>
              <a:xfrm>
                <a:off x="1938208" y="3749805"/>
                <a:ext cx="235742" cy="267174"/>
              </a:xfrm>
              <a:custGeom>
                <a:avLst/>
                <a:gdLst/>
                <a:ahLst/>
                <a:cxnLst/>
                <a:rect l="0" t="0" r="0" b="0"/>
                <a:pathLst>
                  <a:path w="235741" h="267173">
                    <a:moveTo>
                      <a:pt x="199595" y="265602"/>
                    </a:moveTo>
                    <a:lnTo>
                      <a:pt x="199595" y="265602"/>
                    </a:lnTo>
                    <a:cubicBezTo>
                      <a:pt x="130444" y="284462"/>
                      <a:pt x="56578" y="271889"/>
                      <a:pt x="0" y="229455"/>
                    </a:cubicBezTo>
                    <a:lnTo>
                      <a:pt x="0" y="229455"/>
                    </a:lnTo>
                    <a:lnTo>
                      <a:pt x="42434" y="0"/>
                    </a:lnTo>
                    <a:lnTo>
                      <a:pt x="42434" y="0"/>
                    </a:lnTo>
                    <a:cubicBezTo>
                      <a:pt x="100583" y="42433"/>
                      <a:pt x="174449" y="56578"/>
                      <a:pt x="242028" y="36147"/>
                    </a:cubicBezTo>
                    <a:lnTo>
                      <a:pt x="242028" y="36147"/>
                    </a:lnTo>
                    <a:lnTo>
                      <a:pt x="199595" y="265602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CB64C"/>
                  </a:gs>
                  <a:gs pos="0">
                    <a:srgbClr val="FCB64C">
                      <a:lumMod val="40000"/>
                      <a:lumOff val="60000"/>
                    </a:srgbClr>
                  </a:gs>
                </a:gsLst>
                <a:lin ang="5400000" scaled="1"/>
                <a:tileRect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9277DE6F-74BF-449C-B8C5-5823240A34A7}"/>
                  </a:ext>
                </a:extLst>
              </p:cNvPr>
              <p:cNvSpPr/>
              <p:nvPr/>
            </p:nvSpPr>
            <p:spPr>
              <a:xfrm>
                <a:off x="2063352" y="3130722"/>
                <a:ext cx="424335" cy="612928"/>
              </a:xfrm>
              <a:custGeom>
                <a:avLst/>
                <a:gdLst/>
                <a:ahLst/>
                <a:cxnLst/>
                <a:rect l="0" t="0" r="0" b="0"/>
                <a:pathLst>
                  <a:path w="424335" h="612928">
                    <a:moveTo>
                      <a:pt x="17873" y="619083"/>
                    </a:moveTo>
                    <a:cubicBezTo>
                      <a:pt x="17873" y="619083"/>
                      <a:pt x="-62279" y="344051"/>
                      <a:pt x="116885" y="344051"/>
                    </a:cubicBezTo>
                    <a:cubicBezTo>
                      <a:pt x="296049" y="344051"/>
                      <a:pt x="162462" y="446206"/>
                      <a:pt x="186036" y="537360"/>
                    </a:cubicBezTo>
                    <a:cubicBezTo>
                      <a:pt x="208038" y="628513"/>
                      <a:pt x="423349" y="504356"/>
                      <a:pt x="325909" y="290617"/>
                    </a:cubicBezTo>
                    <a:cubicBezTo>
                      <a:pt x="228469" y="76877"/>
                      <a:pt x="233184" y="-12704"/>
                      <a:pt x="316480" y="1440"/>
                    </a:cubicBezTo>
                    <a:cubicBezTo>
                      <a:pt x="399775" y="14013"/>
                      <a:pt x="473641" y="73734"/>
                      <a:pt x="423349" y="287474"/>
                    </a:cubicBezTo>
                  </a:path>
                </a:pathLst>
              </a:custGeom>
              <a:noFill/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7D82C5C-C5B7-4790-88F9-17C00E526EFE}"/>
                  </a:ext>
                </a:extLst>
              </p:cNvPr>
              <p:cNvSpPr/>
              <p:nvPr/>
            </p:nvSpPr>
            <p:spPr>
              <a:xfrm>
                <a:off x="1897347" y="3215457"/>
                <a:ext cx="94297" cy="204309"/>
              </a:xfrm>
              <a:custGeom>
                <a:avLst/>
                <a:gdLst/>
                <a:ahLst/>
                <a:cxnLst/>
                <a:rect l="0" t="0" r="0" b="0"/>
                <a:pathLst>
                  <a:path w="94296" h="204309">
                    <a:moveTo>
                      <a:pt x="0" y="202738"/>
                    </a:moveTo>
                    <a:lnTo>
                      <a:pt x="64436" y="209024"/>
                    </a:lnTo>
                    <a:lnTo>
                      <a:pt x="64436" y="209024"/>
                    </a:lnTo>
                    <a:cubicBezTo>
                      <a:pt x="102155" y="147731"/>
                      <a:pt x="110013" y="73866"/>
                      <a:pt x="86439" y="6286"/>
                    </a:cubicBezTo>
                    <a:lnTo>
                      <a:pt x="86439" y="6286"/>
                    </a:lnTo>
                    <a:lnTo>
                      <a:pt x="22003" y="0"/>
                    </a:lnTo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3F034D37-CDB3-4E4B-B9FC-DC1CF032CA9E}"/>
                  </a:ext>
                </a:extLst>
              </p:cNvPr>
              <p:cNvSpPr/>
              <p:nvPr/>
            </p:nvSpPr>
            <p:spPr>
              <a:xfrm>
                <a:off x="1694296" y="3195026"/>
                <a:ext cx="267174" cy="220026"/>
              </a:xfrm>
              <a:custGeom>
                <a:avLst/>
                <a:gdLst/>
                <a:ahLst/>
                <a:cxnLst/>
                <a:rect l="0" t="0" r="0" b="0"/>
                <a:pathLst>
                  <a:path w="267173" h="220025">
                    <a:moveTo>
                      <a:pt x="14457" y="202738"/>
                    </a:moveTo>
                    <a:lnTo>
                      <a:pt x="14457" y="202738"/>
                    </a:lnTo>
                    <a:cubicBezTo>
                      <a:pt x="-10689" y="135159"/>
                      <a:pt x="-2831" y="61293"/>
                      <a:pt x="36460" y="0"/>
                    </a:cubicBezTo>
                    <a:lnTo>
                      <a:pt x="36460" y="0"/>
                    </a:lnTo>
                    <a:lnTo>
                      <a:pt x="269058" y="25146"/>
                    </a:lnTo>
                    <a:lnTo>
                      <a:pt x="269058" y="25146"/>
                    </a:lnTo>
                    <a:cubicBezTo>
                      <a:pt x="231339" y="86439"/>
                      <a:pt x="223481" y="160304"/>
                      <a:pt x="247056" y="227883"/>
                    </a:cubicBezTo>
                    <a:lnTo>
                      <a:pt x="247056" y="227883"/>
                    </a:lnTo>
                    <a:lnTo>
                      <a:pt x="14457" y="20273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CB64C"/>
                  </a:gs>
                  <a:gs pos="0">
                    <a:srgbClr val="FCB64C">
                      <a:lumMod val="40000"/>
                      <a:lumOff val="60000"/>
                    </a:srgbClr>
                  </a:gs>
                </a:gsLst>
                <a:lin ang="5400000" scaled="1"/>
                <a:tileRect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5578251-6F42-46A6-98D5-8696461986D1}"/>
                  </a:ext>
                </a:extLst>
              </p:cNvPr>
              <p:cNvSpPr/>
              <p:nvPr/>
            </p:nvSpPr>
            <p:spPr>
              <a:xfrm>
                <a:off x="1961783" y="3165564"/>
                <a:ext cx="565780" cy="518632"/>
              </a:xfrm>
              <a:custGeom>
                <a:avLst/>
                <a:gdLst/>
                <a:ahLst/>
                <a:cxnLst/>
                <a:rect l="0" t="0" r="0" b="0"/>
                <a:pathLst>
                  <a:path w="565780" h="518631">
                    <a:moveTo>
                      <a:pt x="0" y="164621"/>
                    </a:moveTo>
                    <a:cubicBezTo>
                      <a:pt x="0" y="164621"/>
                      <a:pt x="117871" y="181909"/>
                      <a:pt x="147731" y="59323"/>
                    </a:cubicBezTo>
                    <a:cubicBezTo>
                      <a:pt x="177592" y="-63263"/>
                      <a:pt x="298606" y="20033"/>
                      <a:pt x="246743" y="164621"/>
                    </a:cubicBezTo>
                    <a:cubicBezTo>
                      <a:pt x="196451" y="309209"/>
                      <a:pt x="149303" y="469513"/>
                      <a:pt x="216882" y="516662"/>
                    </a:cubicBezTo>
                    <a:cubicBezTo>
                      <a:pt x="286033" y="563810"/>
                      <a:pt x="333182" y="43607"/>
                      <a:pt x="455767" y="59323"/>
                    </a:cubicBezTo>
                    <a:cubicBezTo>
                      <a:pt x="578353" y="75039"/>
                      <a:pt x="611357" y="194482"/>
                      <a:pt x="521775" y="320210"/>
                    </a:cubicBezTo>
                  </a:path>
                </a:pathLst>
              </a:custGeom>
              <a:noFill/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E3F701A-E3E9-4EA9-9941-14E037D5F8D1}"/>
                  </a:ext>
                </a:extLst>
              </p:cNvPr>
              <p:cNvSpPr/>
              <p:nvPr/>
            </p:nvSpPr>
            <p:spPr>
              <a:xfrm>
                <a:off x="1418005" y="3749751"/>
                <a:ext cx="204309" cy="141445"/>
              </a:xfrm>
              <a:custGeom>
                <a:avLst/>
                <a:gdLst/>
                <a:ahLst/>
                <a:cxnLst/>
                <a:rect l="0" t="0" r="0" b="0"/>
                <a:pathLst>
                  <a:path w="204309" h="141445">
                    <a:moveTo>
                      <a:pt x="28289" y="146214"/>
                    </a:moveTo>
                    <a:lnTo>
                      <a:pt x="0" y="88064"/>
                    </a:lnTo>
                    <a:lnTo>
                      <a:pt x="0" y="88064"/>
                    </a:lnTo>
                    <a:cubicBezTo>
                      <a:pt x="44005" y="31486"/>
                      <a:pt x="111584" y="-1518"/>
                      <a:pt x="183878" y="54"/>
                    </a:cubicBezTo>
                    <a:lnTo>
                      <a:pt x="183878" y="54"/>
                    </a:lnTo>
                    <a:lnTo>
                      <a:pt x="212168" y="58203"/>
                    </a:lnTo>
                    <a:lnTo>
                      <a:pt x="28289" y="146214"/>
                    </a:ln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E70A3F6-673E-4338-AF9D-665DE3F59DC9}"/>
                  </a:ext>
                </a:extLst>
              </p:cNvPr>
              <p:cNvSpPr/>
              <p:nvPr/>
            </p:nvSpPr>
            <p:spPr>
              <a:xfrm>
                <a:off x="1427435" y="3768664"/>
                <a:ext cx="282890" cy="298606"/>
              </a:xfrm>
              <a:custGeom>
                <a:avLst/>
                <a:gdLst/>
                <a:ahLst/>
                <a:cxnLst/>
                <a:rect l="0" t="0" r="0" b="0"/>
                <a:pathLst>
                  <a:path w="282890" h="298606">
                    <a:moveTo>
                      <a:pt x="284462" y="210596"/>
                    </a:moveTo>
                    <a:lnTo>
                      <a:pt x="284462" y="210596"/>
                    </a:lnTo>
                    <a:cubicBezTo>
                      <a:pt x="240457" y="267174"/>
                      <a:pt x="172877" y="300178"/>
                      <a:pt x="100583" y="298606"/>
                    </a:cubicBezTo>
                    <a:lnTo>
                      <a:pt x="100583" y="298606"/>
                    </a:lnTo>
                    <a:lnTo>
                      <a:pt x="0" y="88010"/>
                    </a:lnTo>
                    <a:lnTo>
                      <a:pt x="0" y="88010"/>
                    </a:lnTo>
                    <a:cubicBezTo>
                      <a:pt x="72294" y="88010"/>
                      <a:pt x="139873" y="56578"/>
                      <a:pt x="183879" y="0"/>
                    </a:cubicBezTo>
                    <a:lnTo>
                      <a:pt x="183879" y="0"/>
                    </a:lnTo>
                    <a:lnTo>
                      <a:pt x="284462" y="210596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CB64C"/>
                  </a:gs>
                  <a:gs pos="0">
                    <a:srgbClr val="FCB64C">
                      <a:lumMod val="40000"/>
                      <a:lumOff val="60000"/>
                    </a:srgbClr>
                  </a:gs>
                </a:gsLst>
                <a:lin ang="5400000" scaled="1"/>
                <a:tileRect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E51B50E-C24E-4CA5-BD6A-466B6C855448}"/>
                  </a:ext>
                </a:extLst>
              </p:cNvPr>
              <p:cNvSpPr/>
              <p:nvPr/>
            </p:nvSpPr>
            <p:spPr>
              <a:xfrm>
                <a:off x="1164976" y="3301896"/>
                <a:ext cx="31432" cy="282890"/>
              </a:xfrm>
              <a:custGeom>
                <a:avLst/>
                <a:gdLst/>
                <a:ahLst/>
                <a:cxnLst/>
                <a:rect l="0" t="0" r="0" b="0"/>
                <a:pathLst>
                  <a:path w="31432" h="282890">
                    <a:moveTo>
                      <a:pt x="31432" y="0"/>
                    </a:moveTo>
                    <a:cubicBezTo>
                      <a:pt x="31432" y="0"/>
                      <a:pt x="-39290" y="125729"/>
                      <a:pt x="31432" y="287605"/>
                    </a:cubicBezTo>
                  </a:path>
                </a:pathLst>
              </a:custGeom>
              <a:noFill/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817B734-337D-4712-BF80-0366136EAD1D}"/>
                  </a:ext>
                </a:extLst>
              </p:cNvPr>
              <p:cNvSpPr/>
              <p:nvPr/>
            </p:nvSpPr>
            <p:spPr>
              <a:xfrm>
                <a:off x="1218411" y="3120784"/>
                <a:ext cx="361470" cy="667585"/>
              </a:xfrm>
              <a:custGeom>
                <a:avLst/>
                <a:gdLst/>
                <a:ahLst/>
                <a:cxnLst/>
                <a:rect l="0" t="0" r="0" b="0"/>
                <a:pathLst>
                  <a:path w="361470" h="675792">
                    <a:moveTo>
                      <a:pt x="290748" y="682457"/>
                    </a:moveTo>
                    <a:cubicBezTo>
                      <a:pt x="290748" y="682457"/>
                      <a:pt x="121014" y="498578"/>
                      <a:pt x="238885" y="394852"/>
                    </a:cubicBezTo>
                    <a:cubicBezTo>
                      <a:pt x="356756" y="291126"/>
                      <a:pt x="430621" y="129250"/>
                      <a:pt x="325324" y="75815"/>
                    </a:cubicBezTo>
                    <a:cubicBezTo>
                      <a:pt x="220026" y="22380"/>
                      <a:pt x="45577" y="-64058"/>
                      <a:pt x="58150" y="75815"/>
                    </a:cubicBezTo>
                    <a:cubicBezTo>
                      <a:pt x="70723" y="215689"/>
                      <a:pt x="130444" y="185828"/>
                      <a:pt x="121014" y="286411"/>
                    </a:cubicBezTo>
                    <a:cubicBezTo>
                      <a:pt x="110013" y="407425"/>
                      <a:pt x="0" y="470290"/>
                      <a:pt x="0" y="470290"/>
                    </a:cubicBezTo>
                  </a:path>
                </a:pathLst>
              </a:custGeom>
              <a:noFill/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0F85080-5189-4F1C-8846-3F1AA05BA5D4}"/>
                  </a:ext>
                </a:extLst>
              </p:cNvPr>
              <p:cNvSpPr/>
              <p:nvPr/>
            </p:nvSpPr>
            <p:spPr>
              <a:xfrm>
                <a:off x="943379" y="3647650"/>
                <a:ext cx="157161" cy="204309"/>
              </a:xfrm>
              <a:custGeom>
                <a:avLst/>
                <a:gdLst/>
                <a:ahLst/>
                <a:cxnLst/>
                <a:rect l="0" t="0" r="0" b="0"/>
                <a:pathLst>
                  <a:path w="157161" h="204309">
                    <a:moveTo>
                      <a:pt x="0" y="37719"/>
                    </a:moveTo>
                    <a:lnTo>
                      <a:pt x="51863" y="0"/>
                    </a:lnTo>
                    <a:lnTo>
                      <a:pt x="51863" y="0"/>
                    </a:lnTo>
                    <a:cubicBezTo>
                      <a:pt x="114728" y="34575"/>
                      <a:pt x="157161" y="95868"/>
                      <a:pt x="169734" y="166591"/>
                    </a:cubicBezTo>
                    <a:lnTo>
                      <a:pt x="169734" y="166591"/>
                    </a:lnTo>
                    <a:lnTo>
                      <a:pt x="117871" y="204309"/>
                    </a:lnTo>
                    <a:lnTo>
                      <a:pt x="0" y="37719"/>
                    </a:ln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1067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A8BBB6A-6B57-4F6F-BF00-75CE1D49405B}"/>
                  </a:ext>
                </a:extLst>
              </p:cNvPr>
              <p:cNvSpPr/>
              <p:nvPr/>
            </p:nvSpPr>
            <p:spPr>
              <a:xfrm>
                <a:off x="787789" y="3660223"/>
                <a:ext cx="298606" cy="298606"/>
              </a:xfrm>
              <a:custGeom>
                <a:avLst/>
                <a:gdLst/>
                <a:ahLst/>
                <a:cxnLst/>
                <a:rect l="0" t="0" r="0" b="0"/>
                <a:pathLst>
                  <a:path w="298606" h="298606">
                    <a:moveTo>
                      <a:pt x="117871" y="300178"/>
                    </a:moveTo>
                    <a:lnTo>
                      <a:pt x="117871" y="300178"/>
                    </a:lnTo>
                    <a:cubicBezTo>
                      <a:pt x="55006" y="265602"/>
                      <a:pt x="12573" y="204309"/>
                      <a:pt x="0" y="133587"/>
                    </a:cubicBezTo>
                    <a:lnTo>
                      <a:pt x="0" y="133587"/>
                    </a:lnTo>
                    <a:lnTo>
                      <a:pt x="191737" y="0"/>
                    </a:lnTo>
                    <a:lnTo>
                      <a:pt x="191737" y="0"/>
                    </a:lnTo>
                    <a:cubicBezTo>
                      <a:pt x="202738" y="70723"/>
                      <a:pt x="246743" y="132015"/>
                      <a:pt x="309607" y="166591"/>
                    </a:cubicBezTo>
                    <a:lnTo>
                      <a:pt x="309607" y="166591"/>
                    </a:lnTo>
                    <a:lnTo>
                      <a:pt x="117871" y="300178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rgbClr val="FCB64C"/>
                  </a:gs>
                  <a:gs pos="0">
                    <a:srgbClr val="FCB64C">
                      <a:lumMod val="40000"/>
                      <a:lumOff val="60000"/>
                    </a:srgbClr>
                  </a:gs>
                </a:gsLst>
                <a:lin ang="5400000" scaled="1"/>
                <a:tileRect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17BAC46-6A61-446B-AF7C-2CE4191C916D}"/>
                  </a:ext>
                </a:extLst>
              </p:cNvPr>
              <p:cNvSpPr/>
              <p:nvPr/>
            </p:nvSpPr>
            <p:spPr>
              <a:xfrm>
                <a:off x="872808" y="3143043"/>
                <a:ext cx="502916" cy="817238"/>
              </a:xfrm>
              <a:custGeom>
                <a:avLst/>
                <a:gdLst/>
                <a:ahLst/>
                <a:cxnLst/>
                <a:rect l="0" t="0" r="0" b="0"/>
                <a:pathLst>
                  <a:path w="502915" h="817237">
                    <a:moveTo>
                      <a:pt x="168011" y="587902"/>
                    </a:moveTo>
                    <a:cubicBezTo>
                      <a:pt x="223017" y="532896"/>
                      <a:pt x="355033" y="525038"/>
                      <a:pt x="323601" y="679056"/>
                    </a:cubicBezTo>
                    <a:cubicBezTo>
                      <a:pt x="292168" y="834645"/>
                      <a:pt x="370749" y="825216"/>
                      <a:pt x="402181" y="817358"/>
                    </a:cubicBezTo>
                    <a:cubicBezTo>
                      <a:pt x="504336" y="789069"/>
                      <a:pt x="567200" y="609905"/>
                      <a:pt x="454044" y="559613"/>
                    </a:cubicBezTo>
                    <a:cubicBezTo>
                      <a:pt x="340888" y="509322"/>
                      <a:pt x="-141596" y="339588"/>
                      <a:pt x="40710" y="94416"/>
                    </a:cubicBezTo>
                    <a:cubicBezTo>
                      <a:pt x="223017" y="-150755"/>
                      <a:pt x="290597" y="143136"/>
                      <a:pt x="293740" y="281438"/>
                    </a:cubicBezTo>
                  </a:path>
                </a:pathLst>
              </a:custGeom>
              <a:noFill/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119" name="Rectangle: Top Corners Rounded 118">
              <a:extLst>
                <a:ext uri="{FF2B5EF4-FFF2-40B4-BE49-F238E27FC236}">
                  <a16:creationId xmlns:a16="http://schemas.microsoft.com/office/drawing/2014/main" id="{7013D7A4-9A8B-4CEB-9877-62A7E2D0262C}"/>
                </a:ext>
              </a:extLst>
            </p:cNvPr>
            <p:cNvSpPr/>
            <p:nvPr/>
          </p:nvSpPr>
          <p:spPr>
            <a:xfrm>
              <a:off x="1271207" y="2421132"/>
              <a:ext cx="351095" cy="256041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100000">
                  <a:srgbClr val="6D6E6D">
                    <a:lumMod val="60000"/>
                    <a:lumOff val="40000"/>
                  </a:srgbClr>
                </a:gs>
                <a:gs pos="24000">
                  <a:srgbClr val="6D6E6D">
                    <a:lumMod val="40000"/>
                    <a:lumOff val="60000"/>
                  </a:srgbClr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0" name="Rectangle: Top Corners Rounded 119">
              <a:extLst>
                <a:ext uri="{FF2B5EF4-FFF2-40B4-BE49-F238E27FC236}">
                  <a16:creationId xmlns:a16="http://schemas.microsoft.com/office/drawing/2014/main" id="{D6565629-6664-4288-9515-612702D178E2}"/>
                </a:ext>
              </a:extLst>
            </p:cNvPr>
            <p:cNvSpPr/>
            <p:nvPr/>
          </p:nvSpPr>
          <p:spPr>
            <a:xfrm>
              <a:off x="1791823" y="2421132"/>
              <a:ext cx="351095" cy="256041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100000">
                  <a:srgbClr val="6D6E6D">
                    <a:lumMod val="60000"/>
                    <a:lumOff val="40000"/>
                  </a:srgbClr>
                </a:gs>
                <a:gs pos="24000">
                  <a:srgbClr val="6D6E6D">
                    <a:lumMod val="40000"/>
                    <a:lumOff val="60000"/>
                  </a:srgbClr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770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E25A65E-1682-4330-86D5-836C27656F47}"/>
              </a:ext>
            </a:extLst>
          </p:cNvPr>
          <p:cNvSpPr txBox="1"/>
          <p:nvPr/>
        </p:nvSpPr>
        <p:spPr>
          <a:xfrm>
            <a:off x="1388261" y="382871"/>
            <a:ext cx="4645824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Losing—What Changed?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ED9D53-605C-4269-83A4-5CAB89E79ED9}"/>
              </a:ext>
            </a:extLst>
          </p:cNvPr>
          <p:cNvGrpSpPr/>
          <p:nvPr/>
        </p:nvGrpSpPr>
        <p:grpSpPr>
          <a:xfrm>
            <a:off x="539088" y="293269"/>
            <a:ext cx="668080" cy="748631"/>
            <a:chOff x="4048419" y="3781043"/>
            <a:chExt cx="712857" cy="79880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B29BB92-11B4-47A3-A932-BA1C3CAAD3F4}"/>
                </a:ext>
              </a:extLst>
            </p:cNvPr>
            <p:cNvGrpSpPr/>
            <p:nvPr/>
          </p:nvGrpSpPr>
          <p:grpSpPr>
            <a:xfrm>
              <a:off x="4224980" y="3781043"/>
              <a:ext cx="359769" cy="265940"/>
              <a:chOff x="4224980" y="3781043"/>
              <a:chExt cx="359769" cy="26594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11742E9-D648-48C0-8E22-5B0526DC73C3}"/>
                  </a:ext>
                </a:extLst>
              </p:cNvPr>
              <p:cNvSpPr/>
              <p:nvPr/>
            </p:nvSpPr>
            <p:spPr>
              <a:xfrm>
                <a:off x="4224980" y="3781043"/>
                <a:ext cx="165630" cy="252805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552450">
                    <a:moveTo>
                      <a:pt x="361559" y="154569"/>
                    </a:moveTo>
                    <a:cubicBezTo>
                      <a:pt x="347272" y="60272"/>
                      <a:pt x="260594" y="-10213"/>
                      <a:pt x="160582" y="1217"/>
                    </a:cubicBezTo>
                    <a:cubicBezTo>
                      <a:pt x="78667" y="10742"/>
                      <a:pt x="11039" y="76464"/>
                      <a:pt x="1514" y="158379"/>
                    </a:cubicBezTo>
                    <a:cubicBezTo>
                      <a:pt x="-7058" y="225054"/>
                      <a:pt x="21517" y="286014"/>
                      <a:pt x="68189" y="323162"/>
                    </a:cubicBezTo>
                    <a:lnTo>
                      <a:pt x="68189" y="323162"/>
                    </a:lnTo>
                    <a:lnTo>
                      <a:pt x="331079" y="553667"/>
                    </a:lnTo>
                    <a:lnTo>
                      <a:pt x="326317" y="495564"/>
                    </a:lnTo>
                    <a:lnTo>
                      <a:pt x="344414" y="454607"/>
                    </a:lnTo>
                    <a:lnTo>
                      <a:pt x="303457" y="381264"/>
                    </a:lnTo>
                    <a:lnTo>
                      <a:pt x="361559" y="327924"/>
                    </a:lnTo>
                    <a:lnTo>
                      <a:pt x="297742" y="247914"/>
                    </a:lnTo>
                    <a:lnTo>
                      <a:pt x="364417" y="177429"/>
                    </a:lnTo>
                    <a:lnTo>
                      <a:pt x="361559" y="154569"/>
                    </a:ln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58CB1FE-0F58-4CD3-B267-E4EA3032FAA7}"/>
                  </a:ext>
                </a:extLst>
              </p:cNvPr>
              <p:cNvSpPr/>
              <p:nvPr/>
            </p:nvSpPr>
            <p:spPr>
              <a:xfrm>
                <a:off x="4419119" y="3781102"/>
                <a:ext cx="165630" cy="265881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581025">
                    <a:moveTo>
                      <a:pt x="2857" y="583087"/>
                    </a:moveTo>
                    <a:lnTo>
                      <a:pt x="299085" y="324007"/>
                    </a:lnTo>
                    <a:lnTo>
                      <a:pt x="299085" y="324007"/>
                    </a:lnTo>
                    <a:cubicBezTo>
                      <a:pt x="345758" y="285907"/>
                      <a:pt x="374333" y="225899"/>
                      <a:pt x="365760" y="159224"/>
                    </a:cubicBezTo>
                    <a:cubicBezTo>
                      <a:pt x="355283" y="77309"/>
                      <a:pt x="287655" y="10634"/>
                      <a:pt x="205740" y="1109"/>
                    </a:cubicBezTo>
                    <a:cubicBezTo>
                      <a:pt x="125730" y="-7463"/>
                      <a:pt x="55245" y="34447"/>
                      <a:pt x="21908" y="99217"/>
                    </a:cubicBezTo>
                    <a:lnTo>
                      <a:pt x="54292" y="190657"/>
                    </a:lnTo>
                    <a:lnTo>
                      <a:pt x="1905" y="250664"/>
                    </a:lnTo>
                    <a:lnTo>
                      <a:pt x="55245" y="332579"/>
                    </a:lnTo>
                    <a:lnTo>
                      <a:pt x="0" y="390682"/>
                    </a:lnTo>
                    <a:lnTo>
                      <a:pt x="26670" y="450689"/>
                    </a:lnTo>
                    <a:lnTo>
                      <a:pt x="0" y="507839"/>
                    </a:lnTo>
                    <a:lnTo>
                      <a:pt x="2857" y="583087"/>
                    </a:ln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03CD97B-F1C5-46E5-8535-F977AB40C3B4}"/>
                </a:ext>
              </a:extLst>
            </p:cNvPr>
            <p:cNvGrpSpPr/>
            <p:nvPr/>
          </p:nvGrpSpPr>
          <p:grpSpPr>
            <a:xfrm>
              <a:off x="4048419" y="4002153"/>
              <a:ext cx="277739" cy="577696"/>
              <a:chOff x="4096793" y="4089285"/>
              <a:chExt cx="235848" cy="490563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D6799EC-3DF4-49FE-B33F-77A8B467987B}"/>
                  </a:ext>
                </a:extLst>
              </p:cNvPr>
              <p:cNvSpPr/>
              <p:nvPr/>
            </p:nvSpPr>
            <p:spPr>
              <a:xfrm>
                <a:off x="4096793" y="4218215"/>
                <a:ext cx="235848" cy="361633"/>
              </a:xfrm>
              <a:custGeom>
                <a:avLst/>
                <a:gdLst/>
                <a:ahLst/>
                <a:cxnLst/>
                <a:rect l="0" t="0" r="0" b="0"/>
                <a:pathLst>
                  <a:path w="428625" h="657225">
                    <a:moveTo>
                      <a:pt x="215265" y="318135"/>
                    </a:moveTo>
                    <a:cubicBezTo>
                      <a:pt x="202883" y="318135"/>
                      <a:pt x="192405" y="328613"/>
                      <a:pt x="192405" y="340995"/>
                    </a:cubicBezTo>
                    <a:lnTo>
                      <a:pt x="192405" y="615315"/>
                    </a:lnTo>
                    <a:cubicBezTo>
                      <a:pt x="192405" y="640080"/>
                      <a:pt x="172403" y="661035"/>
                      <a:pt x="146685" y="661035"/>
                    </a:cubicBezTo>
                    <a:lnTo>
                      <a:pt x="146685" y="661035"/>
                    </a:lnTo>
                    <a:cubicBezTo>
                      <a:pt x="121920" y="661035"/>
                      <a:pt x="100965" y="641032"/>
                      <a:pt x="100965" y="615315"/>
                    </a:cubicBezTo>
                    <a:lnTo>
                      <a:pt x="100965" y="270510"/>
                    </a:lnTo>
                    <a:lnTo>
                      <a:pt x="100965" y="96202"/>
                    </a:lnTo>
                    <a:cubicBezTo>
                      <a:pt x="100965" y="88582"/>
                      <a:pt x="94298" y="81915"/>
                      <a:pt x="86678" y="81915"/>
                    </a:cubicBezTo>
                    <a:lnTo>
                      <a:pt x="86678" y="81915"/>
                    </a:lnTo>
                    <a:cubicBezTo>
                      <a:pt x="79058" y="81915"/>
                      <a:pt x="72390" y="88582"/>
                      <a:pt x="72390" y="96202"/>
                    </a:cubicBezTo>
                    <a:lnTo>
                      <a:pt x="72390" y="294323"/>
                    </a:lnTo>
                    <a:cubicBezTo>
                      <a:pt x="72390" y="314325"/>
                      <a:pt x="56198" y="330517"/>
                      <a:pt x="36195" y="330517"/>
                    </a:cubicBezTo>
                    <a:lnTo>
                      <a:pt x="36195" y="330517"/>
                    </a:lnTo>
                    <a:cubicBezTo>
                      <a:pt x="16193" y="330517"/>
                      <a:pt x="0" y="314325"/>
                      <a:pt x="0" y="294323"/>
                    </a:cubicBezTo>
                    <a:lnTo>
                      <a:pt x="0" y="86677"/>
                    </a:lnTo>
                    <a:cubicBezTo>
                      <a:pt x="0" y="39052"/>
                      <a:pt x="39053" y="0"/>
                      <a:pt x="86678" y="0"/>
                    </a:cubicBezTo>
                    <a:lnTo>
                      <a:pt x="100965" y="0"/>
                    </a:lnTo>
                    <a:lnTo>
                      <a:pt x="329565" y="0"/>
                    </a:lnTo>
                    <a:lnTo>
                      <a:pt x="342900" y="0"/>
                    </a:lnTo>
                    <a:cubicBezTo>
                      <a:pt x="390525" y="0"/>
                      <a:pt x="429578" y="39052"/>
                      <a:pt x="429578" y="86677"/>
                    </a:cubicBezTo>
                    <a:lnTo>
                      <a:pt x="429578" y="295275"/>
                    </a:lnTo>
                    <a:cubicBezTo>
                      <a:pt x="429578" y="315278"/>
                      <a:pt x="413385" y="331470"/>
                      <a:pt x="393383" y="331470"/>
                    </a:cubicBezTo>
                    <a:lnTo>
                      <a:pt x="393383" y="331470"/>
                    </a:lnTo>
                    <a:cubicBezTo>
                      <a:pt x="373380" y="331470"/>
                      <a:pt x="357188" y="315278"/>
                      <a:pt x="357188" y="295275"/>
                    </a:cubicBezTo>
                    <a:lnTo>
                      <a:pt x="357188" y="96202"/>
                    </a:lnTo>
                    <a:cubicBezTo>
                      <a:pt x="357188" y="88582"/>
                      <a:pt x="350520" y="81915"/>
                      <a:pt x="342900" y="81915"/>
                    </a:cubicBezTo>
                    <a:lnTo>
                      <a:pt x="342900" y="81915"/>
                    </a:lnTo>
                    <a:cubicBezTo>
                      <a:pt x="335280" y="81915"/>
                      <a:pt x="328613" y="88582"/>
                      <a:pt x="328613" y="96202"/>
                    </a:cubicBezTo>
                    <a:lnTo>
                      <a:pt x="328613" y="270510"/>
                    </a:lnTo>
                    <a:lnTo>
                      <a:pt x="328613" y="615315"/>
                    </a:lnTo>
                    <a:cubicBezTo>
                      <a:pt x="328613" y="640080"/>
                      <a:pt x="308610" y="661035"/>
                      <a:pt x="282893" y="661035"/>
                    </a:cubicBezTo>
                    <a:lnTo>
                      <a:pt x="282893" y="661035"/>
                    </a:lnTo>
                    <a:cubicBezTo>
                      <a:pt x="258128" y="661035"/>
                      <a:pt x="237173" y="641032"/>
                      <a:pt x="237173" y="615315"/>
                    </a:cubicBezTo>
                    <a:lnTo>
                      <a:pt x="237173" y="340995"/>
                    </a:lnTo>
                    <a:cubicBezTo>
                      <a:pt x="238125" y="327660"/>
                      <a:pt x="227648" y="318135"/>
                      <a:pt x="215265" y="318135"/>
                    </a:cubicBezTo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42C9184-3917-45AC-AA77-4631FF4CEB92}"/>
                  </a:ext>
                </a:extLst>
              </p:cNvPr>
              <p:cNvSpPr/>
              <p:nvPr/>
            </p:nvSpPr>
            <p:spPr>
              <a:xfrm>
                <a:off x="4162307" y="4089285"/>
                <a:ext cx="110062" cy="110062"/>
              </a:xfrm>
              <a:custGeom>
                <a:avLst/>
                <a:gdLst/>
                <a:ahLst/>
                <a:cxnLst/>
                <a:rect l="0" t="0" r="0" b="0"/>
                <a:pathLst>
                  <a:path w="200025" h="200025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8" y="203835"/>
                    </a:cubicBezTo>
                    <a:cubicBezTo>
                      <a:pt x="45630" y="203835"/>
                      <a:pt x="0" y="158205"/>
                      <a:pt x="0" y="101917"/>
                    </a:cubicBezTo>
                    <a:cubicBezTo>
                      <a:pt x="0" y="45630"/>
                      <a:pt x="45630" y="0"/>
                      <a:pt x="101918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7A90446-BD66-4A70-9472-8036402EDEE5}"/>
                </a:ext>
              </a:extLst>
            </p:cNvPr>
            <p:cNvGrpSpPr/>
            <p:nvPr/>
          </p:nvGrpSpPr>
          <p:grpSpPr>
            <a:xfrm>
              <a:off x="4483537" y="4002153"/>
              <a:ext cx="277739" cy="577696"/>
              <a:chOff x="4497210" y="4089285"/>
              <a:chExt cx="235848" cy="490563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E9B0E95-7209-4924-9140-751BCF2414B7}"/>
                  </a:ext>
                </a:extLst>
              </p:cNvPr>
              <p:cNvSpPr/>
              <p:nvPr/>
            </p:nvSpPr>
            <p:spPr>
              <a:xfrm>
                <a:off x="4497210" y="4218215"/>
                <a:ext cx="235848" cy="361633"/>
              </a:xfrm>
              <a:custGeom>
                <a:avLst/>
                <a:gdLst/>
                <a:ahLst/>
                <a:cxnLst/>
                <a:rect l="0" t="0" r="0" b="0"/>
                <a:pathLst>
                  <a:path w="428625" h="657225">
                    <a:moveTo>
                      <a:pt x="215265" y="318135"/>
                    </a:moveTo>
                    <a:cubicBezTo>
                      <a:pt x="202882" y="318135"/>
                      <a:pt x="192405" y="328613"/>
                      <a:pt x="192405" y="340995"/>
                    </a:cubicBezTo>
                    <a:lnTo>
                      <a:pt x="192405" y="615315"/>
                    </a:lnTo>
                    <a:cubicBezTo>
                      <a:pt x="192405" y="640080"/>
                      <a:pt x="172402" y="661035"/>
                      <a:pt x="146685" y="661035"/>
                    </a:cubicBezTo>
                    <a:lnTo>
                      <a:pt x="146685" y="661035"/>
                    </a:lnTo>
                    <a:cubicBezTo>
                      <a:pt x="121920" y="661035"/>
                      <a:pt x="100965" y="641032"/>
                      <a:pt x="100965" y="615315"/>
                    </a:cubicBezTo>
                    <a:lnTo>
                      <a:pt x="100965" y="270510"/>
                    </a:lnTo>
                    <a:lnTo>
                      <a:pt x="100965" y="96202"/>
                    </a:lnTo>
                    <a:cubicBezTo>
                      <a:pt x="100965" y="88582"/>
                      <a:pt x="94298" y="81915"/>
                      <a:pt x="86677" y="81915"/>
                    </a:cubicBezTo>
                    <a:lnTo>
                      <a:pt x="86677" y="81915"/>
                    </a:lnTo>
                    <a:cubicBezTo>
                      <a:pt x="79057" y="81915"/>
                      <a:pt x="72390" y="88582"/>
                      <a:pt x="72390" y="96202"/>
                    </a:cubicBezTo>
                    <a:lnTo>
                      <a:pt x="72390" y="294323"/>
                    </a:lnTo>
                    <a:cubicBezTo>
                      <a:pt x="72390" y="314325"/>
                      <a:pt x="56198" y="330517"/>
                      <a:pt x="36195" y="330517"/>
                    </a:cubicBezTo>
                    <a:lnTo>
                      <a:pt x="36195" y="330517"/>
                    </a:lnTo>
                    <a:cubicBezTo>
                      <a:pt x="16192" y="330517"/>
                      <a:pt x="0" y="314325"/>
                      <a:pt x="0" y="294323"/>
                    </a:cubicBezTo>
                    <a:lnTo>
                      <a:pt x="0" y="86677"/>
                    </a:lnTo>
                    <a:cubicBezTo>
                      <a:pt x="0" y="39052"/>
                      <a:pt x="39052" y="0"/>
                      <a:pt x="86677" y="0"/>
                    </a:cubicBezTo>
                    <a:lnTo>
                      <a:pt x="100965" y="0"/>
                    </a:lnTo>
                    <a:lnTo>
                      <a:pt x="329565" y="0"/>
                    </a:lnTo>
                    <a:lnTo>
                      <a:pt x="343853" y="0"/>
                    </a:lnTo>
                    <a:cubicBezTo>
                      <a:pt x="391478" y="0"/>
                      <a:pt x="430530" y="39052"/>
                      <a:pt x="430530" y="86677"/>
                    </a:cubicBezTo>
                    <a:lnTo>
                      <a:pt x="430530" y="295275"/>
                    </a:lnTo>
                    <a:cubicBezTo>
                      <a:pt x="430530" y="315278"/>
                      <a:pt x="414338" y="331470"/>
                      <a:pt x="394335" y="331470"/>
                    </a:cubicBezTo>
                    <a:lnTo>
                      <a:pt x="394335" y="331470"/>
                    </a:lnTo>
                    <a:cubicBezTo>
                      <a:pt x="374332" y="331470"/>
                      <a:pt x="358140" y="315278"/>
                      <a:pt x="358140" y="295275"/>
                    </a:cubicBezTo>
                    <a:lnTo>
                      <a:pt x="358140" y="96202"/>
                    </a:lnTo>
                    <a:cubicBezTo>
                      <a:pt x="358140" y="88582"/>
                      <a:pt x="351473" y="81915"/>
                      <a:pt x="343853" y="81915"/>
                    </a:cubicBezTo>
                    <a:lnTo>
                      <a:pt x="343853" y="81915"/>
                    </a:lnTo>
                    <a:cubicBezTo>
                      <a:pt x="336232" y="81915"/>
                      <a:pt x="329565" y="88582"/>
                      <a:pt x="329565" y="96202"/>
                    </a:cubicBezTo>
                    <a:lnTo>
                      <a:pt x="329565" y="270510"/>
                    </a:lnTo>
                    <a:lnTo>
                      <a:pt x="329565" y="615315"/>
                    </a:lnTo>
                    <a:cubicBezTo>
                      <a:pt x="329565" y="640080"/>
                      <a:pt x="309563" y="661035"/>
                      <a:pt x="283845" y="661035"/>
                    </a:cubicBezTo>
                    <a:lnTo>
                      <a:pt x="283845" y="661035"/>
                    </a:lnTo>
                    <a:cubicBezTo>
                      <a:pt x="259080" y="661035"/>
                      <a:pt x="238125" y="641032"/>
                      <a:pt x="238125" y="615315"/>
                    </a:cubicBezTo>
                    <a:lnTo>
                      <a:pt x="238125" y="340995"/>
                    </a:lnTo>
                    <a:cubicBezTo>
                      <a:pt x="238125" y="327660"/>
                      <a:pt x="227648" y="318135"/>
                      <a:pt x="215265" y="318135"/>
                    </a:cubicBezTo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55B2CD-D314-4D51-B4B4-C91A13D3F138}"/>
                  </a:ext>
                </a:extLst>
              </p:cNvPr>
              <p:cNvSpPr/>
              <p:nvPr/>
            </p:nvSpPr>
            <p:spPr>
              <a:xfrm>
                <a:off x="4562724" y="4089285"/>
                <a:ext cx="110062" cy="110062"/>
              </a:xfrm>
              <a:custGeom>
                <a:avLst/>
                <a:gdLst/>
                <a:ahLst/>
                <a:cxnLst/>
                <a:rect l="0" t="0" r="0" b="0"/>
                <a:pathLst>
                  <a:path w="200025" h="200025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8" y="203835"/>
                    </a:cubicBezTo>
                    <a:cubicBezTo>
                      <a:pt x="45630" y="203835"/>
                      <a:pt x="0" y="158205"/>
                      <a:pt x="0" y="101917"/>
                    </a:cubicBezTo>
                    <a:cubicBezTo>
                      <a:pt x="0" y="45630"/>
                      <a:pt x="45630" y="0"/>
                      <a:pt x="101918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5875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30E696-83C8-48D5-BE37-BAE52528A522}"/>
              </a:ext>
            </a:extLst>
          </p:cNvPr>
          <p:cNvGrpSpPr/>
          <p:nvPr/>
        </p:nvGrpSpPr>
        <p:grpSpPr>
          <a:xfrm>
            <a:off x="6345317" y="1737219"/>
            <a:ext cx="5263435" cy="3874971"/>
            <a:chOff x="4758988" y="1302914"/>
            <a:chExt cx="3947576" cy="2906228"/>
          </a:xfrm>
        </p:grpSpPr>
        <p:sp>
          <p:nvSpPr>
            <p:cNvPr id="42" name="Title 8">
              <a:extLst>
                <a:ext uri="{FF2B5EF4-FFF2-40B4-BE49-F238E27FC236}">
                  <a16:creationId xmlns:a16="http://schemas.microsoft.com/office/drawing/2014/main" id="{23C70A40-22A2-42FC-BD2E-1ADC81E3B6F1}"/>
                </a:ext>
              </a:extLst>
            </p:cNvPr>
            <p:cNvSpPr txBox="1">
              <a:spLocks/>
            </p:cNvSpPr>
            <p:nvPr/>
          </p:nvSpPr>
          <p:spPr>
            <a:xfrm>
              <a:off x="4758988" y="1969183"/>
              <a:ext cx="3947576" cy="2239959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i="0" kern="1200">
                  <a:solidFill>
                    <a:schemeClr val="tx1">
                      <a:lumMod val="95000"/>
                    </a:schemeClr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Microservices—fine grain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Agile continuous delivery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Pay as you go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Remote web services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5ADD48-5BF0-41F0-914F-80869111C3DC}"/>
                </a:ext>
              </a:extLst>
            </p:cNvPr>
            <p:cNvSpPr/>
            <p:nvPr/>
          </p:nvSpPr>
          <p:spPr>
            <a:xfrm>
              <a:off x="4758988" y="1302914"/>
              <a:ext cx="1767663" cy="438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spcBef>
                  <a:spcPts val="800"/>
                </a:spcBef>
                <a:defRPr/>
              </a:pPr>
              <a:r>
                <a:rPr lang="en-US" sz="3200" b="1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  <a:latin typeface="Arial"/>
                  <a:cs typeface="Arial"/>
                </a:rPr>
                <a:t>New World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D6A9166-BB34-4064-9F9D-494945B34644}"/>
              </a:ext>
            </a:extLst>
          </p:cNvPr>
          <p:cNvGrpSpPr/>
          <p:nvPr/>
        </p:nvGrpSpPr>
        <p:grpSpPr>
          <a:xfrm>
            <a:off x="471379" y="1737219"/>
            <a:ext cx="5263435" cy="3874971"/>
            <a:chOff x="353534" y="1302914"/>
            <a:chExt cx="3947576" cy="2906228"/>
          </a:xfrm>
        </p:grpSpPr>
        <p:sp>
          <p:nvSpPr>
            <p:cNvPr id="45" name="Title 8">
              <a:extLst>
                <a:ext uri="{FF2B5EF4-FFF2-40B4-BE49-F238E27FC236}">
                  <a16:creationId xmlns:a16="http://schemas.microsoft.com/office/drawing/2014/main" id="{ED9CA45D-B980-4F9A-AAEB-FC48F90F8725}"/>
                </a:ext>
              </a:extLst>
            </p:cNvPr>
            <p:cNvSpPr txBox="1">
              <a:spLocks/>
            </p:cNvSpPr>
            <p:nvPr/>
          </p:nvSpPr>
          <p:spPr>
            <a:xfrm>
              <a:off x="353534" y="1969184"/>
              <a:ext cx="3947576" cy="223995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i="0" kern="1200">
                  <a:solidFill>
                    <a:schemeClr val="tx1">
                      <a:lumMod val="95000"/>
                    </a:schemeClr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Monolithic—all or nothing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Frozen waterfall projects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Long term contracts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Local dependencies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668C22-E2C8-4ECC-A5B9-8CFEA84A52DD}"/>
                </a:ext>
              </a:extLst>
            </p:cNvPr>
            <p:cNvSpPr/>
            <p:nvPr/>
          </p:nvSpPr>
          <p:spPr>
            <a:xfrm>
              <a:off x="353534" y="1302914"/>
              <a:ext cx="1602073" cy="438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spcBef>
                  <a:spcPts val="800"/>
                </a:spcBef>
                <a:defRPr/>
              </a:pPr>
              <a:r>
                <a:rPr lang="en-US" sz="3200" b="1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  <a:latin typeface="Arial"/>
                  <a:cs typeface="Arial"/>
                </a:rPr>
                <a:t>Old 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931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40000"/>
                <a:lumOff val="60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BF707D6-6DF2-44EA-B824-CB4730E64E5B}"/>
              </a:ext>
            </a:extLst>
          </p:cNvPr>
          <p:cNvGrpSpPr/>
          <p:nvPr/>
        </p:nvGrpSpPr>
        <p:grpSpPr>
          <a:xfrm>
            <a:off x="471379" y="1737219"/>
            <a:ext cx="5263435" cy="3874971"/>
            <a:chOff x="353534" y="1302914"/>
            <a:chExt cx="3947576" cy="2906228"/>
          </a:xfrm>
        </p:grpSpPr>
        <p:sp>
          <p:nvSpPr>
            <p:cNvPr id="28" name="Title 8">
              <a:extLst>
                <a:ext uri="{FF2B5EF4-FFF2-40B4-BE49-F238E27FC236}">
                  <a16:creationId xmlns:a16="http://schemas.microsoft.com/office/drawing/2014/main" id="{875EAE40-1047-4B93-A564-F6B9545867B0}"/>
                </a:ext>
              </a:extLst>
            </p:cNvPr>
            <p:cNvSpPr txBox="1">
              <a:spLocks/>
            </p:cNvSpPr>
            <p:nvPr/>
          </p:nvSpPr>
          <p:spPr>
            <a:xfrm>
              <a:off x="353534" y="1969184"/>
              <a:ext cx="3947576" cy="223995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i="0" kern="1200">
                  <a:solidFill>
                    <a:schemeClr val="tx1">
                      <a:lumMod val="95000"/>
                    </a:schemeClr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solidFill>
                    <a:srgbClr val="545B64"/>
                  </a:solidFill>
                </a:rPr>
                <a:t>Years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solidFill>
                    <a:srgbClr val="545B64"/>
                  </a:solidFill>
                </a:rPr>
                <a:t>Millions of dollars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solidFill>
                    <a:srgbClr val="545B64"/>
                  </a:solidFill>
                </a:rPr>
                <a:t>100s of dev years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solidFill>
                    <a:srgbClr val="545B64"/>
                  </a:solidFill>
                </a:rPr>
                <a:t>Lock-in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solidFill>
                    <a:srgbClr val="545B64"/>
                  </a:solidFill>
                </a:rPr>
                <a:t>Lawyers and contracts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8D7939-6B9C-4568-A328-6BE4107BB61C}"/>
                </a:ext>
              </a:extLst>
            </p:cNvPr>
            <p:cNvSpPr/>
            <p:nvPr/>
          </p:nvSpPr>
          <p:spPr>
            <a:xfrm>
              <a:off x="353534" y="1302914"/>
              <a:ext cx="2948163" cy="6540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spcBef>
                  <a:spcPts val="800"/>
                </a:spcBef>
                <a:defRPr/>
              </a:pPr>
              <a:r>
                <a:rPr lang="en-US" sz="3200" b="1" dirty="0">
                  <a:solidFill>
                    <a:srgbClr val="545B64"/>
                  </a:solidFill>
                  <a:latin typeface="Arial"/>
                  <a:cs typeface="Arial"/>
                </a:rPr>
                <a:t>Old World</a:t>
              </a:r>
              <a:br>
                <a:rPr lang="en-US" sz="3200" b="1" dirty="0">
                  <a:solidFill>
                    <a:srgbClr val="545B64"/>
                  </a:solidFill>
                  <a:latin typeface="Arial"/>
                  <a:cs typeface="Arial"/>
                </a:rPr>
              </a:br>
              <a:r>
                <a:rPr lang="en-US" sz="1867" kern="0" dirty="0">
                  <a:solidFill>
                    <a:srgbClr val="474746"/>
                  </a:solidFill>
                  <a:latin typeface="Arial"/>
                </a:rPr>
                <a:t>Monolithic on-</a:t>
              </a:r>
              <a:r>
                <a:rPr lang="en-US" sz="1867" kern="0" dirty="0" err="1">
                  <a:solidFill>
                    <a:srgbClr val="474746"/>
                  </a:solidFill>
                  <a:latin typeface="Arial"/>
                </a:rPr>
                <a:t>prem</a:t>
              </a:r>
              <a:r>
                <a:rPr lang="en-US" sz="1867" kern="0" dirty="0">
                  <a:solidFill>
                    <a:srgbClr val="474746"/>
                  </a:solidFill>
                  <a:latin typeface="Arial"/>
                </a:rPr>
                <a:t> waterfall lock-in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341131A-D39E-4145-95EA-94EFE2BE6A57}"/>
              </a:ext>
            </a:extLst>
          </p:cNvPr>
          <p:cNvSpPr/>
          <p:nvPr/>
        </p:nvSpPr>
        <p:spPr>
          <a:xfrm>
            <a:off x="457200" y="965200"/>
            <a:ext cx="4656667" cy="62653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6A6724-FB55-408F-8F8D-B576D44D29E3}"/>
              </a:ext>
            </a:extLst>
          </p:cNvPr>
          <p:cNvGrpSpPr/>
          <p:nvPr/>
        </p:nvGrpSpPr>
        <p:grpSpPr>
          <a:xfrm>
            <a:off x="6345317" y="1737219"/>
            <a:ext cx="5263435" cy="3874971"/>
            <a:chOff x="4758988" y="1302914"/>
            <a:chExt cx="3947576" cy="2906228"/>
          </a:xfrm>
        </p:grpSpPr>
        <p:sp>
          <p:nvSpPr>
            <p:cNvPr id="25" name="Title 8">
              <a:extLst>
                <a:ext uri="{FF2B5EF4-FFF2-40B4-BE49-F238E27FC236}">
                  <a16:creationId xmlns:a16="http://schemas.microsoft.com/office/drawing/2014/main" id="{06F9C287-0ABA-4C62-8CE3-EB42762A6996}"/>
                </a:ext>
              </a:extLst>
            </p:cNvPr>
            <p:cNvSpPr txBox="1">
              <a:spLocks/>
            </p:cNvSpPr>
            <p:nvPr/>
          </p:nvSpPr>
          <p:spPr>
            <a:xfrm>
              <a:off x="4758988" y="1969183"/>
              <a:ext cx="3947576" cy="2239959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i="0" kern="1200">
                  <a:solidFill>
                    <a:schemeClr val="tx1">
                      <a:lumMod val="95000"/>
                    </a:schemeClr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solidFill>
                    <a:srgbClr val="545B64"/>
                  </a:solidFill>
                </a:rPr>
                <a:t>Weeks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solidFill>
                    <a:srgbClr val="545B64"/>
                  </a:solidFill>
                </a:rPr>
                <a:t>Hundreds of dollars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solidFill>
                    <a:srgbClr val="545B64"/>
                  </a:solidFill>
                </a:rPr>
                <a:t>A few dev weeks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solidFill>
                    <a:srgbClr val="545B64"/>
                  </a:solidFill>
                </a:rPr>
                <a:t>Refactoring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solidFill>
                    <a:srgbClr val="545B64"/>
                  </a:solidFill>
                </a:rPr>
                <a:t>Self service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A8EBE8-DF21-46DE-807E-4EDCDDBA3BDF}"/>
                </a:ext>
              </a:extLst>
            </p:cNvPr>
            <p:cNvSpPr/>
            <p:nvPr/>
          </p:nvSpPr>
          <p:spPr>
            <a:xfrm>
              <a:off x="4758988" y="1302914"/>
              <a:ext cx="3597612" cy="6540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spcBef>
                  <a:spcPts val="800"/>
                </a:spcBef>
                <a:defRPr/>
              </a:pPr>
              <a:r>
                <a:rPr lang="en-US" sz="3200" b="1" dirty="0">
                  <a:solidFill>
                    <a:srgbClr val="545B64"/>
                  </a:solidFill>
                  <a:latin typeface="Arial"/>
                  <a:cs typeface="Arial"/>
                </a:rPr>
                <a:t>New World</a:t>
              </a:r>
              <a:br>
                <a:rPr lang="en-US" sz="3200" b="1" dirty="0">
                  <a:solidFill>
                    <a:srgbClr val="545B64"/>
                  </a:solidFill>
                  <a:latin typeface="Arial"/>
                  <a:cs typeface="Arial"/>
                </a:rPr>
              </a:br>
              <a:r>
                <a:rPr lang="en-US" sz="1867" kern="0" dirty="0">
                  <a:solidFill>
                    <a:srgbClr val="474746"/>
                  </a:solidFill>
                  <a:latin typeface="Arial"/>
                </a:rPr>
                <a:t>Agile cloud-native micro-dependencies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2A33891-874E-431D-89CB-191F005E0B8A}"/>
              </a:ext>
            </a:extLst>
          </p:cNvPr>
          <p:cNvSpPr/>
          <p:nvPr/>
        </p:nvSpPr>
        <p:spPr>
          <a:xfrm>
            <a:off x="6345317" y="965200"/>
            <a:ext cx="4656667" cy="6265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>
              <a:defRPr/>
            </a:pPr>
            <a:endParaRPr lang="en-US" sz="24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35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40000"/>
                <a:lumOff val="60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75D9552-8C1B-4744-A338-78053EAF5AEB}"/>
              </a:ext>
            </a:extLst>
          </p:cNvPr>
          <p:cNvGrpSpPr/>
          <p:nvPr/>
        </p:nvGrpSpPr>
        <p:grpSpPr>
          <a:xfrm>
            <a:off x="533401" y="1386352"/>
            <a:ext cx="7612785" cy="4095208"/>
            <a:chOff x="355600" y="1039764"/>
            <a:chExt cx="5709589" cy="30714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1A3609-1011-4470-A969-96615392D1CC}"/>
                </a:ext>
              </a:extLst>
            </p:cNvPr>
            <p:cNvSpPr/>
            <p:nvPr/>
          </p:nvSpPr>
          <p:spPr>
            <a:xfrm>
              <a:off x="355600" y="1039764"/>
              <a:ext cx="5029200" cy="1916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defRPr/>
              </a:pPr>
              <a:r>
                <a:rPr lang="en-US" sz="4800" b="1" dirty="0">
                  <a:solidFill>
                    <a:srgbClr val="474746"/>
                  </a:solidFill>
                  <a:latin typeface="Arial"/>
                  <a:cs typeface="Arial"/>
                </a:rPr>
                <a:t>Bottom line</a:t>
              </a:r>
              <a:br>
                <a:rPr lang="en-US" sz="3200" b="1" dirty="0">
                  <a:solidFill>
                    <a:srgbClr val="474746"/>
                  </a:solidFill>
                  <a:latin typeface="Arial"/>
                  <a:cs typeface="Arial"/>
                </a:rPr>
              </a:br>
              <a:r>
                <a:rPr lang="en-US" sz="2667" dirty="0">
                  <a:solidFill>
                    <a:srgbClr val="474746"/>
                  </a:solidFill>
                  <a:latin typeface="Arial"/>
                  <a:cs typeface="Arial"/>
                </a:rPr>
                <a:t>ROI for choosing, using, losing has changed radically. Stop talking about </a:t>
              </a:r>
              <a:br>
                <a:rPr lang="en-US" sz="2667" dirty="0">
                  <a:solidFill>
                    <a:srgbClr val="474746"/>
                  </a:solidFill>
                  <a:latin typeface="Arial"/>
                  <a:cs typeface="Arial"/>
                </a:rPr>
              </a:br>
              <a:r>
                <a:rPr lang="en-US" sz="2667" dirty="0">
                  <a:solidFill>
                    <a:srgbClr val="474746"/>
                  </a:solidFill>
                  <a:latin typeface="Arial"/>
                  <a:cs typeface="Arial"/>
                </a:rPr>
                <a:t>lock-in, it’s just refactoring dependencies</a:t>
              </a:r>
            </a:p>
            <a:p>
              <a:pPr defTabSz="609585">
                <a:defRPr/>
              </a:pPr>
              <a:endParaRPr lang="en-US" sz="3200" b="1" dirty="0">
                <a:solidFill>
                  <a:srgbClr val="474746"/>
                </a:solidFill>
                <a:latin typeface="Arial"/>
                <a:cs typeface="Arial"/>
              </a:endParaRPr>
            </a:p>
          </p:txBody>
        </p:sp>
        <p:sp>
          <p:nvSpPr>
            <p:cNvPr id="26" name="Title 8">
              <a:extLst>
                <a:ext uri="{FF2B5EF4-FFF2-40B4-BE49-F238E27FC236}">
                  <a16:creationId xmlns:a16="http://schemas.microsoft.com/office/drawing/2014/main" id="{414400A5-FFF6-4E05-B6B2-5C663C758F3C}"/>
                </a:ext>
              </a:extLst>
            </p:cNvPr>
            <p:cNvSpPr txBox="1">
              <a:spLocks/>
            </p:cNvSpPr>
            <p:nvPr/>
          </p:nvSpPr>
          <p:spPr>
            <a:xfrm>
              <a:off x="355601" y="2791034"/>
              <a:ext cx="5709588" cy="132013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0" i="0" u="none" strike="noStrike" cap="none" spc="0" normalizeH="0" baseline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j-ea"/>
                  <a:cs typeface="Arial"/>
                </a:defRPr>
              </a:lvl1pPr>
              <a:lvl2pPr lvl="1">
                <a:spcBef>
                  <a:spcPts val="600"/>
                </a:spcBef>
                <a:defRPr sz="1400">
                  <a:solidFill>
                    <a:srgbClr val="474746"/>
                  </a:solidFill>
                  <a:latin typeface="Arial"/>
                  <a:ea typeface="+mj-ea"/>
                  <a:cs typeface="Arial"/>
                </a:defRPr>
              </a:lvl2pPr>
            </a:lstStyle>
            <a:p>
              <a:pPr defTabSz="1219170">
                <a:spcBef>
                  <a:spcPts val="800"/>
                </a:spcBef>
                <a:defRPr/>
              </a:pPr>
              <a:r>
                <a:rPr lang="en-US" kern="0" dirty="0"/>
                <a:t>The cost of each dependency is far lower</a:t>
              </a:r>
            </a:p>
            <a:p>
              <a:pPr defTabSz="1219170">
                <a:spcBef>
                  <a:spcPts val="800"/>
                </a:spcBef>
                <a:defRPr/>
              </a:pPr>
              <a:r>
                <a:rPr lang="en-US" kern="0" dirty="0"/>
                <a:t>Frequency of refactoring is far higher</a:t>
              </a:r>
            </a:p>
            <a:p>
              <a:pPr defTabSz="1219170">
                <a:spcBef>
                  <a:spcPts val="800"/>
                </a:spcBef>
                <a:defRPr/>
              </a:pPr>
              <a:r>
                <a:rPr lang="en-US" kern="0" dirty="0"/>
                <a:t>Investment and return is much more incremental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C9FC4E-51DF-4005-9877-1A862A406F7E}"/>
              </a:ext>
            </a:extLst>
          </p:cNvPr>
          <p:cNvGrpSpPr/>
          <p:nvPr/>
        </p:nvGrpSpPr>
        <p:grpSpPr>
          <a:xfrm>
            <a:off x="8488351" y="2722033"/>
            <a:ext cx="2808603" cy="2324635"/>
            <a:chOff x="6888479" y="3032619"/>
            <a:chExt cx="1955261" cy="1618337"/>
          </a:xfrm>
        </p:grpSpPr>
        <p:grpSp>
          <p:nvGrpSpPr>
            <p:cNvPr id="28" name="Graphic 1">
              <a:extLst>
                <a:ext uri="{FF2B5EF4-FFF2-40B4-BE49-F238E27FC236}">
                  <a16:creationId xmlns:a16="http://schemas.microsoft.com/office/drawing/2014/main" id="{433DE92F-DB27-43A7-9178-525539861AAF}"/>
                </a:ext>
              </a:extLst>
            </p:cNvPr>
            <p:cNvGrpSpPr/>
            <p:nvPr/>
          </p:nvGrpSpPr>
          <p:grpSpPr>
            <a:xfrm>
              <a:off x="6888479" y="3032619"/>
              <a:ext cx="1955261" cy="1618337"/>
              <a:chOff x="5471891" y="1860131"/>
              <a:chExt cx="3371850" cy="2790825"/>
            </a:xfrm>
          </p:grpSpPr>
          <p:sp>
            <p:nvSpPr>
              <p:cNvPr id="30" name="Freeform: Shape 36">
                <a:extLst>
                  <a:ext uri="{FF2B5EF4-FFF2-40B4-BE49-F238E27FC236}">
                    <a16:creationId xmlns:a16="http://schemas.microsoft.com/office/drawing/2014/main" id="{DCA7CC5D-53DC-4650-B61E-1792BDB21D42}"/>
                  </a:ext>
                </a:extLst>
              </p:cNvPr>
              <p:cNvSpPr/>
              <p:nvPr/>
            </p:nvSpPr>
            <p:spPr>
              <a:xfrm>
                <a:off x="6223414" y="3123146"/>
                <a:ext cx="1857375" cy="200025"/>
              </a:xfrm>
              <a:custGeom>
                <a:avLst/>
                <a:gdLst/>
                <a:ahLst/>
                <a:cxnLst/>
                <a:rect l="0" t="0" r="0" b="0"/>
                <a:pathLst>
                  <a:path w="1857375" h="200025">
                    <a:moveTo>
                      <a:pt x="1764030" y="203835"/>
                    </a:moveTo>
                    <a:lnTo>
                      <a:pt x="101917" y="203835"/>
                    </a:lnTo>
                    <a:cubicBezTo>
                      <a:pt x="45720" y="203835"/>
                      <a:pt x="0" y="158115"/>
                      <a:pt x="0" y="101917"/>
                    </a:cubicBezTo>
                    <a:lnTo>
                      <a:pt x="0" y="101917"/>
                    </a:lnTo>
                    <a:cubicBezTo>
                      <a:pt x="0" y="45720"/>
                      <a:pt x="45720" y="0"/>
                      <a:pt x="101917" y="0"/>
                    </a:cubicBezTo>
                    <a:lnTo>
                      <a:pt x="1764030" y="0"/>
                    </a:lnTo>
                    <a:cubicBezTo>
                      <a:pt x="1820228" y="0"/>
                      <a:pt x="1866900" y="45720"/>
                      <a:pt x="1866900" y="101917"/>
                    </a:cubicBezTo>
                    <a:lnTo>
                      <a:pt x="1866900" y="101917"/>
                    </a:lnTo>
                    <a:cubicBezTo>
                      <a:pt x="1866900" y="158115"/>
                      <a:pt x="1821180" y="203835"/>
                      <a:pt x="1764030" y="203835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8F8F8">
                      <a:lumMod val="25000"/>
                    </a:srgbClr>
                  </a:gs>
                  <a:gs pos="24000">
                    <a:srgbClr val="F8F8F8">
                      <a:lumMod val="5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1" name="Freeform: Shape 37">
                <a:extLst>
                  <a:ext uri="{FF2B5EF4-FFF2-40B4-BE49-F238E27FC236}">
                    <a16:creationId xmlns:a16="http://schemas.microsoft.com/office/drawing/2014/main" id="{B8DBE064-3B10-4257-B0D2-1725043774FB}"/>
                  </a:ext>
                </a:extLst>
              </p:cNvPr>
              <p:cNvSpPr/>
              <p:nvPr/>
            </p:nvSpPr>
            <p:spPr>
              <a:xfrm>
                <a:off x="7087331" y="3326981"/>
                <a:ext cx="133350" cy="1304925"/>
              </a:xfrm>
              <a:custGeom>
                <a:avLst/>
                <a:gdLst/>
                <a:ahLst/>
                <a:cxnLst/>
                <a:rect l="0" t="0" r="0" b="0"/>
                <a:pathLst>
                  <a:path w="133350" h="1304925">
                    <a:moveTo>
                      <a:pt x="0" y="0"/>
                    </a:moveTo>
                    <a:lnTo>
                      <a:pt x="138113" y="0"/>
                    </a:lnTo>
                    <a:lnTo>
                      <a:pt x="138113" y="1309688"/>
                    </a:lnTo>
                    <a:lnTo>
                      <a:pt x="0" y="1309688"/>
                    </a:lnTo>
                    <a:close/>
                  </a:path>
                </a:pathLst>
              </a:custGeom>
              <a:gradFill>
                <a:gsLst>
                  <a:gs pos="100000">
                    <a:srgbClr val="F8F8F8">
                      <a:lumMod val="25000"/>
                    </a:srgbClr>
                  </a:gs>
                  <a:gs pos="24000">
                    <a:srgbClr val="F8F8F8">
                      <a:lumMod val="5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2" name="Freeform: Shape 38">
                <a:extLst>
                  <a:ext uri="{FF2B5EF4-FFF2-40B4-BE49-F238E27FC236}">
                    <a16:creationId xmlns:a16="http://schemas.microsoft.com/office/drawing/2014/main" id="{53463B42-B550-4FF4-B98B-05720D13820E}"/>
                  </a:ext>
                </a:extLst>
              </p:cNvPr>
              <p:cNvSpPr/>
              <p:nvPr/>
            </p:nvSpPr>
            <p:spPr>
              <a:xfrm>
                <a:off x="5789295" y="2448776"/>
                <a:ext cx="1362075" cy="2181225"/>
              </a:xfrm>
              <a:custGeom>
                <a:avLst/>
                <a:gdLst/>
                <a:ahLst/>
                <a:cxnLst/>
                <a:rect l="0" t="0" r="0" b="0"/>
                <a:pathLst>
                  <a:path w="1362075" h="2181225">
                    <a:moveTo>
                      <a:pt x="703676" y="673418"/>
                    </a:moveTo>
                    <a:lnTo>
                      <a:pt x="703676" y="673418"/>
                    </a:lnTo>
                    <a:cubicBezTo>
                      <a:pt x="581756" y="673418"/>
                      <a:pt x="472219" y="600075"/>
                      <a:pt x="426499" y="487680"/>
                    </a:cubicBezTo>
                    <a:lnTo>
                      <a:pt x="398876" y="420053"/>
                    </a:lnTo>
                    <a:lnTo>
                      <a:pt x="320771" y="943927"/>
                    </a:lnTo>
                    <a:lnTo>
                      <a:pt x="816071" y="943927"/>
                    </a:lnTo>
                    <a:lnTo>
                      <a:pt x="817024" y="943927"/>
                    </a:lnTo>
                    <a:cubicBezTo>
                      <a:pt x="988474" y="943927"/>
                      <a:pt x="1127539" y="1082993"/>
                      <a:pt x="1127539" y="1254443"/>
                    </a:cubicBezTo>
                    <a:lnTo>
                      <a:pt x="1127539" y="1255395"/>
                    </a:lnTo>
                    <a:lnTo>
                      <a:pt x="1113251" y="2033587"/>
                    </a:lnTo>
                    <a:cubicBezTo>
                      <a:pt x="1113251" y="2119313"/>
                      <a:pt x="1043719" y="2188845"/>
                      <a:pt x="957994" y="2188845"/>
                    </a:cubicBezTo>
                    <a:lnTo>
                      <a:pt x="957994" y="2188845"/>
                    </a:lnTo>
                    <a:cubicBezTo>
                      <a:pt x="872269" y="2188845"/>
                      <a:pt x="802736" y="2119313"/>
                      <a:pt x="802736" y="2033587"/>
                    </a:cubicBezTo>
                    <a:lnTo>
                      <a:pt x="817024" y="1255395"/>
                    </a:lnTo>
                    <a:lnTo>
                      <a:pt x="274099" y="1255395"/>
                    </a:lnTo>
                    <a:lnTo>
                      <a:pt x="226474" y="1255395"/>
                    </a:lnTo>
                    <a:cubicBezTo>
                      <a:pt x="88361" y="1255395"/>
                      <a:pt x="-18319" y="1132523"/>
                      <a:pt x="2636" y="995363"/>
                    </a:cubicBezTo>
                    <a:lnTo>
                      <a:pt x="131224" y="131445"/>
                    </a:lnTo>
                    <a:cubicBezTo>
                      <a:pt x="142654" y="56197"/>
                      <a:pt x="207424" y="0"/>
                      <a:pt x="283624" y="0"/>
                    </a:cubicBezTo>
                    <a:lnTo>
                      <a:pt x="283624" y="0"/>
                    </a:lnTo>
                    <a:cubicBezTo>
                      <a:pt x="339821" y="0"/>
                      <a:pt x="387446" y="29528"/>
                      <a:pt x="415069" y="73343"/>
                    </a:cubicBezTo>
                    <a:lnTo>
                      <a:pt x="416021" y="73343"/>
                    </a:lnTo>
                    <a:lnTo>
                      <a:pt x="674149" y="465772"/>
                    </a:lnTo>
                    <a:lnTo>
                      <a:pt x="1264699" y="465772"/>
                    </a:lnTo>
                    <a:cubicBezTo>
                      <a:pt x="1322801" y="465772"/>
                      <a:pt x="1369474" y="512445"/>
                      <a:pt x="1369474" y="570548"/>
                    </a:cubicBezTo>
                    <a:lnTo>
                      <a:pt x="1369474" y="570548"/>
                    </a:lnTo>
                    <a:cubicBezTo>
                      <a:pt x="1369474" y="628650"/>
                      <a:pt x="1322801" y="675323"/>
                      <a:pt x="1264699" y="675323"/>
                    </a:cubicBezTo>
                    <a:lnTo>
                      <a:pt x="703676" y="675323"/>
                    </a:lnTo>
                    <a:close/>
                  </a:path>
                </a:pathLst>
              </a:custGeom>
              <a:gradFill>
                <a:gsLst>
                  <a:gs pos="100000">
                    <a:srgbClr val="FCB64C">
                      <a:lumMod val="20000"/>
                      <a:lumOff val="80000"/>
                    </a:srgbClr>
                  </a:gs>
                  <a:gs pos="24000">
                    <a:srgbClr val="FCB64C">
                      <a:lumMod val="40000"/>
                      <a:lumOff val="6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3" name="Freeform: Shape 39">
                <a:extLst>
                  <a:ext uri="{FF2B5EF4-FFF2-40B4-BE49-F238E27FC236}">
                    <a16:creationId xmlns:a16="http://schemas.microsoft.com/office/drawing/2014/main" id="{3F10E6A4-3F0B-4034-A39E-FEE60BE8AB44}"/>
                  </a:ext>
                </a:extLst>
              </p:cNvPr>
              <p:cNvSpPr/>
              <p:nvPr/>
            </p:nvSpPr>
            <p:spPr>
              <a:xfrm>
                <a:off x="5925281" y="1869656"/>
                <a:ext cx="504825" cy="504825"/>
              </a:xfrm>
              <a:custGeom>
                <a:avLst/>
                <a:gdLst/>
                <a:ahLst/>
                <a:cxnLst/>
                <a:rect l="0" t="0" r="0" b="0"/>
                <a:pathLst>
                  <a:path w="504825" h="504825">
                    <a:moveTo>
                      <a:pt x="512445" y="256223"/>
                    </a:moveTo>
                    <a:cubicBezTo>
                      <a:pt x="512445" y="397730"/>
                      <a:pt x="397730" y="512445"/>
                      <a:pt x="256223" y="512445"/>
                    </a:cubicBezTo>
                    <a:cubicBezTo>
                      <a:pt x="114715" y="512445"/>
                      <a:pt x="0" y="397730"/>
                      <a:pt x="0" y="256223"/>
                    </a:cubicBezTo>
                    <a:cubicBezTo>
                      <a:pt x="0" y="114715"/>
                      <a:pt x="114715" y="0"/>
                      <a:pt x="256223" y="0"/>
                    </a:cubicBezTo>
                    <a:cubicBezTo>
                      <a:pt x="397730" y="0"/>
                      <a:pt x="512445" y="114715"/>
                      <a:pt x="512445" y="25622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CB64C">
                      <a:lumMod val="20000"/>
                      <a:lumOff val="80000"/>
                    </a:srgbClr>
                  </a:gs>
                  <a:gs pos="24000">
                    <a:srgbClr val="FCB64C">
                      <a:lumMod val="40000"/>
                      <a:lumOff val="6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4" name="Freeform: Shape 40">
                <a:extLst>
                  <a:ext uri="{FF2B5EF4-FFF2-40B4-BE49-F238E27FC236}">
                    <a16:creationId xmlns:a16="http://schemas.microsoft.com/office/drawing/2014/main" id="{461E8DCE-4509-408A-8297-E62DEB77AEB2}"/>
                  </a:ext>
                </a:extLst>
              </p:cNvPr>
              <p:cNvSpPr/>
              <p:nvPr/>
            </p:nvSpPr>
            <p:spPr>
              <a:xfrm>
                <a:off x="5481416" y="2605939"/>
                <a:ext cx="228600" cy="781050"/>
              </a:xfrm>
              <a:custGeom>
                <a:avLst/>
                <a:gdLst/>
                <a:ahLst/>
                <a:cxnLst/>
                <a:rect l="0" t="0" r="0" b="0"/>
                <a:pathLst>
                  <a:path w="228600" h="781050">
                    <a:moveTo>
                      <a:pt x="131445" y="786765"/>
                    </a:moveTo>
                    <a:lnTo>
                      <a:pt x="0" y="786765"/>
                    </a:lnTo>
                    <a:lnTo>
                      <a:pt x="0" y="116205"/>
                    </a:lnTo>
                    <a:cubicBezTo>
                      <a:pt x="0" y="52388"/>
                      <a:pt x="51435" y="0"/>
                      <a:pt x="116205" y="0"/>
                    </a:cubicBezTo>
                    <a:lnTo>
                      <a:pt x="116205" y="0"/>
                    </a:lnTo>
                    <a:cubicBezTo>
                      <a:pt x="180023" y="0"/>
                      <a:pt x="232410" y="51435"/>
                      <a:pt x="232410" y="116205"/>
                    </a:cubicBezTo>
                    <a:lnTo>
                      <a:pt x="232410" y="686752"/>
                    </a:lnTo>
                    <a:cubicBezTo>
                      <a:pt x="231458" y="741997"/>
                      <a:pt x="186690" y="786765"/>
                      <a:pt x="131445" y="786765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60000"/>
                      <a:lumOff val="40000"/>
                    </a:srgbClr>
                  </a:gs>
                  <a:gs pos="24000">
                    <a:srgbClr val="6D6E6D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5" name="Freeform: Shape 41">
                <a:extLst>
                  <a:ext uri="{FF2B5EF4-FFF2-40B4-BE49-F238E27FC236}">
                    <a16:creationId xmlns:a16="http://schemas.microsoft.com/office/drawing/2014/main" id="{DEB6EB91-FA60-48AC-AB70-22E101165915}"/>
                  </a:ext>
                </a:extLst>
              </p:cNvPr>
              <p:cNvSpPr/>
              <p:nvPr/>
            </p:nvSpPr>
            <p:spPr>
              <a:xfrm>
                <a:off x="5597621" y="3703219"/>
                <a:ext cx="1000125" cy="180975"/>
              </a:xfrm>
              <a:custGeom>
                <a:avLst/>
                <a:gdLst/>
                <a:ahLst/>
                <a:cxnLst/>
                <a:rect l="0" t="0" r="0" b="0"/>
                <a:pathLst>
                  <a:path w="1000125" h="180975">
                    <a:moveTo>
                      <a:pt x="1002030" y="183833"/>
                    </a:moveTo>
                    <a:lnTo>
                      <a:pt x="0" y="183833"/>
                    </a:lnTo>
                    <a:lnTo>
                      <a:pt x="0" y="99060"/>
                    </a:lnTo>
                    <a:cubicBezTo>
                      <a:pt x="0" y="43815"/>
                      <a:pt x="44768" y="0"/>
                      <a:pt x="99060" y="0"/>
                    </a:cubicBezTo>
                    <a:lnTo>
                      <a:pt x="902018" y="0"/>
                    </a:lnTo>
                    <a:cubicBezTo>
                      <a:pt x="957263" y="0"/>
                      <a:pt x="1001078" y="44767"/>
                      <a:pt x="1001078" y="99060"/>
                    </a:cubicBezTo>
                    <a:lnTo>
                      <a:pt x="1002030" y="183833"/>
                    </a:ln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60000"/>
                      <a:lumOff val="40000"/>
                    </a:srgbClr>
                  </a:gs>
                  <a:gs pos="24000">
                    <a:srgbClr val="6D6E6D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6" name="Freeform: Shape 42">
                <a:extLst>
                  <a:ext uri="{FF2B5EF4-FFF2-40B4-BE49-F238E27FC236}">
                    <a16:creationId xmlns:a16="http://schemas.microsoft.com/office/drawing/2014/main" id="{E489DA3E-F9D5-46CB-AD81-C83ADFEBDCDD}"/>
                  </a:ext>
                </a:extLst>
              </p:cNvPr>
              <p:cNvSpPr/>
              <p:nvPr/>
            </p:nvSpPr>
            <p:spPr>
              <a:xfrm>
                <a:off x="5526183" y="3391751"/>
                <a:ext cx="66675" cy="495300"/>
              </a:xfrm>
              <a:custGeom>
                <a:avLst/>
                <a:gdLst/>
                <a:ahLst/>
                <a:cxnLst/>
                <a:rect l="0" t="0" r="0" b="0"/>
                <a:pathLst>
                  <a:path w="66675" h="495300">
                    <a:moveTo>
                      <a:pt x="71438" y="495300"/>
                    </a:moveTo>
                    <a:lnTo>
                      <a:pt x="71438" y="495300"/>
                    </a:lnTo>
                    <a:cubicBezTo>
                      <a:pt x="32385" y="495300"/>
                      <a:pt x="0" y="462915"/>
                      <a:pt x="0" y="423863"/>
                    </a:cubicBezTo>
                    <a:lnTo>
                      <a:pt x="0" y="0"/>
                    </a:lnTo>
                    <a:lnTo>
                      <a:pt x="71438" y="0"/>
                    </a:lnTo>
                    <a:lnTo>
                      <a:pt x="71438" y="495300"/>
                    </a:lnTo>
                    <a:close/>
                  </a:path>
                </a:pathLst>
              </a:custGeom>
              <a:gradFill>
                <a:gsLst>
                  <a:gs pos="100000">
                    <a:srgbClr val="F8F8F8">
                      <a:lumMod val="25000"/>
                    </a:srgbClr>
                  </a:gs>
                  <a:gs pos="24000">
                    <a:srgbClr val="F8F8F8">
                      <a:lumMod val="5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7" name="Freeform: Shape 43">
                <a:extLst>
                  <a:ext uri="{FF2B5EF4-FFF2-40B4-BE49-F238E27FC236}">
                    <a16:creationId xmlns:a16="http://schemas.microsoft.com/office/drawing/2014/main" id="{9FB83981-B390-4C71-B7E9-74504057AA53}"/>
                  </a:ext>
                </a:extLst>
              </p:cNvPr>
              <p:cNvSpPr/>
              <p:nvPr/>
            </p:nvSpPr>
            <p:spPr>
              <a:xfrm>
                <a:off x="5712873" y="3887051"/>
                <a:ext cx="133350" cy="742950"/>
              </a:xfrm>
              <a:custGeom>
                <a:avLst/>
                <a:gdLst/>
                <a:ahLst/>
                <a:cxnLst/>
                <a:rect l="0" t="0" r="0" b="0"/>
                <a:pathLst>
                  <a:path w="133350" h="742950">
                    <a:moveTo>
                      <a:pt x="69532" y="749618"/>
                    </a:moveTo>
                    <a:lnTo>
                      <a:pt x="69532" y="749618"/>
                    </a:lnTo>
                    <a:cubicBezTo>
                      <a:pt x="31433" y="749618"/>
                      <a:pt x="0" y="719137"/>
                      <a:pt x="0" y="680085"/>
                    </a:cubicBezTo>
                    <a:lnTo>
                      <a:pt x="0" y="0"/>
                    </a:lnTo>
                    <a:lnTo>
                      <a:pt x="138113" y="0"/>
                    </a:lnTo>
                    <a:lnTo>
                      <a:pt x="138113" y="680085"/>
                    </a:lnTo>
                    <a:cubicBezTo>
                      <a:pt x="138113" y="719137"/>
                      <a:pt x="107632" y="749618"/>
                      <a:pt x="69532" y="7496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8F8F8">
                      <a:lumMod val="25000"/>
                    </a:srgbClr>
                  </a:gs>
                  <a:gs pos="24000">
                    <a:srgbClr val="F8F8F8">
                      <a:lumMod val="5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8" name="Freeform: Shape 44">
                <a:extLst>
                  <a:ext uri="{FF2B5EF4-FFF2-40B4-BE49-F238E27FC236}">
                    <a16:creationId xmlns:a16="http://schemas.microsoft.com/office/drawing/2014/main" id="{5DF828B7-262F-4573-A24C-CB9A142A80C3}"/>
                  </a:ext>
                </a:extLst>
              </p:cNvPr>
              <p:cNvSpPr/>
              <p:nvPr/>
            </p:nvSpPr>
            <p:spPr>
              <a:xfrm>
                <a:off x="6369146" y="3887051"/>
                <a:ext cx="133350" cy="742950"/>
              </a:xfrm>
              <a:custGeom>
                <a:avLst/>
                <a:gdLst/>
                <a:ahLst/>
                <a:cxnLst/>
                <a:rect l="0" t="0" r="0" b="0"/>
                <a:pathLst>
                  <a:path w="133350" h="742950">
                    <a:moveTo>
                      <a:pt x="69533" y="749618"/>
                    </a:moveTo>
                    <a:lnTo>
                      <a:pt x="69533" y="749618"/>
                    </a:lnTo>
                    <a:cubicBezTo>
                      <a:pt x="31433" y="749618"/>
                      <a:pt x="0" y="719137"/>
                      <a:pt x="0" y="680085"/>
                    </a:cubicBezTo>
                    <a:lnTo>
                      <a:pt x="0" y="0"/>
                    </a:lnTo>
                    <a:lnTo>
                      <a:pt x="138113" y="0"/>
                    </a:lnTo>
                    <a:lnTo>
                      <a:pt x="138113" y="680085"/>
                    </a:lnTo>
                    <a:cubicBezTo>
                      <a:pt x="138113" y="719137"/>
                      <a:pt x="107633" y="749618"/>
                      <a:pt x="69533" y="7496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8F8F8">
                      <a:lumMod val="25000"/>
                    </a:srgbClr>
                  </a:gs>
                  <a:gs pos="24000">
                    <a:srgbClr val="F8F8F8">
                      <a:lumMod val="5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9" name="Freeform: Shape 45">
                <a:extLst>
                  <a:ext uri="{FF2B5EF4-FFF2-40B4-BE49-F238E27FC236}">
                    <a16:creationId xmlns:a16="http://schemas.microsoft.com/office/drawing/2014/main" id="{1A726A87-2108-48AB-97D4-1AAA686CA561}"/>
                  </a:ext>
                </a:extLst>
              </p:cNvPr>
              <p:cNvSpPr/>
              <p:nvPr/>
            </p:nvSpPr>
            <p:spPr>
              <a:xfrm>
                <a:off x="6832061" y="2802154"/>
                <a:ext cx="219075" cy="104775"/>
              </a:xfrm>
              <a:custGeom>
                <a:avLst/>
                <a:gdLst/>
                <a:ahLst/>
                <a:cxnLst/>
                <a:rect l="0" t="0" r="0" b="0"/>
                <a:pathLst>
                  <a:path w="219075" h="104775">
                    <a:moveTo>
                      <a:pt x="0" y="0"/>
                    </a:moveTo>
                    <a:lnTo>
                      <a:pt x="220980" y="0"/>
                    </a:lnTo>
                    <a:lnTo>
                      <a:pt x="220980" y="111442"/>
                    </a:lnTo>
                    <a:lnTo>
                      <a:pt x="0" y="111442"/>
                    </a:ln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0" name="Freeform: Shape 46">
                <a:extLst>
                  <a:ext uri="{FF2B5EF4-FFF2-40B4-BE49-F238E27FC236}">
                    <a16:creationId xmlns:a16="http://schemas.microsoft.com/office/drawing/2014/main" id="{C5249E65-4A35-4D80-8D74-B01B17003C3D}"/>
                  </a:ext>
                </a:extLst>
              </p:cNvPr>
              <p:cNvSpPr/>
              <p:nvPr/>
            </p:nvSpPr>
            <p:spPr>
              <a:xfrm>
                <a:off x="7153054" y="2447824"/>
                <a:ext cx="1362075" cy="2181225"/>
              </a:xfrm>
              <a:custGeom>
                <a:avLst/>
                <a:gdLst/>
                <a:ahLst/>
                <a:cxnLst/>
                <a:rect l="0" t="0" r="0" b="0"/>
                <a:pathLst>
                  <a:path w="1362075" h="2181225">
                    <a:moveTo>
                      <a:pt x="666750" y="674370"/>
                    </a:moveTo>
                    <a:lnTo>
                      <a:pt x="666750" y="674370"/>
                    </a:lnTo>
                    <a:cubicBezTo>
                      <a:pt x="788670" y="674370"/>
                      <a:pt x="898207" y="601028"/>
                      <a:pt x="943928" y="488633"/>
                    </a:cubicBezTo>
                    <a:lnTo>
                      <a:pt x="971550" y="421005"/>
                    </a:lnTo>
                    <a:lnTo>
                      <a:pt x="1049655" y="943928"/>
                    </a:lnTo>
                    <a:lnTo>
                      <a:pt x="554355" y="943928"/>
                    </a:lnTo>
                    <a:lnTo>
                      <a:pt x="553403" y="943928"/>
                    </a:lnTo>
                    <a:cubicBezTo>
                      <a:pt x="381953" y="943928"/>
                      <a:pt x="242888" y="1082992"/>
                      <a:pt x="242888" y="1254442"/>
                    </a:cubicBezTo>
                    <a:lnTo>
                      <a:pt x="242888" y="1255395"/>
                    </a:lnTo>
                    <a:lnTo>
                      <a:pt x="257175" y="2033588"/>
                    </a:lnTo>
                    <a:cubicBezTo>
                      <a:pt x="257175" y="2119313"/>
                      <a:pt x="326708" y="2188845"/>
                      <a:pt x="412433" y="2188845"/>
                    </a:cubicBezTo>
                    <a:lnTo>
                      <a:pt x="412433" y="2188845"/>
                    </a:lnTo>
                    <a:cubicBezTo>
                      <a:pt x="498158" y="2188845"/>
                      <a:pt x="567690" y="2119313"/>
                      <a:pt x="567690" y="2033588"/>
                    </a:cubicBezTo>
                    <a:lnTo>
                      <a:pt x="553403" y="1255395"/>
                    </a:lnTo>
                    <a:lnTo>
                      <a:pt x="1095375" y="1255395"/>
                    </a:lnTo>
                    <a:lnTo>
                      <a:pt x="1143000" y="1255395"/>
                    </a:lnTo>
                    <a:cubicBezTo>
                      <a:pt x="1281113" y="1255395"/>
                      <a:pt x="1387793" y="1132523"/>
                      <a:pt x="1366838" y="995362"/>
                    </a:cubicBezTo>
                    <a:lnTo>
                      <a:pt x="1238250" y="131445"/>
                    </a:lnTo>
                    <a:cubicBezTo>
                      <a:pt x="1226820" y="56197"/>
                      <a:pt x="1162050" y="0"/>
                      <a:pt x="1085850" y="0"/>
                    </a:cubicBezTo>
                    <a:lnTo>
                      <a:pt x="1085850" y="0"/>
                    </a:lnTo>
                    <a:cubicBezTo>
                      <a:pt x="1029653" y="0"/>
                      <a:pt x="982028" y="29528"/>
                      <a:pt x="954405" y="73343"/>
                    </a:cubicBezTo>
                    <a:lnTo>
                      <a:pt x="953453" y="73343"/>
                    </a:lnTo>
                    <a:lnTo>
                      <a:pt x="695325" y="465772"/>
                    </a:lnTo>
                    <a:lnTo>
                      <a:pt x="104775" y="465772"/>
                    </a:lnTo>
                    <a:cubicBezTo>
                      <a:pt x="46672" y="465772"/>
                      <a:pt x="0" y="512445"/>
                      <a:pt x="0" y="570548"/>
                    </a:cubicBezTo>
                    <a:lnTo>
                      <a:pt x="0" y="570548"/>
                    </a:lnTo>
                    <a:cubicBezTo>
                      <a:pt x="0" y="628650"/>
                      <a:pt x="46672" y="675323"/>
                      <a:pt x="104775" y="675323"/>
                    </a:cubicBezTo>
                    <a:lnTo>
                      <a:pt x="666750" y="675323"/>
                    </a:lnTo>
                    <a:close/>
                  </a:path>
                </a:pathLst>
              </a:custGeom>
              <a:gradFill>
                <a:gsLst>
                  <a:gs pos="100000">
                    <a:srgbClr val="FCB64C">
                      <a:lumMod val="20000"/>
                      <a:lumOff val="80000"/>
                    </a:srgbClr>
                  </a:gs>
                  <a:gs pos="24000">
                    <a:srgbClr val="FCB64C">
                      <a:lumMod val="40000"/>
                      <a:lumOff val="6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1" name="Freeform: Shape 47">
                <a:extLst>
                  <a:ext uri="{FF2B5EF4-FFF2-40B4-BE49-F238E27FC236}">
                    <a16:creationId xmlns:a16="http://schemas.microsoft.com/office/drawing/2014/main" id="{B6D4116D-EF25-40D4-97DA-E6107336F29E}"/>
                  </a:ext>
                </a:extLst>
              </p:cNvPr>
              <p:cNvSpPr/>
              <p:nvPr/>
            </p:nvSpPr>
            <p:spPr>
              <a:xfrm>
                <a:off x="7780751" y="1935379"/>
                <a:ext cx="504825" cy="504825"/>
              </a:xfrm>
              <a:custGeom>
                <a:avLst/>
                <a:gdLst/>
                <a:ahLst/>
                <a:cxnLst/>
                <a:rect l="0" t="0" r="0" b="0"/>
                <a:pathLst>
                  <a:path w="504825" h="504825">
                    <a:moveTo>
                      <a:pt x="512445" y="256223"/>
                    </a:moveTo>
                    <a:cubicBezTo>
                      <a:pt x="512445" y="397730"/>
                      <a:pt x="397730" y="512445"/>
                      <a:pt x="256223" y="512445"/>
                    </a:cubicBezTo>
                    <a:cubicBezTo>
                      <a:pt x="114715" y="512445"/>
                      <a:pt x="0" y="397730"/>
                      <a:pt x="0" y="256223"/>
                    </a:cubicBezTo>
                    <a:cubicBezTo>
                      <a:pt x="0" y="114715"/>
                      <a:pt x="114715" y="0"/>
                      <a:pt x="256223" y="0"/>
                    </a:cubicBezTo>
                    <a:cubicBezTo>
                      <a:pt x="397730" y="0"/>
                      <a:pt x="512445" y="114715"/>
                      <a:pt x="512445" y="25622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CB64C">
                      <a:lumMod val="20000"/>
                      <a:lumOff val="80000"/>
                    </a:srgbClr>
                  </a:gs>
                  <a:gs pos="24000">
                    <a:srgbClr val="FCB64C">
                      <a:lumMod val="40000"/>
                      <a:lumOff val="6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2" name="Freeform: Shape 48">
                <a:extLst>
                  <a:ext uri="{FF2B5EF4-FFF2-40B4-BE49-F238E27FC236}">
                    <a16:creationId xmlns:a16="http://schemas.microsoft.com/office/drawing/2014/main" id="{5DB3DD6C-B730-4DCA-A754-9886F46AF35B}"/>
                  </a:ext>
                </a:extLst>
              </p:cNvPr>
              <p:cNvSpPr/>
              <p:nvPr/>
            </p:nvSpPr>
            <p:spPr>
              <a:xfrm>
                <a:off x="8598948" y="2605939"/>
                <a:ext cx="228600" cy="781050"/>
              </a:xfrm>
              <a:custGeom>
                <a:avLst/>
                <a:gdLst/>
                <a:ahLst/>
                <a:cxnLst/>
                <a:rect l="0" t="0" r="0" b="0"/>
                <a:pathLst>
                  <a:path w="228600" h="781050">
                    <a:moveTo>
                      <a:pt x="100965" y="786765"/>
                    </a:moveTo>
                    <a:lnTo>
                      <a:pt x="232410" y="786765"/>
                    </a:lnTo>
                    <a:lnTo>
                      <a:pt x="232410" y="116205"/>
                    </a:lnTo>
                    <a:cubicBezTo>
                      <a:pt x="232410" y="52388"/>
                      <a:pt x="180975" y="0"/>
                      <a:pt x="116205" y="0"/>
                    </a:cubicBezTo>
                    <a:lnTo>
                      <a:pt x="116205" y="0"/>
                    </a:lnTo>
                    <a:cubicBezTo>
                      <a:pt x="52388" y="0"/>
                      <a:pt x="0" y="51435"/>
                      <a:pt x="0" y="116205"/>
                    </a:cubicBezTo>
                    <a:lnTo>
                      <a:pt x="0" y="686752"/>
                    </a:lnTo>
                    <a:cubicBezTo>
                      <a:pt x="953" y="741997"/>
                      <a:pt x="45720" y="786765"/>
                      <a:pt x="100965" y="786765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60000"/>
                      <a:lumOff val="40000"/>
                    </a:srgbClr>
                  </a:gs>
                  <a:gs pos="24000">
                    <a:srgbClr val="6D6E6D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3" name="Freeform: Shape 49">
                <a:extLst>
                  <a:ext uri="{FF2B5EF4-FFF2-40B4-BE49-F238E27FC236}">
                    <a16:creationId xmlns:a16="http://schemas.microsoft.com/office/drawing/2014/main" id="{155E9FFB-0892-445F-AFF9-23EC3B3E83AB}"/>
                  </a:ext>
                </a:extLst>
              </p:cNvPr>
              <p:cNvSpPr/>
              <p:nvPr/>
            </p:nvSpPr>
            <p:spPr>
              <a:xfrm>
                <a:off x="7713124" y="3703219"/>
                <a:ext cx="1000125" cy="180975"/>
              </a:xfrm>
              <a:custGeom>
                <a:avLst/>
                <a:gdLst/>
                <a:ahLst/>
                <a:cxnLst/>
                <a:rect l="0" t="0" r="0" b="0"/>
                <a:pathLst>
                  <a:path w="1000125" h="180975">
                    <a:moveTo>
                      <a:pt x="0" y="183833"/>
                    </a:moveTo>
                    <a:lnTo>
                      <a:pt x="1002983" y="183833"/>
                    </a:lnTo>
                    <a:lnTo>
                      <a:pt x="1002983" y="99060"/>
                    </a:lnTo>
                    <a:cubicBezTo>
                      <a:pt x="1002983" y="43815"/>
                      <a:pt x="958215" y="0"/>
                      <a:pt x="903923" y="0"/>
                    </a:cubicBezTo>
                    <a:lnTo>
                      <a:pt x="100965" y="0"/>
                    </a:lnTo>
                    <a:cubicBezTo>
                      <a:pt x="45720" y="0"/>
                      <a:pt x="1905" y="44767"/>
                      <a:pt x="1905" y="99060"/>
                    </a:cubicBezTo>
                    <a:lnTo>
                      <a:pt x="0" y="183833"/>
                    </a:ln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60000"/>
                      <a:lumOff val="40000"/>
                    </a:srgbClr>
                  </a:gs>
                  <a:gs pos="24000">
                    <a:srgbClr val="6D6E6D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4" name="Freeform: Shape 50">
                <a:extLst>
                  <a:ext uri="{FF2B5EF4-FFF2-40B4-BE49-F238E27FC236}">
                    <a16:creationId xmlns:a16="http://schemas.microsoft.com/office/drawing/2014/main" id="{78A03C46-FA84-4328-8023-79455D0303BE}"/>
                  </a:ext>
                </a:extLst>
              </p:cNvPr>
              <p:cNvSpPr/>
              <p:nvPr/>
            </p:nvSpPr>
            <p:spPr>
              <a:xfrm>
                <a:off x="8716106" y="3391751"/>
                <a:ext cx="66675" cy="495300"/>
              </a:xfrm>
              <a:custGeom>
                <a:avLst/>
                <a:gdLst/>
                <a:ahLst/>
                <a:cxnLst/>
                <a:rect l="0" t="0" r="0" b="0"/>
                <a:pathLst>
                  <a:path w="66675" h="495300">
                    <a:moveTo>
                      <a:pt x="0" y="495300"/>
                    </a:moveTo>
                    <a:lnTo>
                      <a:pt x="0" y="495300"/>
                    </a:lnTo>
                    <a:cubicBezTo>
                      <a:pt x="39053" y="495300"/>
                      <a:pt x="71438" y="462915"/>
                      <a:pt x="71438" y="423863"/>
                    </a:cubicBezTo>
                    <a:lnTo>
                      <a:pt x="71438" y="0"/>
                    </a:lnTo>
                    <a:lnTo>
                      <a:pt x="0" y="0"/>
                    </a:lnTo>
                    <a:lnTo>
                      <a:pt x="0" y="495300"/>
                    </a:lnTo>
                    <a:close/>
                  </a:path>
                </a:pathLst>
              </a:custGeom>
              <a:gradFill>
                <a:gsLst>
                  <a:gs pos="100000">
                    <a:srgbClr val="F8F8F8">
                      <a:lumMod val="25000"/>
                    </a:srgbClr>
                  </a:gs>
                  <a:gs pos="24000">
                    <a:srgbClr val="F8F8F8">
                      <a:lumMod val="5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5" name="Freeform: Shape 51">
                <a:extLst>
                  <a:ext uri="{FF2B5EF4-FFF2-40B4-BE49-F238E27FC236}">
                    <a16:creationId xmlns:a16="http://schemas.microsoft.com/office/drawing/2014/main" id="{2C7B8C93-8626-4D51-A5DC-D0D3F24399F7}"/>
                  </a:ext>
                </a:extLst>
              </p:cNvPr>
              <p:cNvSpPr/>
              <p:nvPr/>
            </p:nvSpPr>
            <p:spPr>
              <a:xfrm>
                <a:off x="8462720" y="3887051"/>
                <a:ext cx="133350" cy="742950"/>
              </a:xfrm>
              <a:custGeom>
                <a:avLst/>
                <a:gdLst/>
                <a:ahLst/>
                <a:cxnLst/>
                <a:rect l="0" t="0" r="0" b="0"/>
                <a:pathLst>
                  <a:path w="133350" h="742950">
                    <a:moveTo>
                      <a:pt x="68601" y="749618"/>
                    </a:moveTo>
                    <a:lnTo>
                      <a:pt x="68601" y="749618"/>
                    </a:lnTo>
                    <a:cubicBezTo>
                      <a:pt x="106701" y="749618"/>
                      <a:pt x="138134" y="719137"/>
                      <a:pt x="138134" y="680085"/>
                    </a:cubicBezTo>
                    <a:lnTo>
                      <a:pt x="138134" y="0"/>
                    </a:lnTo>
                    <a:lnTo>
                      <a:pt x="21" y="0"/>
                    </a:lnTo>
                    <a:lnTo>
                      <a:pt x="21" y="680085"/>
                    </a:lnTo>
                    <a:cubicBezTo>
                      <a:pt x="-931" y="719137"/>
                      <a:pt x="30501" y="749618"/>
                      <a:pt x="68601" y="7496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8F8F8">
                      <a:lumMod val="25000"/>
                    </a:srgbClr>
                  </a:gs>
                  <a:gs pos="24000">
                    <a:srgbClr val="F8F8F8">
                      <a:lumMod val="5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6" name="Freeform: Shape 52">
                <a:extLst>
                  <a:ext uri="{FF2B5EF4-FFF2-40B4-BE49-F238E27FC236}">
                    <a16:creationId xmlns:a16="http://schemas.microsoft.com/office/drawing/2014/main" id="{49D72525-7931-48CD-BE30-6E38B2D78A01}"/>
                  </a:ext>
                </a:extLst>
              </p:cNvPr>
              <p:cNvSpPr/>
              <p:nvPr/>
            </p:nvSpPr>
            <p:spPr>
              <a:xfrm>
                <a:off x="7805516" y="3887051"/>
                <a:ext cx="133350" cy="742950"/>
              </a:xfrm>
              <a:custGeom>
                <a:avLst/>
                <a:gdLst/>
                <a:ahLst/>
                <a:cxnLst/>
                <a:rect l="0" t="0" r="0" b="0"/>
                <a:pathLst>
                  <a:path w="133350" h="742950">
                    <a:moveTo>
                      <a:pt x="69533" y="749618"/>
                    </a:moveTo>
                    <a:lnTo>
                      <a:pt x="69533" y="749618"/>
                    </a:lnTo>
                    <a:cubicBezTo>
                      <a:pt x="107632" y="749618"/>
                      <a:pt x="139065" y="719137"/>
                      <a:pt x="139065" y="680085"/>
                    </a:cubicBezTo>
                    <a:lnTo>
                      <a:pt x="139065" y="0"/>
                    </a:lnTo>
                    <a:lnTo>
                      <a:pt x="0" y="0"/>
                    </a:lnTo>
                    <a:lnTo>
                      <a:pt x="0" y="680085"/>
                    </a:lnTo>
                    <a:cubicBezTo>
                      <a:pt x="0" y="719137"/>
                      <a:pt x="31433" y="749618"/>
                      <a:pt x="69533" y="7496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8F8F8">
                      <a:lumMod val="25000"/>
                    </a:srgbClr>
                  </a:gs>
                  <a:gs pos="24000">
                    <a:srgbClr val="F8F8F8">
                      <a:lumMod val="5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29" name="Heart 28">
              <a:extLst>
                <a:ext uri="{FF2B5EF4-FFF2-40B4-BE49-F238E27FC236}">
                  <a16:creationId xmlns:a16="http://schemas.microsoft.com/office/drawing/2014/main" id="{FBEF5776-2461-450B-BC21-EACF9D682543}"/>
                </a:ext>
              </a:extLst>
            </p:cNvPr>
            <p:cNvSpPr/>
            <p:nvPr/>
          </p:nvSpPr>
          <p:spPr>
            <a:xfrm>
              <a:off x="7789464" y="3222622"/>
              <a:ext cx="145816" cy="115991"/>
            </a:xfrm>
            <a:prstGeom prst="hear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D65757"/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446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71605E-6 L -0.02968 2.71605E-6 " pathEditMode="relative" rAng="0" ptsTypes="AA">
                                      <p:cBhvr>
                                        <p:cTn id="12" dur="6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40000"/>
                <a:lumOff val="60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823E3F-6F9D-4050-9F93-E4F3AACE0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64" y="2232571"/>
            <a:ext cx="5133760" cy="1667557"/>
          </a:xfrm>
        </p:spPr>
        <p:txBody>
          <a:bodyPr/>
          <a:lstStyle/>
          <a:p>
            <a:r>
              <a:rPr lang="en-US" dirty="0">
                <a:latin typeface="+mn-lt"/>
              </a:rPr>
              <a:t>What is the return on investment (ROI) for each phase?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2F3654-FE66-454F-AC05-BF2884B3AE48}"/>
              </a:ext>
            </a:extLst>
          </p:cNvPr>
          <p:cNvSpPr/>
          <p:nvPr/>
        </p:nvSpPr>
        <p:spPr>
          <a:xfrm>
            <a:off x="6327275" y="4481476"/>
            <a:ext cx="5280525" cy="15700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C4054FC-4B59-48F8-B056-79F7514B93A2}"/>
              </a:ext>
            </a:extLst>
          </p:cNvPr>
          <p:cNvSpPr/>
          <p:nvPr/>
        </p:nvSpPr>
        <p:spPr>
          <a:xfrm>
            <a:off x="6327274" y="2632079"/>
            <a:ext cx="5280525" cy="1570072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EE0A5D6-9B6A-4673-80AB-ACF3ACB4F96A}"/>
              </a:ext>
            </a:extLst>
          </p:cNvPr>
          <p:cNvSpPr/>
          <p:nvPr/>
        </p:nvSpPr>
        <p:spPr>
          <a:xfrm>
            <a:off x="6327275" y="782169"/>
            <a:ext cx="5280525" cy="15627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59E7B5-9DAD-4DCC-A2F7-59861D7D8B34}"/>
              </a:ext>
            </a:extLst>
          </p:cNvPr>
          <p:cNvSpPr txBox="1"/>
          <p:nvPr/>
        </p:nvSpPr>
        <p:spPr>
          <a:xfrm>
            <a:off x="8356999" y="1281414"/>
            <a:ext cx="1914307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Choosing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793F3CD-2D75-48BD-9DDA-740FB791BC03}"/>
              </a:ext>
            </a:extLst>
          </p:cNvPr>
          <p:cNvSpPr txBox="1"/>
          <p:nvPr/>
        </p:nvSpPr>
        <p:spPr>
          <a:xfrm>
            <a:off x="8595646" y="3140271"/>
            <a:ext cx="1226618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Using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43D887-3C15-40D6-96B8-647C93947101}"/>
              </a:ext>
            </a:extLst>
          </p:cNvPr>
          <p:cNvSpPr txBox="1"/>
          <p:nvPr/>
        </p:nvSpPr>
        <p:spPr>
          <a:xfrm>
            <a:off x="8501871" y="4949755"/>
            <a:ext cx="1414170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Losing</a:t>
            </a:r>
          </a:p>
        </p:txBody>
      </p:sp>
      <p:grpSp>
        <p:nvGrpSpPr>
          <p:cNvPr id="66" name="Graphic 26">
            <a:extLst>
              <a:ext uri="{FF2B5EF4-FFF2-40B4-BE49-F238E27FC236}">
                <a16:creationId xmlns:a16="http://schemas.microsoft.com/office/drawing/2014/main" id="{A00A6100-68A1-467B-B20A-5A63A692267C}"/>
              </a:ext>
            </a:extLst>
          </p:cNvPr>
          <p:cNvGrpSpPr/>
          <p:nvPr/>
        </p:nvGrpSpPr>
        <p:grpSpPr>
          <a:xfrm>
            <a:off x="7166861" y="960500"/>
            <a:ext cx="852712" cy="1129053"/>
            <a:chOff x="3265170" y="390982"/>
            <a:chExt cx="1028700" cy="1362075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50319B1-7450-4027-8618-0E9D9C1FBB8A}"/>
                </a:ext>
              </a:extLst>
            </p:cNvPr>
            <p:cNvSpPr/>
            <p:nvPr/>
          </p:nvSpPr>
          <p:spPr>
            <a:xfrm>
              <a:off x="3973102" y="617173"/>
              <a:ext cx="304800" cy="238125"/>
            </a:xfrm>
            <a:custGeom>
              <a:avLst/>
              <a:gdLst/>
              <a:ahLst/>
              <a:cxnLst/>
              <a:rect l="0" t="0" r="0" b="0"/>
              <a:pathLst>
                <a:path w="304800" h="238125">
                  <a:moveTo>
                    <a:pt x="154080" y="65274"/>
                  </a:moveTo>
                  <a:cubicBezTo>
                    <a:pt x="159795" y="25269"/>
                    <a:pt x="196943" y="-4258"/>
                    <a:pt x="238853" y="504"/>
                  </a:cubicBezTo>
                  <a:cubicBezTo>
                    <a:pt x="273143" y="4314"/>
                    <a:pt x="301718" y="31937"/>
                    <a:pt x="306480" y="67179"/>
                  </a:cubicBezTo>
                  <a:cubicBezTo>
                    <a:pt x="310290" y="94802"/>
                    <a:pt x="297908" y="120519"/>
                    <a:pt x="278858" y="136712"/>
                  </a:cubicBezTo>
                  <a:lnTo>
                    <a:pt x="278858" y="136712"/>
                  </a:lnTo>
                  <a:lnTo>
                    <a:pt x="153128" y="245297"/>
                  </a:lnTo>
                  <a:lnTo>
                    <a:pt x="28350" y="136712"/>
                  </a:lnTo>
                  <a:lnTo>
                    <a:pt x="28350" y="136712"/>
                  </a:lnTo>
                  <a:cubicBezTo>
                    <a:pt x="8348" y="120519"/>
                    <a:pt x="-3082" y="94802"/>
                    <a:pt x="728" y="67179"/>
                  </a:cubicBezTo>
                  <a:cubicBezTo>
                    <a:pt x="4538" y="32889"/>
                    <a:pt x="33113" y="4314"/>
                    <a:pt x="68355" y="504"/>
                  </a:cubicBezTo>
                  <a:cubicBezTo>
                    <a:pt x="110265" y="-4258"/>
                    <a:pt x="147413" y="25269"/>
                    <a:pt x="153128" y="65274"/>
                  </a:cubicBezTo>
                  <a:lnTo>
                    <a:pt x="154080" y="65274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0D673E-E9A1-492F-B2E9-57148BB2D2AA}"/>
                </a:ext>
              </a:extLst>
            </p:cNvPr>
            <p:cNvSpPr/>
            <p:nvPr/>
          </p:nvSpPr>
          <p:spPr>
            <a:xfrm>
              <a:off x="3594759" y="679670"/>
              <a:ext cx="238125" cy="228600"/>
            </a:xfrm>
            <a:custGeom>
              <a:avLst/>
              <a:gdLst/>
              <a:ahLst/>
              <a:cxnLst/>
              <a:rect l="0" t="0" r="0" b="0"/>
              <a:pathLst>
                <a:path w="238125" h="228600">
                  <a:moveTo>
                    <a:pt x="8548" y="83739"/>
                  </a:moveTo>
                  <a:cubicBezTo>
                    <a:pt x="-15264" y="140889"/>
                    <a:pt x="12358" y="205659"/>
                    <a:pt x="70461" y="227567"/>
                  </a:cubicBezTo>
                  <a:cubicBezTo>
                    <a:pt x="124753" y="247569"/>
                    <a:pt x="185713" y="218994"/>
                    <a:pt x="208573" y="165654"/>
                  </a:cubicBezTo>
                  <a:lnTo>
                    <a:pt x="239053" y="93264"/>
                  </a:lnTo>
                  <a:cubicBezTo>
                    <a:pt x="243816" y="82787"/>
                    <a:pt x="234291" y="72309"/>
                    <a:pt x="223813" y="74214"/>
                  </a:cubicBezTo>
                  <a:lnTo>
                    <a:pt x="187618" y="80882"/>
                  </a:lnTo>
                  <a:lnTo>
                    <a:pt x="159043" y="40877"/>
                  </a:lnTo>
                  <a:cubicBezTo>
                    <a:pt x="153328" y="32304"/>
                    <a:pt x="142851" y="28494"/>
                    <a:pt x="132373" y="29447"/>
                  </a:cubicBezTo>
                  <a:lnTo>
                    <a:pt x="82843" y="36114"/>
                  </a:lnTo>
                  <a:lnTo>
                    <a:pt x="63793" y="6587"/>
                  </a:lnTo>
                  <a:cubicBezTo>
                    <a:pt x="58078" y="-2938"/>
                    <a:pt x="43791" y="-1986"/>
                    <a:pt x="39028" y="8492"/>
                  </a:cubicBezTo>
                  <a:lnTo>
                    <a:pt x="8548" y="83739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3617B7F-3520-4666-9BBF-04DCD78DC7B9}"/>
                </a:ext>
              </a:extLst>
            </p:cNvPr>
            <p:cNvSpPr/>
            <p:nvPr/>
          </p:nvSpPr>
          <p:spPr>
            <a:xfrm>
              <a:off x="3616643" y="907237"/>
              <a:ext cx="47625" cy="104775"/>
            </a:xfrm>
            <a:custGeom>
              <a:avLst/>
              <a:gdLst/>
              <a:ahLst/>
              <a:cxnLst/>
              <a:rect l="0" t="0" r="0" b="0"/>
              <a:pathLst>
                <a:path w="47625" h="104775">
                  <a:moveTo>
                    <a:pt x="48578" y="0"/>
                  </a:moveTo>
                  <a:lnTo>
                    <a:pt x="0" y="113347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A29FF9F-E665-4DDB-B861-00F8F28AAA16}"/>
                </a:ext>
              </a:extLst>
            </p:cNvPr>
            <p:cNvSpPr/>
            <p:nvPr/>
          </p:nvSpPr>
          <p:spPr>
            <a:xfrm>
              <a:off x="3319462" y="956767"/>
              <a:ext cx="619125" cy="723900"/>
            </a:xfrm>
            <a:custGeom>
              <a:avLst/>
              <a:gdLst/>
              <a:ahLst/>
              <a:cxnLst/>
              <a:rect l="0" t="0" r="0" b="0"/>
              <a:pathLst>
                <a:path w="619125" h="723900">
                  <a:moveTo>
                    <a:pt x="0" y="655320"/>
                  </a:moveTo>
                  <a:lnTo>
                    <a:pt x="194310" y="0"/>
                  </a:lnTo>
                  <a:lnTo>
                    <a:pt x="620078" y="265748"/>
                  </a:lnTo>
                  <a:lnTo>
                    <a:pt x="116205" y="727710"/>
                  </a:lnTo>
                  <a:close/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24000">
                  <a:sysClr val="window" lastClr="FFFFFF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7D68D05-AA33-4693-8595-9682CA5B3E23}"/>
                </a:ext>
              </a:extLst>
            </p:cNvPr>
            <p:cNvSpPr/>
            <p:nvPr/>
          </p:nvSpPr>
          <p:spPr>
            <a:xfrm>
              <a:off x="3894313" y="979045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2" y="205244"/>
                  </a:cubicBezTo>
                  <a:cubicBezTo>
                    <a:pt x="208154" y="255682"/>
                    <a:pt x="141764" y="271069"/>
                    <a:pt x="91326" y="239612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0E286F5-96D7-4025-B066-4F442C90DBE0}"/>
                </a:ext>
              </a:extLst>
            </p:cNvPr>
            <p:cNvSpPr/>
            <p:nvPr/>
          </p:nvSpPr>
          <p:spPr>
            <a:xfrm>
              <a:off x="3861702" y="833612"/>
              <a:ext cx="238125" cy="238125"/>
            </a:xfrm>
            <a:custGeom>
              <a:avLst/>
              <a:gdLst/>
              <a:ahLst/>
              <a:cxnLst/>
              <a:rect l="0" t="0" r="0" b="0"/>
              <a:pathLst>
                <a:path w="238125" h="238125">
                  <a:moveTo>
                    <a:pt x="24498" y="67910"/>
                  </a:moveTo>
                  <a:cubicBezTo>
                    <a:pt x="-14555" y="115535"/>
                    <a:pt x="-5982" y="186020"/>
                    <a:pt x="43548" y="223167"/>
                  </a:cubicBezTo>
                  <a:cubicBezTo>
                    <a:pt x="90220" y="257457"/>
                    <a:pt x="156895" y="246980"/>
                    <a:pt x="193090" y="202212"/>
                  </a:cubicBezTo>
                  <a:lnTo>
                    <a:pt x="242620" y="141252"/>
                  </a:lnTo>
                  <a:cubicBezTo>
                    <a:pt x="249288" y="132680"/>
                    <a:pt x="244525" y="120297"/>
                    <a:pt x="233095" y="118392"/>
                  </a:cubicBezTo>
                  <a:lnTo>
                    <a:pt x="196900" y="114582"/>
                  </a:lnTo>
                  <a:lnTo>
                    <a:pt x="180708" y="67910"/>
                  </a:lnTo>
                  <a:cubicBezTo>
                    <a:pt x="176898" y="58385"/>
                    <a:pt x="168325" y="51717"/>
                    <a:pt x="158800" y="49812"/>
                  </a:cubicBezTo>
                  <a:lnTo>
                    <a:pt x="109270" y="43145"/>
                  </a:lnTo>
                  <a:lnTo>
                    <a:pt x="99745" y="9807"/>
                  </a:lnTo>
                  <a:cubicBezTo>
                    <a:pt x="96888" y="-670"/>
                    <a:pt x="82600" y="-3528"/>
                    <a:pt x="75933" y="5045"/>
                  </a:cubicBezTo>
                  <a:lnTo>
                    <a:pt x="24498" y="6791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90D0397-529C-42A4-BB95-CC78B9E9455E}"/>
                </a:ext>
              </a:extLst>
            </p:cNvPr>
            <p:cNvSpPr/>
            <p:nvPr/>
          </p:nvSpPr>
          <p:spPr>
            <a:xfrm>
              <a:off x="3828098" y="1056780"/>
              <a:ext cx="76200" cy="95250"/>
            </a:xfrm>
            <a:custGeom>
              <a:avLst/>
              <a:gdLst/>
              <a:ahLst/>
              <a:cxnLst/>
              <a:rect l="0" t="0" r="0" b="0"/>
              <a:pathLst>
                <a:path w="76200" h="95250">
                  <a:moveTo>
                    <a:pt x="78105" y="0"/>
                  </a:moveTo>
                  <a:lnTo>
                    <a:pt x="0" y="96203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7BCA6AD-02D4-40EA-85B4-6110791A555D}"/>
                </a:ext>
              </a:extLst>
            </p:cNvPr>
            <p:cNvSpPr/>
            <p:nvPr/>
          </p:nvSpPr>
          <p:spPr>
            <a:xfrm>
              <a:off x="3866197" y="1139647"/>
              <a:ext cx="66675" cy="38100"/>
            </a:xfrm>
            <a:custGeom>
              <a:avLst/>
              <a:gdLst/>
              <a:ahLst/>
              <a:cxnLst/>
              <a:rect l="0" t="0" r="0" b="0"/>
              <a:pathLst>
                <a:path w="66675" h="38100">
                  <a:moveTo>
                    <a:pt x="67627" y="0"/>
                  </a:moveTo>
                  <a:cubicBezTo>
                    <a:pt x="41910" y="7620"/>
                    <a:pt x="18098" y="19050"/>
                    <a:pt x="0" y="38100"/>
                  </a:cubicBezTo>
                </a:path>
              </a:pathLst>
            </a:custGeom>
            <a:noFill/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8B7E8A-B684-44FB-BE3D-3B329FE7506C}"/>
                </a:ext>
              </a:extLst>
            </p:cNvPr>
            <p:cNvSpPr/>
            <p:nvPr/>
          </p:nvSpPr>
          <p:spPr>
            <a:xfrm>
              <a:off x="3655281" y="7679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3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74BA2D4-06E1-4CA4-878E-36981A249610}"/>
                </a:ext>
              </a:extLst>
            </p:cNvPr>
            <p:cNvSpPr/>
            <p:nvPr/>
          </p:nvSpPr>
          <p:spPr>
            <a:xfrm>
              <a:off x="3754755" y="1019632"/>
              <a:ext cx="9525" cy="85725"/>
            </a:xfrm>
            <a:custGeom>
              <a:avLst/>
              <a:gdLst/>
              <a:ahLst/>
              <a:cxnLst/>
              <a:rect l="0" t="0" r="0" b="0"/>
              <a:pathLst>
                <a:path w="9525" h="85725">
                  <a:moveTo>
                    <a:pt x="15240" y="0"/>
                  </a:moveTo>
                  <a:cubicBezTo>
                    <a:pt x="15240" y="0"/>
                    <a:pt x="11430" y="56198"/>
                    <a:pt x="0" y="87630"/>
                  </a:cubicBezTo>
                </a:path>
              </a:pathLst>
            </a:custGeom>
            <a:noFill/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538565B-1DC2-4622-9D75-ABCD43855BD2}"/>
                </a:ext>
              </a:extLst>
            </p:cNvPr>
            <p:cNvSpPr/>
            <p:nvPr/>
          </p:nvSpPr>
          <p:spPr>
            <a:xfrm>
              <a:off x="3401472" y="6695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F79FF7B-663A-4363-BC26-57722C196777}"/>
                </a:ext>
              </a:extLst>
            </p:cNvPr>
            <p:cNvSpPr/>
            <p:nvPr/>
          </p:nvSpPr>
          <p:spPr>
            <a:xfrm>
              <a:off x="3582352" y="920572"/>
              <a:ext cx="9525" cy="76200"/>
            </a:xfrm>
            <a:custGeom>
              <a:avLst/>
              <a:gdLst/>
              <a:ahLst/>
              <a:cxnLst/>
              <a:rect l="0" t="0" r="0" b="0"/>
              <a:pathLst>
                <a:path h="76200">
                  <a:moveTo>
                    <a:pt x="4763" y="0"/>
                  </a:moveTo>
                  <a:cubicBezTo>
                    <a:pt x="9525" y="25718"/>
                    <a:pt x="9525" y="53340"/>
                    <a:pt x="0" y="77153"/>
                  </a:cubicBezTo>
                </a:path>
              </a:pathLst>
            </a:custGeom>
            <a:noFill/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638BFC8-28FF-4493-8A7A-FAA818308F8F}"/>
                </a:ext>
              </a:extLst>
            </p:cNvPr>
            <p:cNvSpPr/>
            <p:nvPr/>
          </p:nvSpPr>
          <p:spPr>
            <a:xfrm>
              <a:off x="3385185" y="1673047"/>
              <a:ext cx="28575" cy="66675"/>
            </a:xfrm>
            <a:custGeom>
              <a:avLst/>
              <a:gdLst/>
              <a:ahLst/>
              <a:cxnLst/>
              <a:rect l="0" t="0" r="0" b="0"/>
              <a:pathLst>
                <a:path w="28575" h="66675">
                  <a:moveTo>
                    <a:pt x="31432" y="0"/>
                  </a:moveTo>
                  <a:lnTo>
                    <a:pt x="0" y="74295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E39D1D6-EFE0-4030-B5F9-94E309F02F13}"/>
                </a:ext>
              </a:extLst>
            </p:cNvPr>
            <p:cNvSpPr/>
            <p:nvPr/>
          </p:nvSpPr>
          <p:spPr>
            <a:xfrm>
              <a:off x="3339465" y="1657807"/>
              <a:ext cx="47625" cy="76200"/>
            </a:xfrm>
            <a:custGeom>
              <a:avLst/>
              <a:gdLst/>
              <a:ahLst/>
              <a:cxnLst/>
              <a:rect l="0" t="0" r="0" b="0"/>
              <a:pathLst>
                <a:path w="47625" h="76200">
                  <a:moveTo>
                    <a:pt x="52388" y="0"/>
                  </a:moveTo>
                  <a:lnTo>
                    <a:pt x="0" y="82867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77D0DFE-8AB3-430F-A0A2-93F33256FE12}"/>
                </a:ext>
              </a:extLst>
            </p:cNvPr>
            <p:cNvSpPr/>
            <p:nvPr/>
          </p:nvSpPr>
          <p:spPr>
            <a:xfrm>
              <a:off x="3311843" y="1634947"/>
              <a:ext cx="38100" cy="76200"/>
            </a:xfrm>
            <a:custGeom>
              <a:avLst/>
              <a:gdLst/>
              <a:ahLst/>
              <a:cxnLst/>
              <a:rect l="0" t="0" r="0" b="0"/>
              <a:pathLst>
                <a:path w="38100" h="76200">
                  <a:moveTo>
                    <a:pt x="42862" y="0"/>
                  </a:moveTo>
                  <a:lnTo>
                    <a:pt x="0" y="81915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CD687E4-47DB-4571-AD56-61C872FB9BEB}"/>
                </a:ext>
              </a:extLst>
            </p:cNvPr>
            <p:cNvSpPr/>
            <p:nvPr/>
          </p:nvSpPr>
          <p:spPr>
            <a:xfrm>
              <a:off x="3274695" y="1619707"/>
              <a:ext cx="57150" cy="66675"/>
            </a:xfrm>
            <a:custGeom>
              <a:avLst/>
              <a:gdLst/>
              <a:ahLst/>
              <a:cxnLst/>
              <a:rect l="0" t="0" r="0" b="0"/>
              <a:pathLst>
                <a:path w="57150" h="66675">
                  <a:moveTo>
                    <a:pt x="57150" y="0"/>
                  </a:moveTo>
                  <a:lnTo>
                    <a:pt x="0" y="66675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6F99259-C513-4E20-B814-2A5807621E40}"/>
                </a:ext>
              </a:extLst>
            </p:cNvPr>
            <p:cNvSpPr/>
            <p:nvPr/>
          </p:nvSpPr>
          <p:spPr>
            <a:xfrm>
              <a:off x="3770622" y="555419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4618" y="-2512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3ADC71-359F-41EC-B46E-2D04D6166335}"/>
                </a:ext>
              </a:extLst>
            </p:cNvPr>
            <p:cNvSpPr/>
            <p:nvPr/>
          </p:nvSpPr>
          <p:spPr>
            <a:xfrm>
              <a:off x="4108759" y="400162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5571" y="-1560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858D02B-F32E-4B24-A3D9-1A3035005931}"/>
              </a:ext>
            </a:extLst>
          </p:cNvPr>
          <p:cNvGrpSpPr/>
          <p:nvPr/>
        </p:nvGrpSpPr>
        <p:grpSpPr>
          <a:xfrm>
            <a:off x="7118523" y="2900023"/>
            <a:ext cx="905557" cy="926997"/>
            <a:chOff x="815341" y="3377866"/>
            <a:chExt cx="1064692" cy="1089900"/>
          </a:xfrm>
        </p:grpSpPr>
        <p:grpSp>
          <p:nvGrpSpPr>
            <p:cNvPr id="95" name="Graphic 15">
              <a:extLst>
                <a:ext uri="{FF2B5EF4-FFF2-40B4-BE49-F238E27FC236}">
                  <a16:creationId xmlns:a16="http://schemas.microsoft.com/office/drawing/2014/main" id="{DB68836D-6C71-41D1-A4E1-102718F5DCF8}"/>
                </a:ext>
              </a:extLst>
            </p:cNvPr>
            <p:cNvGrpSpPr/>
            <p:nvPr/>
          </p:nvGrpSpPr>
          <p:grpSpPr>
            <a:xfrm>
              <a:off x="815341" y="3456606"/>
              <a:ext cx="1064692" cy="1011160"/>
              <a:chOff x="495199" y="3152561"/>
              <a:chExt cx="1704975" cy="1619250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8555B22-1330-4D6D-816E-627AF8D9B1B8}"/>
                  </a:ext>
                </a:extLst>
              </p:cNvPr>
              <p:cNvSpPr/>
              <p:nvPr/>
            </p:nvSpPr>
            <p:spPr>
              <a:xfrm>
                <a:off x="1472464" y="3162086"/>
                <a:ext cx="333375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333375" h="257175">
                    <a:moveTo>
                      <a:pt x="259080" y="257175"/>
                    </a:moveTo>
                    <a:lnTo>
                      <a:pt x="74295" y="257175"/>
                    </a:lnTo>
                    <a:lnTo>
                      <a:pt x="0" y="109538"/>
                    </a:lnTo>
                    <a:lnTo>
                      <a:pt x="45720" y="0"/>
                    </a:lnTo>
                    <a:lnTo>
                      <a:pt x="287655" y="0"/>
                    </a:lnTo>
                    <a:lnTo>
                      <a:pt x="333375" y="109538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46EEC74-5463-409D-89C4-0DD9DC794C89}"/>
                  </a:ext>
                </a:extLst>
              </p:cNvPr>
              <p:cNvSpPr/>
              <p:nvPr/>
            </p:nvSpPr>
            <p:spPr>
              <a:xfrm>
                <a:off x="504724" y="3663101"/>
                <a:ext cx="1095375" cy="1095375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1095375">
                    <a:moveTo>
                      <a:pt x="771525" y="266700"/>
                    </a:moveTo>
                    <a:cubicBezTo>
                      <a:pt x="771525" y="265748"/>
                      <a:pt x="771525" y="264795"/>
                      <a:pt x="771525" y="263843"/>
                    </a:cubicBezTo>
                    <a:cubicBezTo>
                      <a:pt x="771525" y="194310"/>
                      <a:pt x="790575" y="130493"/>
                      <a:pt x="824865" y="75248"/>
                    </a:cubicBezTo>
                    <a:lnTo>
                      <a:pt x="824865" y="75248"/>
                    </a:lnTo>
                    <a:cubicBezTo>
                      <a:pt x="987743" y="170498"/>
                      <a:pt x="1097280" y="346710"/>
                      <a:pt x="1097280" y="549593"/>
                    </a:cubicBezTo>
                    <a:cubicBezTo>
                      <a:pt x="1097280" y="574358"/>
                      <a:pt x="1095375" y="598170"/>
                      <a:pt x="1092518" y="621983"/>
                    </a:cubicBezTo>
                    <a:cubicBezTo>
                      <a:pt x="1083945" y="686753"/>
                      <a:pt x="1063943" y="748665"/>
                      <a:pt x="1034415" y="803910"/>
                    </a:cubicBezTo>
                    <a:cubicBezTo>
                      <a:pt x="942975" y="979170"/>
                      <a:pt x="759143" y="1098233"/>
                      <a:pt x="548640" y="1098233"/>
                    </a:cubicBezTo>
                    <a:cubicBezTo>
                      <a:pt x="245745" y="1097280"/>
                      <a:pt x="0" y="852488"/>
                      <a:pt x="0" y="548640"/>
                    </a:cubicBezTo>
                    <a:cubicBezTo>
                      <a:pt x="0" y="244793"/>
                      <a:pt x="245745" y="0"/>
                      <a:pt x="548640" y="0"/>
                    </a:cubicBezTo>
                    <a:cubicBezTo>
                      <a:pt x="581978" y="0"/>
                      <a:pt x="614363" y="2858"/>
                      <a:pt x="645795" y="8573"/>
                    </a:cubicBezTo>
                    <a:lnTo>
                      <a:pt x="645795" y="8573"/>
                    </a:lnTo>
                    <a:cubicBezTo>
                      <a:pt x="616268" y="63818"/>
                      <a:pt x="596265" y="125730"/>
                      <a:pt x="587693" y="190500"/>
                    </a:cubicBezTo>
                    <a:lnTo>
                      <a:pt x="587693" y="190500"/>
                    </a:lnTo>
                    <a:cubicBezTo>
                      <a:pt x="574358" y="189548"/>
                      <a:pt x="561975" y="188595"/>
                      <a:pt x="548640" y="188595"/>
                    </a:cubicBezTo>
                    <a:cubicBezTo>
                      <a:pt x="349568" y="188595"/>
                      <a:pt x="188595" y="349568"/>
                      <a:pt x="188595" y="548640"/>
                    </a:cubicBezTo>
                    <a:cubicBezTo>
                      <a:pt x="188595" y="747713"/>
                      <a:pt x="349568" y="908685"/>
                      <a:pt x="548640" y="908685"/>
                    </a:cubicBezTo>
                    <a:cubicBezTo>
                      <a:pt x="679133" y="908685"/>
                      <a:pt x="792480" y="839153"/>
                      <a:pt x="856298" y="736282"/>
                    </a:cubicBezTo>
                    <a:cubicBezTo>
                      <a:pt x="889635" y="681990"/>
                      <a:pt x="908685" y="617220"/>
                      <a:pt x="908685" y="548640"/>
                    </a:cubicBezTo>
                    <a:cubicBezTo>
                      <a:pt x="908685" y="546735"/>
                      <a:pt x="908685" y="545783"/>
                      <a:pt x="908685" y="543878"/>
                    </a:cubicBezTo>
                    <a:cubicBezTo>
                      <a:pt x="907733" y="431483"/>
                      <a:pt x="854393" y="331470"/>
                      <a:pt x="771525" y="266700"/>
                    </a:cubicBezTo>
                    <a:lnTo>
                      <a:pt x="771525" y="266700"/>
                    </a:lnTo>
                    <a:close/>
                  </a:path>
                </a:pathLst>
              </a:custGeom>
              <a:gradFill flip="none" rotWithShape="1">
                <a:gsLst>
                  <a:gs pos="27420">
                    <a:srgbClr val="FCB64C">
                      <a:lumMod val="60000"/>
                      <a:lumOff val="40000"/>
                    </a:srgbClr>
                  </a:gs>
                  <a:gs pos="100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0227F4A1-7F47-46D1-B35C-E2487BC9C51A}"/>
                  </a:ext>
                </a:extLst>
              </p:cNvPr>
              <p:cNvSpPr/>
              <p:nvPr/>
            </p:nvSpPr>
            <p:spPr>
              <a:xfrm>
                <a:off x="1090512" y="3378304"/>
                <a:ext cx="1095375" cy="1095375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1095375">
                    <a:moveTo>
                      <a:pt x="323850" y="829628"/>
                    </a:moveTo>
                    <a:cubicBezTo>
                      <a:pt x="241935" y="763905"/>
                      <a:pt x="189548" y="663893"/>
                      <a:pt x="188595" y="551498"/>
                    </a:cubicBezTo>
                    <a:cubicBezTo>
                      <a:pt x="188595" y="550545"/>
                      <a:pt x="188595" y="549593"/>
                      <a:pt x="188595" y="548640"/>
                    </a:cubicBezTo>
                    <a:cubicBezTo>
                      <a:pt x="188595" y="479108"/>
                      <a:pt x="207645" y="415290"/>
                      <a:pt x="241935" y="360045"/>
                    </a:cubicBezTo>
                    <a:cubicBezTo>
                      <a:pt x="305753" y="257175"/>
                      <a:pt x="419100" y="188595"/>
                      <a:pt x="548640" y="188595"/>
                    </a:cubicBezTo>
                    <a:cubicBezTo>
                      <a:pt x="747713" y="188595"/>
                      <a:pt x="908685" y="349568"/>
                      <a:pt x="908685" y="548640"/>
                    </a:cubicBezTo>
                    <a:cubicBezTo>
                      <a:pt x="908685" y="747712"/>
                      <a:pt x="747713" y="908685"/>
                      <a:pt x="548640" y="908685"/>
                    </a:cubicBezTo>
                    <a:cubicBezTo>
                      <a:pt x="535305" y="908685"/>
                      <a:pt x="521970" y="907733"/>
                      <a:pt x="509588" y="906780"/>
                    </a:cubicBezTo>
                    <a:lnTo>
                      <a:pt x="509588" y="906780"/>
                    </a:lnTo>
                    <a:cubicBezTo>
                      <a:pt x="501015" y="971550"/>
                      <a:pt x="481013" y="1033462"/>
                      <a:pt x="451485" y="1088708"/>
                    </a:cubicBezTo>
                    <a:lnTo>
                      <a:pt x="451485" y="1088708"/>
                    </a:lnTo>
                    <a:cubicBezTo>
                      <a:pt x="482917" y="1094423"/>
                      <a:pt x="515303" y="1097280"/>
                      <a:pt x="548640" y="1097280"/>
                    </a:cubicBezTo>
                    <a:cubicBezTo>
                      <a:pt x="851535" y="1097280"/>
                      <a:pt x="1097280" y="851535"/>
                      <a:pt x="1097280" y="548640"/>
                    </a:cubicBezTo>
                    <a:cubicBezTo>
                      <a:pt x="1097280" y="245745"/>
                      <a:pt x="851535" y="0"/>
                      <a:pt x="548640" y="0"/>
                    </a:cubicBezTo>
                    <a:cubicBezTo>
                      <a:pt x="337185" y="0"/>
                      <a:pt x="154305" y="119063"/>
                      <a:pt x="62865" y="294322"/>
                    </a:cubicBezTo>
                    <a:cubicBezTo>
                      <a:pt x="33338" y="349568"/>
                      <a:pt x="13335" y="410528"/>
                      <a:pt x="4763" y="476250"/>
                    </a:cubicBezTo>
                    <a:cubicBezTo>
                      <a:pt x="1905" y="500062"/>
                      <a:pt x="0" y="523875"/>
                      <a:pt x="0" y="548640"/>
                    </a:cubicBezTo>
                    <a:cubicBezTo>
                      <a:pt x="0" y="750570"/>
                      <a:pt x="108585" y="926783"/>
                      <a:pt x="270510" y="1022033"/>
                    </a:cubicBezTo>
                    <a:cubicBezTo>
                      <a:pt x="303848" y="967740"/>
                      <a:pt x="322898" y="902970"/>
                      <a:pt x="322898" y="834390"/>
                    </a:cubicBezTo>
                    <a:cubicBezTo>
                      <a:pt x="323850" y="832485"/>
                      <a:pt x="323850" y="830580"/>
                      <a:pt x="323850" y="829628"/>
                    </a:cubicBezTo>
                    <a:lnTo>
                      <a:pt x="323850" y="829628"/>
                    </a:lnTo>
                    <a:close/>
                  </a:path>
                </a:pathLst>
              </a:custGeom>
              <a:gradFill flip="none" rotWithShape="1">
                <a:gsLst>
                  <a:gs pos="27420">
                    <a:srgbClr val="FCB64C">
                      <a:lumMod val="60000"/>
                      <a:lumOff val="40000"/>
                    </a:srgbClr>
                  </a:gs>
                  <a:gs pos="100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96" name="Star: 4 Points 95">
              <a:extLst>
                <a:ext uri="{FF2B5EF4-FFF2-40B4-BE49-F238E27FC236}">
                  <a16:creationId xmlns:a16="http://schemas.microsoft.com/office/drawing/2014/main" id="{46C047C5-1391-4907-91AF-9FC38DB9B50A}"/>
                </a:ext>
              </a:extLst>
            </p:cNvPr>
            <p:cNvSpPr/>
            <p:nvPr/>
          </p:nvSpPr>
          <p:spPr>
            <a:xfrm rot="20321862">
              <a:off x="1526309" y="3377866"/>
              <a:ext cx="173530" cy="173530"/>
            </a:xfrm>
            <a:prstGeom prst="star4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47474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600C65F-7005-4389-811D-2417BD0E50B9}"/>
              </a:ext>
            </a:extLst>
          </p:cNvPr>
          <p:cNvGrpSpPr/>
          <p:nvPr/>
        </p:nvGrpSpPr>
        <p:grpSpPr>
          <a:xfrm>
            <a:off x="7123408" y="4729431"/>
            <a:ext cx="890293" cy="997635"/>
            <a:chOff x="4048419" y="3781043"/>
            <a:chExt cx="712857" cy="798806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8EED6A8-330E-48FA-8B6B-40025A4D6CB2}"/>
                </a:ext>
              </a:extLst>
            </p:cNvPr>
            <p:cNvGrpSpPr/>
            <p:nvPr/>
          </p:nvGrpSpPr>
          <p:grpSpPr>
            <a:xfrm>
              <a:off x="4224980" y="3781043"/>
              <a:ext cx="359769" cy="265940"/>
              <a:chOff x="4224980" y="3781043"/>
              <a:chExt cx="359769" cy="265940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6E11682F-F6EB-4502-9AC6-1A8563D3207B}"/>
                  </a:ext>
                </a:extLst>
              </p:cNvPr>
              <p:cNvSpPr/>
              <p:nvPr/>
            </p:nvSpPr>
            <p:spPr>
              <a:xfrm>
                <a:off x="4224980" y="3781043"/>
                <a:ext cx="165630" cy="252805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552450">
                    <a:moveTo>
                      <a:pt x="361559" y="154569"/>
                    </a:moveTo>
                    <a:cubicBezTo>
                      <a:pt x="347272" y="60272"/>
                      <a:pt x="260594" y="-10213"/>
                      <a:pt x="160582" y="1217"/>
                    </a:cubicBezTo>
                    <a:cubicBezTo>
                      <a:pt x="78667" y="10742"/>
                      <a:pt x="11039" y="76464"/>
                      <a:pt x="1514" y="158379"/>
                    </a:cubicBezTo>
                    <a:cubicBezTo>
                      <a:pt x="-7058" y="225054"/>
                      <a:pt x="21517" y="286014"/>
                      <a:pt x="68189" y="323162"/>
                    </a:cubicBezTo>
                    <a:lnTo>
                      <a:pt x="68189" y="323162"/>
                    </a:lnTo>
                    <a:lnTo>
                      <a:pt x="331079" y="553667"/>
                    </a:lnTo>
                    <a:lnTo>
                      <a:pt x="326317" y="495564"/>
                    </a:lnTo>
                    <a:lnTo>
                      <a:pt x="344414" y="454607"/>
                    </a:lnTo>
                    <a:lnTo>
                      <a:pt x="303457" y="381264"/>
                    </a:lnTo>
                    <a:lnTo>
                      <a:pt x="361559" y="327924"/>
                    </a:lnTo>
                    <a:lnTo>
                      <a:pt x="297742" y="247914"/>
                    </a:lnTo>
                    <a:lnTo>
                      <a:pt x="364417" y="177429"/>
                    </a:lnTo>
                    <a:lnTo>
                      <a:pt x="361559" y="154569"/>
                    </a:ln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24E6B05-0A74-41D3-9A29-9B1203A5BC9A}"/>
                  </a:ext>
                </a:extLst>
              </p:cNvPr>
              <p:cNvSpPr/>
              <p:nvPr/>
            </p:nvSpPr>
            <p:spPr>
              <a:xfrm>
                <a:off x="4419119" y="3781102"/>
                <a:ext cx="165630" cy="265881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581025">
                    <a:moveTo>
                      <a:pt x="2857" y="583087"/>
                    </a:moveTo>
                    <a:lnTo>
                      <a:pt x="299085" y="324007"/>
                    </a:lnTo>
                    <a:lnTo>
                      <a:pt x="299085" y="324007"/>
                    </a:lnTo>
                    <a:cubicBezTo>
                      <a:pt x="345758" y="285907"/>
                      <a:pt x="374333" y="225899"/>
                      <a:pt x="365760" y="159224"/>
                    </a:cubicBezTo>
                    <a:cubicBezTo>
                      <a:pt x="355283" y="77309"/>
                      <a:pt x="287655" y="10634"/>
                      <a:pt x="205740" y="1109"/>
                    </a:cubicBezTo>
                    <a:cubicBezTo>
                      <a:pt x="125730" y="-7463"/>
                      <a:pt x="55245" y="34447"/>
                      <a:pt x="21908" y="99217"/>
                    </a:cubicBezTo>
                    <a:lnTo>
                      <a:pt x="54292" y="190657"/>
                    </a:lnTo>
                    <a:lnTo>
                      <a:pt x="1905" y="250664"/>
                    </a:lnTo>
                    <a:lnTo>
                      <a:pt x="55245" y="332579"/>
                    </a:lnTo>
                    <a:lnTo>
                      <a:pt x="0" y="390682"/>
                    </a:lnTo>
                    <a:lnTo>
                      <a:pt x="26670" y="450689"/>
                    </a:lnTo>
                    <a:lnTo>
                      <a:pt x="0" y="507839"/>
                    </a:lnTo>
                    <a:lnTo>
                      <a:pt x="2857" y="583087"/>
                    </a:ln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D0D2DE8-99A1-415F-8BCC-8951F4179E72}"/>
                </a:ext>
              </a:extLst>
            </p:cNvPr>
            <p:cNvGrpSpPr/>
            <p:nvPr/>
          </p:nvGrpSpPr>
          <p:grpSpPr>
            <a:xfrm>
              <a:off x="4048419" y="4002153"/>
              <a:ext cx="277739" cy="577696"/>
              <a:chOff x="4096793" y="4089285"/>
              <a:chExt cx="235848" cy="490563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EC9CD1ED-771D-44AC-98C6-6EB39A9A9EC6}"/>
                  </a:ext>
                </a:extLst>
              </p:cNvPr>
              <p:cNvSpPr/>
              <p:nvPr/>
            </p:nvSpPr>
            <p:spPr>
              <a:xfrm>
                <a:off x="4096793" y="4218215"/>
                <a:ext cx="235848" cy="361633"/>
              </a:xfrm>
              <a:custGeom>
                <a:avLst/>
                <a:gdLst/>
                <a:ahLst/>
                <a:cxnLst/>
                <a:rect l="0" t="0" r="0" b="0"/>
                <a:pathLst>
                  <a:path w="428625" h="657225">
                    <a:moveTo>
                      <a:pt x="215265" y="318135"/>
                    </a:moveTo>
                    <a:cubicBezTo>
                      <a:pt x="202883" y="318135"/>
                      <a:pt x="192405" y="328613"/>
                      <a:pt x="192405" y="340995"/>
                    </a:cubicBezTo>
                    <a:lnTo>
                      <a:pt x="192405" y="615315"/>
                    </a:lnTo>
                    <a:cubicBezTo>
                      <a:pt x="192405" y="640080"/>
                      <a:pt x="172403" y="661035"/>
                      <a:pt x="146685" y="661035"/>
                    </a:cubicBezTo>
                    <a:lnTo>
                      <a:pt x="146685" y="661035"/>
                    </a:lnTo>
                    <a:cubicBezTo>
                      <a:pt x="121920" y="661035"/>
                      <a:pt x="100965" y="641032"/>
                      <a:pt x="100965" y="615315"/>
                    </a:cubicBezTo>
                    <a:lnTo>
                      <a:pt x="100965" y="270510"/>
                    </a:lnTo>
                    <a:lnTo>
                      <a:pt x="100965" y="96202"/>
                    </a:lnTo>
                    <a:cubicBezTo>
                      <a:pt x="100965" y="88582"/>
                      <a:pt x="94298" y="81915"/>
                      <a:pt x="86678" y="81915"/>
                    </a:cubicBezTo>
                    <a:lnTo>
                      <a:pt x="86678" y="81915"/>
                    </a:lnTo>
                    <a:cubicBezTo>
                      <a:pt x="79058" y="81915"/>
                      <a:pt x="72390" y="88582"/>
                      <a:pt x="72390" y="96202"/>
                    </a:cubicBezTo>
                    <a:lnTo>
                      <a:pt x="72390" y="294323"/>
                    </a:lnTo>
                    <a:cubicBezTo>
                      <a:pt x="72390" y="314325"/>
                      <a:pt x="56198" y="330517"/>
                      <a:pt x="36195" y="330517"/>
                    </a:cubicBezTo>
                    <a:lnTo>
                      <a:pt x="36195" y="330517"/>
                    </a:lnTo>
                    <a:cubicBezTo>
                      <a:pt x="16193" y="330517"/>
                      <a:pt x="0" y="314325"/>
                      <a:pt x="0" y="294323"/>
                    </a:cubicBezTo>
                    <a:lnTo>
                      <a:pt x="0" y="86677"/>
                    </a:lnTo>
                    <a:cubicBezTo>
                      <a:pt x="0" y="39052"/>
                      <a:pt x="39053" y="0"/>
                      <a:pt x="86678" y="0"/>
                    </a:cubicBezTo>
                    <a:lnTo>
                      <a:pt x="100965" y="0"/>
                    </a:lnTo>
                    <a:lnTo>
                      <a:pt x="329565" y="0"/>
                    </a:lnTo>
                    <a:lnTo>
                      <a:pt x="342900" y="0"/>
                    </a:lnTo>
                    <a:cubicBezTo>
                      <a:pt x="390525" y="0"/>
                      <a:pt x="429578" y="39052"/>
                      <a:pt x="429578" y="86677"/>
                    </a:cubicBezTo>
                    <a:lnTo>
                      <a:pt x="429578" y="295275"/>
                    </a:lnTo>
                    <a:cubicBezTo>
                      <a:pt x="429578" y="315278"/>
                      <a:pt x="413385" y="331470"/>
                      <a:pt x="393383" y="331470"/>
                    </a:cubicBezTo>
                    <a:lnTo>
                      <a:pt x="393383" y="331470"/>
                    </a:lnTo>
                    <a:cubicBezTo>
                      <a:pt x="373380" y="331470"/>
                      <a:pt x="357188" y="315278"/>
                      <a:pt x="357188" y="295275"/>
                    </a:cubicBezTo>
                    <a:lnTo>
                      <a:pt x="357188" y="96202"/>
                    </a:lnTo>
                    <a:cubicBezTo>
                      <a:pt x="357188" y="88582"/>
                      <a:pt x="350520" y="81915"/>
                      <a:pt x="342900" y="81915"/>
                    </a:cubicBezTo>
                    <a:lnTo>
                      <a:pt x="342900" y="81915"/>
                    </a:lnTo>
                    <a:cubicBezTo>
                      <a:pt x="335280" y="81915"/>
                      <a:pt x="328613" y="88582"/>
                      <a:pt x="328613" y="96202"/>
                    </a:cubicBezTo>
                    <a:lnTo>
                      <a:pt x="328613" y="270510"/>
                    </a:lnTo>
                    <a:lnTo>
                      <a:pt x="328613" y="615315"/>
                    </a:lnTo>
                    <a:cubicBezTo>
                      <a:pt x="328613" y="640080"/>
                      <a:pt x="308610" y="661035"/>
                      <a:pt x="282893" y="661035"/>
                    </a:cubicBezTo>
                    <a:lnTo>
                      <a:pt x="282893" y="661035"/>
                    </a:lnTo>
                    <a:cubicBezTo>
                      <a:pt x="258128" y="661035"/>
                      <a:pt x="237173" y="641032"/>
                      <a:pt x="237173" y="615315"/>
                    </a:cubicBezTo>
                    <a:lnTo>
                      <a:pt x="237173" y="340995"/>
                    </a:lnTo>
                    <a:cubicBezTo>
                      <a:pt x="238125" y="327660"/>
                      <a:pt x="227648" y="318135"/>
                      <a:pt x="215265" y="318135"/>
                    </a:cubicBezTo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D3CF6FE-3CA5-4A29-8DBC-3AE813B2C4A3}"/>
                  </a:ext>
                </a:extLst>
              </p:cNvPr>
              <p:cNvSpPr/>
              <p:nvPr/>
            </p:nvSpPr>
            <p:spPr>
              <a:xfrm>
                <a:off x="4162307" y="4089285"/>
                <a:ext cx="110062" cy="110062"/>
              </a:xfrm>
              <a:custGeom>
                <a:avLst/>
                <a:gdLst/>
                <a:ahLst/>
                <a:cxnLst/>
                <a:rect l="0" t="0" r="0" b="0"/>
                <a:pathLst>
                  <a:path w="200025" h="200025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8" y="203835"/>
                    </a:cubicBezTo>
                    <a:cubicBezTo>
                      <a:pt x="45630" y="203835"/>
                      <a:pt x="0" y="158205"/>
                      <a:pt x="0" y="101917"/>
                    </a:cubicBezTo>
                    <a:cubicBezTo>
                      <a:pt x="0" y="45630"/>
                      <a:pt x="45630" y="0"/>
                      <a:pt x="101918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0BD8046-C86D-41FC-9D29-4D2625BAF865}"/>
                </a:ext>
              </a:extLst>
            </p:cNvPr>
            <p:cNvGrpSpPr/>
            <p:nvPr/>
          </p:nvGrpSpPr>
          <p:grpSpPr>
            <a:xfrm>
              <a:off x="4483537" y="4002153"/>
              <a:ext cx="277739" cy="577696"/>
              <a:chOff x="4497210" y="4089285"/>
              <a:chExt cx="235848" cy="490563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3C3364F-8BBF-4434-BC1E-FB8CD015CBB6}"/>
                  </a:ext>
                </a:extLst>
              </p:cNvPr>
              <p:cNvSpPr/>
              <p:nvPr/>
            </p:nvSpPr>
            <p:spPr>
              <a:xfrm>
                <a:off x="4497210" y="4218215"/>
                <a:ext cx="235848" cy="361633"/>
              </a:xfrm>
              <a:custGeom>
                <a:avLst/>
                <a:gdLst/>
                <a:ahLst/>
                <a:cxnLst/>
                <a:rect l="0" t="0" r="0" b="0"/>
                <a:pathLst>
                  <a:path w="428625" h="657225">
                    <a:moveTo>
                      <a:pt x="215265" y="318135"/>
                    </a:moveTo>
                    <a:cubicBezTo>
                      <a:pt x="202882" y="318135"/>
                      <a:pt x="192405" y="328613"/>
                      <a:pt x="192405" y="340995"/>
                    </a:cubicBezTo>
                    <a:lnTo>
                      <a:pt x="192405" y="615315"/>
                    </a:lnTo>
                    <a:cubicBezTo>
                      <a:pt x="192405" y="640080"/>
                      <a:pt x="172402" y="661035"/>
                      <a:pt x="146685" y="661035"/>
                    </a:cubicBezTo>
                    <a:lnTo>
                      <a:pt x="146685" y="661035"/>
                    </a:lnTo>
                    <a:cubicBezTo>
                      <a:pt x="121920" y="661035"/>
                      <a:pt x="100965" y="641032"/>
                      <a:pt x="100965" y="615315"/>
                    </a:cubicBezTo>
                    <a:lnTo>
                      <a:pt x="100965" y="270510"/>
                    </a:lnTo>
                    <a:lnTo>
                      <a:pt x="100965" y="96202"/>
                    </a:lnTo>
                    <a:cubicBezTo>
                      <a:pt x="100965" y="88582"/>
                      <a:pt x="94298" y="81915"/>
                      <a:pt x="86677" y="81915"/>
                    </a:cubicBezTo>
                    <a:lnTo>
                      <a:pt x="86677" y="81915"/>
                    </a:lnTo>
                    <a:cubicBezTo>
                      <a:pt x="79057" y="81915"/>
                      <a:pt x="72390" y="88582"/>
                      <a:pt x="72390" y="96202"/>
                    </a:cubicBezTo>
                    <a:lnTo>
                      <a:pt x="72390" y="294323"/>
                    </a:lnTo>
                    <a:cubicBezTo>
                      <a:pt x="72390" y="314325"/>
                      <a:pt x="56198" y="330517"/>
                      <a:pt x="36195" y="330517"/>
                    </a:cubicBezTo>
                    <a:lnTo>
                      <a:pt x="36195" y="330517"/>
                    </a:lnTo>
                    <a:cubicBezTo>
                      <a:pt x="16192" y="330517"/>
                      <a:pt x="0" y="314325"/>
                      <a:pt x="0" y="294323"/>
                    </a:cubicBezTo>
                    <a:lnTo>
                      <a:pt x="0" y="86677"/>
                    </a:lnTo>
                    <a:cubicBezTo>
                      <a:pt x="0" y="39052"/>
                      <a:pt x="39052" y="0"/>
                      <a:pt x="86677" y="0"/>
                    </a:cubicBezTo>
                    <a:lnTo>
                      <a:pt x="100965" y="0"/>
                    </a:lnTo>
                    <a:lnTo>
                      <a:pt x="329565" y="0"/>
                    </a:lnTo>
                    <a:lnTo>
                      <a:pt x="343853" y="0"/>
                    </a:lnTo>
                    <a:cubicBezTo>
                      <a:pt x="391478" y="0"/>
                      <a:pt x="430530" y="39052"/>
                      <a:pt x="430530" y="86677"/>
                    </a:cubicBezTo>
                    <a:lnTo>
                      <a:pt x="430530" y="295275"/>
                    </a:lnTo>
                    <a:cubicBezTo>
                      <a:pt x="430530" y="315278"/>
                      <a:pt x="414338" y="331470"/>
                      <a:pt x="394335" y="331470"/>
                    </a:cubicBezTo>
                    <a:lnTo>
                      <a:pt x="394335" y="331470"/>
                    </a:lnTo>
                    <a:cubicBezTo>
                      <a:pt x="374332" y="331470"/>
                      <a:pt x="358140" y="315278"/>
                      <a:pt x="358140" y="295275"/>
                    </a:cubicBezTo>
                    <a:lnTo>
                      <a:pt x="358140" y="96202"/>
                    </a:lnTo>
                    <a:cubicBezTo>
                      <a:pt x="358140" y="88582"/>
                      <a:pt x="351473" y="81915"/>
                      <a:pt x="343853" y="81915"/>
                    </a:cubicBezTo>
                    <a:lnTo>
                      <a:pt x="343853" y="81915"/>
                    </a:lnTo>
                    <a:cubicBezTo>
                      <a:pt x="336232" y="81915"/>
                      <a:pt x="329565" y="88582"/>
                      <a:pt x="329565" y="96202"/>
                    </a:cubicBezTo>
                    <a:lnTo>
                      <a:pt x="329565" y="270510"/>
                    </a:lnTo>
                    <a:lnTo>
                      <a:pt x="329565" y="615315"/>
                    </a:lnTo>
                    <a:cubicBezTo>
                      <a:pt x="329565" y="640080"/>
                      <a:pt x="309563" y="661035"/>
                      <a:pt x="283845" y="661035"/>
                    </a:cubicBezTo>
                    <a:lnTo>
                      <a:pt x="283845" y="661035"/>
                    </a:lnTo>
                    <a:cubicBezTo>
                      <a:pt x="259080" y="661035"/>
                      <a:pt x="238125" y="641032"/>
                      <a:pt x="238125" y="615315"/>
                    </a:cubicBezTo>
                    <a:lnTo>
                      <a:pt x="238125" y="340995"/>
                    </a:lnTo>
                    <a:cubicBezTo>
                      <a:pt x="238125" y="327660"/>
                      <a:pt x="227648" y="318135"/>
                      <a:pt x="215265" y="318135"/>
                    </a:cubicBezTo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70EDF26-206E-41AD-BFAF-3D9D56B417CE}"/>
                  </a:ext>
                </a:extLst>
              </p:cNvPr>
              <p:cNvSpPr/>
              <p:nvPr/>
            </p:nvSpPr>
            <p:spPr>
              <a:xfrm>
                <a:off x="4562724" y="4089285"/>
                <a:ext cx="110062" cy="110062"/>
              </a:xfrm>
              <a:custGeom>
                <a:avLst/>
                <a:gdLst/>
                <a:ahLst/>
                <a:cxnLst/>
                <a:rect l="0" t="0" r="0" b="0"/>
                <a:pathLst>
                  <a:path w="200025" h="200025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8" y="203835"/>
                    </a:cubicBezTo>
                    <a:cubicBezTo>
                      <a:pt x="45630" y="203835"/>
                      <a:pt x="0" y="158205"/>
                      <a:pt x="0" y="101917"/>
                    </a:cubicBezTo>
                    <a:cubicBezTo>
                      <a:pt x="0" y="45630"/>
                      <a:pt x="45630" y="0"/>
                      <a:pt x="101918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126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62" grpId="0" animBg="1"/>
      <p:bldP spid="63" grpId="0"/>
      <p:bldP spid="6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sk_right">
            <a:extLst>
              <a:ext uri="{FF2B5EF4-FFF2-40B4-BE49-F238E27FC236}">
                <a16:creationId xmlns:a16="http://schemas.microsoft.com/office/drawing/2014/main" id="{282F8013-3E46-45C1-9D67-11B369E304FE}"/>
              </a:ext>
            </a:extLst>
          </p:cNvPr>
          <p:cNvSpPr/>
          <p:nvPr/>
        </p:nvSpPr>
        <p:spPr>
          <a:xfrm>
            <a:off x="2" y="2281646"/>
            <a:ext cx="12191999" cy="4576353"/>
          </a:xfrm>
          <a:prstGeom prst="rect">
            <a:avLst/>
          </a:prstGeom>
          <a:gradFill rotWithShape="1">
            <a:gsLst>
              <a:gs pos="34000">
                <a:srgbClr val="C6C6C6"/>
              </a:gs>
              <a:gs pos="22000">
                <a:srgbClr val="F8F8F8">
                  <a:lumMod val="75000"/>
                </a:srgbClr>
              </a:gs>
              <a:gs pos="91000">
                <a:srgbClr val="F8F8F8"/>
              </a:gs>
            </a:gsLst>
            <a:lin ang="540000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84A89F6-E614-43C4-8A79-0F0AB17D9D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0532" y="424350"/>
            <a:ext cx="9766651" cy="992716"/>
          </a:xfrm>
        </p:spPr>
        <p:txBody>
          <a:bodyPr/>
          <a:lstStyle/>
          <a:p>
            <a:r>
              <a:rPr lang="en-US" dirty="0">
                <a:latin typeface="+mn-lt"/>
              </a:rPr>
              <a:t>Lock-in and the Lifecycle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of Dependencies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7396DD-A4DC-4F5B-97B7-F02DE80FE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281" y="2993962"/>
            <a:ext cx="5973080" cy="650465"/>
          </a:xfrm>
        </p:spPr>
        <p:txBody>
          <a:bodyPr/>
          <a:lstStyle/>
          <a:p>
            <a:r>
              <a:rPr lang="en-US" dirty="0">
                <a:latin typeface="+mn-lt"/>
              </a:rPr>
              <a:t>Choosing, Using and Losing</a:t>
            </a:r>
          </a:p>
          <a:p>
            <a:endParaRPr lang="en-US" dirty="0">
              <a:latin typeface="+mn-lt"/>
            </a:endParaRPr>
          </a:p>
        </p:txBody>
      </p:sp>
      <p:grpSp>
        <p:nvGrpSpPr>
          <p:cNvPr id="43" name="Graphic 1">
            <a:extLst>
              <a:ext uri="{FF2B5EF4-FFF2-40B4-BE49-F238E27FC236}">
                <a16:creationId xmlns:a16="http://schemas.microsoft.com/office/drawing/2014/main" id="{2649CCC6-B3D6-499B-B8D9-B6D455CD745B}"/>
              </a:ext>
            </a:extLst>
          </p:cNvPr>
          <p:cNvGrpSpPr/>
          <p:nvPr/>
        </p:nvGrpSpPr>
        <p:grpSpPr>
          <a:xfrm>
            <a:off x="852887" y="3429001"/>
            <a:ext cx="2048957" cy="2334569"/>
            <a:chOff x="4115753" y="2124075"/>
            <a:chExt cx="785812" cy="895350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7A58356-89B6-44CE-A909-1A31844EEE33}"/>
                </a:ext>
              </a:extLst>
            </p:cNvPr>
            <p:cNvSpPr/>
            <p:nvPr/>
          </p:nvSpPr>
          <p:spPr>
            <a:xfrm>
              <a:off x="4115753" y="2358390"/>
              <a:ext cx="428625" cy="657225"/>
            </a:xfrm>
            <a:custGeom>
              <a:avLst/>
              <a:gdLst/>
              <a:ahLst/>
              <a:cxnLst/>
              <a:rect l="0" t="0" r="0" b="0"/>
              <a:pathLst>
                <a:path w="428625" h="657225">
                  <a:moveTo>
                    <a:pt x="215265" y="317183"/>
                  </a:moveTo>
                  <a:cubicBezTo>
                    <a:pt x="202883" y="317183"/>
                    <a:pt x="192405" y="327660"/>
                    <a:pt x="192405" y="340043"/>
                  </a:cubicBezTo>
                  <a:lnTo>
                    <a:pt x="192405" y="614363"/>
                  </a:lnTo>
                  <a:cubicBezTo>
                    <a:pt x="192405" y="639127"/>
                    <a:pt x="172403" y="660083"/>
                    <a:pt x="146685" y="660083"/>
                  </a:cubicBezTo>
                  <a:lnTo>
                    <a:pt x="146685" y="660083"/>
                  </a:lnTo>
                  <a:cubicBezTo>
                    <a:pt x="121920" y="660083"/>
                    <a:pt x="100965" y="640080"/>
                    <a:pt x="100965" y="614363"/>
                  </a:cubicBezTo>
                  <a:lnTo>
                    <a:pt x="100965" y="270510"/>
                  </a:lnTo>
                  <a:lnTo>
                    <a:pt x="100965" y="96203"/>
                  </a:lnTo>
                  <a:cubicBezTo>
                    <a:pt x="100965" y="88583"/>
                    <a:pt x="94298" y="81915"/>
                    <a:pt x="86678" y="81915"/>
                  </a:cubicBezTo>
                  <a:lnTo>
                    <a:pt x="86678" y="81915"/>
                  </a:lnTo>
                  <a:cubicBezTo>
                    <a:pt x="79057" y="81915"/>
                    <a:pt x="72390" y="88583"/>
                    <a:pt x="72390" y="96203"/>
                  </a:cubicBezTo>
                  <a:lnTo>
                    <a:pt x="72390" y="294323"/>
                  </a:lnTo>
                  <a:cubicBezTo>
                    <a:pt x="72390" y="314325"/>
                    <a:pt x="56197" y="330518"/>
                    <a:pt x="36195" y="330518"/>
                  </a:cubicBezTo>
                  <a:lnTo>
                    <a:pt x="36195" y="330518"/>
                  </a:lnTo>
                  <a:cubicBezTo>
                    <a:pt x="16192" y="330518"/>
                    <a:pt x="0" y="314325"/>
                    <a:pt x="0" y="294323"/>
                  </a:cubicBezTo>
                  <a:lnTo>
                    <a:pt x="0" y="86678"/>
                  </a:lnTo>
                  <a:cubicBezTo>
                    <a:pt x="0" y="39053"/>
                    <a:pt x="39053" y="0"/>
                    <a:pt x="86678" y="0"/>
                  </a:cubicBezTo>
                  <a:lnTo>
                    <a:pt x="100965" y="0"/>
                  </a:lnTo>
                  <a:lnTo>
                    <a:pt x="329565" y="0"/>
                  </a:lnTo>
                  <a:lnTo>
                    <a:pt x="343853" y="0"/>
                  </a:lnTo>
                  <a:cubicBezTo>
                    <a:pt x="391478" y="0"/>
                    <a:pt x="430530" y="39053"/>
                    <a:pt x="430530" y="86678"/>
                  </a:cubicBezTo>
                  <a:lnTo>
                    <a:pt x="430530" y="295275"/>
                  </a:lnTo>
                  <a:cubicBezTo>
                    <a:pt x="430530" y="315278"/>
                    <a:pt x="414337" y="331470"/>
                    <a:pt x="394335" y="331470"/>
                  </a:cubicBezTo>
                  <a:lnTo>
                    <a:pt x="394335" y="331470"/>
                  </a:lnTo>
                  <a:cubicBezTo>
                    <a:pt x="374333" y="331470"/>
                    <a:pt x="358140" y="315278"/>
                    <a:pt x="358140" y="295275"/>
                  </a:cubicBezTo>
                  <a:lnTo>
                    <a:pt x="358140" y="96203"/>
                  </a:lnTo>
                  <a:cubicBezTo>
                    <a:pt x="358140" y="88583"/>
                    <a:pt x="351473" y="81915"/>
                    <a:pt x="343853" y="81915"/>
                  </a:cubicBezTo>
                  <a:lnTo>
                    <a:pt x="343853" y="81915"/>
                  </a:lnTo>
                  <a:cubicBezTo>
                    <a:pt x="336233" y="81915"/>
                    <a:pt x="329565" y="88583"/>
                    <a:pt x="329565" y="96203"/>
                  </a:cubicBezTo>
                  <a:lnTo>
                    <a:pt x="329565" y="270510"/>
                  </a:lnTo>
                  <a:lnTo>
                    <a:pt x="329565" y="615315"/>
                  </a:lnTo>
                  <a:cubicBezTo>
                    <a:pt x="329565" y="640080"/>
                    <a:pt x="309562" y="661035"/>
                    <a:pt x="283845" y="661035"/>
                  </a:cubicBezTo>
                  <a:lnTo>
                    <a:pt x="283845" y="661035"/>
                  </a:lnTo>
                  <a:cubicBezTo>
                    <a:pt x="259080" y="661035"/>
                    <a:pt x="238125" y="641033"/>
                    <a:pt x="238125" y="615315"/>
                  </a:cubicBezTo>
                  <a:lnTo>
                    <a:pt x="238125" y="340995"/>
                  </a:lnTo>
                  <a:cubicBezTo>
                    <a:pt x="238125" y="327660"/>
                    <a:pt x="227648" y="317183"/>
                    <a:pt x="215265" y="317183"/>
                  </a:cubicBezTo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0">
                  <a:sysClr val="window" lastClr="FFFFFF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008133D-277F-4A09-8F60-D746E09D0EA0}"/>
                </a:ext>
              </a:extLst>
            </p:cNvPr>
            <p:cNvSpPr/>
            <p:nvPr/>
          </p:nvSpPr>
          <p:spPr>
            <a:xfrm>
              <a:off x="4234815" y="2124075"/>
              <a:ext cx="200025" cy="200025"/>
            </a:xfrm>
            <a:custGeom>
              <a:avLst/>
              <a:gdLst/>
              <a:ahLst/>
              <a:cxnLst/>
              <a:rect l="0" t="0" r="0" b="0"/>
              <a:pathLst>
                <a:path w="200025" h="200025">
                  <a:moveTo>
                    <a:pt x="203835" y="101918"/>
                  </a:moveTo>
                  <a:cubicBezTo>
                    <a:pt x="203835" y="158205"/>
                    <a:pt x="158205" y="203835"/>
                    <a:pt x="101917" y="203835"/>
                  </a:cubicBezTo>
                  <a:cubicBezTo>
                    <a:pt x="45630" y="203835"/>
                    <a:pt x="0" y="158205"/>
                    <a:pt x="0" y="101918"/>
                  </a:cubicBezTo>
                  <a:cubicBezTo>
                    <a:pt x="0" y="45630"/>
                    <a:pt x="45630" y="0"/>
                    <a:pt x="101917" y="0"/>
                  </a:cubicBezTo>
                  <a:cubicBezTo>
                    <a:pt x="158205" y="0"/>
                    <a:pt x="203835" y="45630"/>
                    <a:pt x="203835" y="101918"/>
                  </a:cubicBezTo>
                  <a:close/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0">
                  <a:sysClr val="window" lastClr="FFFFFF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D3A30EB-4888-482C-B1E4-85FADCD90DAF}"/>
                </a:ext>
              </a:extLst>
            </p:cNvPr>
            <p:cNvSpPr/>
            <p:nvPr/>
          </p:nvSpPr>
          <p:spPr>
            <a:xfrm>
              <a:off x="4472940" y="2390775"/>
              <a:ext cx="428625" cy="628650"/>
            </a:xfrm>
            <a:custGeom>
              <a:avLst/>
              <a:gdLst/>
              <a:ahLst/>
              <a:cxnLst/>
              <a:rect l="0" t="0" r="0" b="0"/>
              <a:pathLst>
                <a:path w="428625" h="628650">
                  <a:moveTo>
                    <a:pt x="215265" y="317183"/>
                  </a:moveTo>
                  <a:cubicBezTo>
                    <a:pt x="202883" y="317183"/>
                    <a:pt x="192405" y="327660"/>
                    <a:pt x="192405" y="340042"/>
                  </a:cubicBezTo>
                  <a:lnTo>
                    <a:pt x="192405" y="581978"/>
                  </a:lnTo>
                  <a:cubicBezTo>
                    <a:pt x="192405" y="606743"/>
                    <a:pt x="172402" y="627698"/>
                    <a:pt x="146685" y="627698"/>
                  </a:cubicBezTo>
                  <a:lnTo>
                    <a:pt x="146685" y="627698"/>
                  </a:lnTo>
                  <a:cubicBezTo>
                    <a:pt x="121920" y="627698"/>
                    <a:pt x="100965" y="607695"/>
                    <a:pt x="100965" y="581978"/>
                  </a:cubicBezTo>
                  <a:lnTo>
                    <a:pt x="100965" y="270510"/>
                  </a:lnTo>
                  <a:lnTo>
                    <a:pt x="100965" y="96202"/>
                  </a:lnTo>
                  <a:cubicBezTo>
                    <a:pt x="100965" y="88582"/>
                    <a:pt x="94298" y="81915"/>
                    <a:pt x="86678" y="81915"/>
                  </a:cubicBezTo>
                  <a:lnTo>
                    <a:pt x="86678" y="81915"/>
                  </a:lnTo>
                  <a:cubicBezTo>
                    <a:pt x="79058" y="81915"/>
                    <a:pt x="72390" y="88582"/>
                    <a:pt x="72390" y="96202"/>
                  </a:cubicBezTo>
                  <a:lnTo>
                    <a:pt x="72390" y="265748"/>
                  </a:lnTo>
                  <a:cubicBezTo>
                    <a:pt x="72390" y="285750"/>
                    <a:pt x="56198" y="301943"/>
                    <a:pt x="36195" y="301943"/>
                  </a:cubicBezTo>
                  <a:lnTo>
                    <a:pt x="36195" y="301943"/>
                  </a:lnTo>
                  <a:cubicBezTo>
                    <a:pt x="16193" y="301943"/>
                    <a:pt x="0" y="285750"/>
                    <a:pt x="0" y="265748"/>
                  </a:cubicBezTo>
                  <a:lnTo>
                    <a:pt x="0" y="86677"/>
                  </a:lnTo>
                  <a:cubicBezTo>
                    <a:pt x="0" y="39052"/>
                    <a:pt x="39053" y="0"/>
                    <a:pt x="86678" y="0"/>
                  </a:cubicBezTo>
                  <a:lnTo>
                    <a:pt x="100965" y="0"/>
                  </a:lnTo>
                  <a:lnTo>
                    <a:pt x="329565" y="0"/>
                  </a:lnTo>
                  <a:lnTo>
                    <a:pt x="343853" y="0"/>
                  </a:lnTo>
                  <a:cubicBezTo>
                    <a:pt x="391478" y="0"/>
                    <a:pt x="430530" y="39052"/>
                    <a:pt x="430530" y="86677"/>
                  </a:cubicBezTo>
                  <a:lnTo>
                    <a:pt x="430530" y="266700"/>
                  </a:lnTo>
                  <a:cubicBezTo>
                    <a:pt x="430530" y="286703"/>
                    <a:pt x="414338" y="302895"/>
                    <a:pt x="394335" y="302895"/>
                  </a:cubicBezTo>
                  <a:lnTo>
                    <a:pt x="394335" y="302895"/>
                  </a:lnTo>
                  <a:cubicBezTo>
                    <a:pt x="374333" y="302895"/>
                    <a:pt x="358140" y="286703"/>
                    <a:pt x="358140" y="266700"/>
                  </a:cubicBezTo>
                  <a:lnTo>
                    <a:pt x="358140" y="96202"/>
                  </a:lnTo>
                  <a:cubicBezTo>
                    <a:pt x="358140" y="88582"/>
                    <a:pt x="351473" y="81915"/>
                    <a:pt x="343853" y="81915"/>
                  </a:cubicBezTo>
                  <a:lnTo>
                    <a:pt x="343853" y="81915"/>
                  </a:lnTo>
                  <a:cubicBezTo>
                    <a:pt x="336233" y="81915"/>
                    <a:pt x="329565" y="88582"/>
                    <a:pt x="329565" y="96202"/>
                  </a:cubicBezTo>
                  <a:lnTo>
                    <a:pt x="329565" y="270510"/>
                  </a:lnTo>
                  <a:lnTo>
                    <a:pt x="329565" y="582930"/>
                  </a:lnTo>
                  <a:cubicBezTo>
                    <a:pt x="329565" y="607695"/>
                    <a:pt x="309563" y="628650"/>
                    <a:pt x="283845" y="628650"/>
                  </a:cubicBezTo>
                  <a:lnTo>
                    <a:pt x="283845" y="628650"/>
                  </a:lnTo>
                  <a:cubicBezTo>
                    <a:pt x="259080" y="628650"/>
                    <a:pt x="238125" y="608648"/>
                    <a:pt x="238125" y="582930"/>
                  </a:cubicBezTo>
                  <a:lnTo>
                    <a:pt x="238125" y="340995"/>
                  </a:lnTo>
                  <a:cubicBezTo>
                    <a:pt x="238125" y="327660"/>
                    <a:pt x="228600" y="317183"/>
                    <a:pt x="215265" y="317183"/>
                  </a:cubicBezTo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0">
                  <a:sysClr val="window" lastClr="FFFFFF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3471755-6C33-4FD4-91AF-5E54DFF03E78}"/>
                </a:ext>
              </a:extLst>
            </p:cNvPr>
            <p:cNvSpPr/>
            <p:nvPr/>
          </p:nvSpPr>
          <p:spPr>
            <a:xfrm>
              <a:off x="4592003" y="2156460"/>
              <a:ext cx="200025" cy="200025"/>
            </a:xfrm>
            <a:custGeom>
              <a:avLst/>
              <a:gdLst/>
              <a:ahLst/>
              <a:cxnLst/>
              <a:rect l="0" t="0" r="0" b="0"/>
              <a:pathLst>
                <a:path w="200025" h="200025">
                  <a:moveTo>
                    <a:pt x="203835" y="101918"/>
                  </a:moveTo>
                  <a:cubicBezTo>
                    <a:pt x="203835" y="158205"/>
                    <a:pt x="158205" y="203835"/>
                    <a:pt x="101918" y="203835"/>
                  </a:cubicBezTo>
                  <a:cubicBezTo>
                    <a:pt x="45630" y="203835"/>
                    <a:pt x="0" y="158205"/>
                    <a:pt x="0" y="101918"/>
                  </a:cubicBezTo>
                  <a:cubicBezTo>
                    <a:pt x="0" y="45630"/>
                    <a:pt x="45630" y="0"/>
                    <a:pt x="101918" y="0"/>
                  </a:cubicBezTo>
                  <a:cubicBezTo>
                    <a:pt x="158205" y="0"/>
                    <a:pt x="203835" y="45630"/>
                    <a:pt x="203835" y="101918"/>
                  </a:cubicBezTo>
                  <a:close/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0">
                  <a:sysClr val="window" lastClr="FFFFFF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147E364-6ED8-458F-9A76-A3679871A8FA}"/>
              </a:ext>
            </a:extLst>
          </p:cNvPr>
          <p:cNvSpPr/>
          <p:nvPr/>
        </p:nvSpPr>
        <p:spPr>
          <a:xfrm>
            <a:off x="1701248" y="3172558"/>
            <a:ext cx="444481" cy="347252"/>
          </a:xfrm>
          <a:custGeom>
            <a:avLst/>
            <a:gdLst/>
            <a:ahLst/>
            <a:cxnLst/>
            <a:rect l="0" t="0" r="0" b="0"/>
            <a:pathLst>
              <a:path w="304800" h="238125">
                <a:moveTo>
                  <a:pt x="154080" y="65274"/>
                </a:moveTo>
                <a:cubicBezTo>
                  <a:pt x="159795" y="25269"/>
                  <a:pt x="196943" y="-4258"/>
                  <a:pt x="238853" y="504"/>
                </a:cubicBezTo>
                <a:cubicBezTo>
                  <a:pt x="273143" y="4314"/>
                  <a:pt x="301718" y="31937"/>
                  <a:pt x="306480" y="67179"/>
                </a:cubicBezTo>
                <a:cubicBezTo>
                  <a:pt x="310290" y="94802"/>
                  <a:pt x="297908" y="120519"/>
                  <a:pt x="278858" y="136712"/>
                </a:cubicBezTo>
                <a:lnTo>
                  <a:pt x="278858" y="136712"/>
                </a:lnTo>
                <a:lnTo>
                  <a:pt x="153128" y="245297"/>
                </a:lnTo>
                <a:lnTo>
                  <a:pt x="28350" y="136712"/>
                </a:lnTo>
                <a:lnTo>
                  <a:pt x="28350" y="136712"/>
                </a:lnTo>
                <a:cubicBezTo>
                  <a:pt x="8348" y="120519"/>
                  <a:pt x="-3082" y="94802"/>
                  <a:pt x="728" y="67179"/>
                </a:cubicBezTo>
                <a:cubicBezTo>
                  <a:pt x="4538" y="32889"/>
                  <a:pt x="33113" y="4314"/>
                  <a:pt x="68355" y="504"/>
                </a:cubicBezTo>
                <a:cubicBezTo>
                  <a:pt x="110265" y="-4258"/>
                  <a:pt x="147413" y="25269"/>
                  <a:pt x="153128" y="65274"/>
                </a:cubicBezTo>
                <a:lnTo>
                  <a:pt x="154080" y="65274"/>
                </a:lnTo>
                <a:close/>
              </a:path>
            </a:pathLst>
          </a:custGeom>
          <a:gradFill>
            <a:gsLst>
              <a:gs pos="100000">
                <a:srgbClr val="D65757"/>
              </a:gs>
              <a:gs pos="24000">
                <a:srgbClr val="EBABAB"/>
              </a:gs>
            </a:gsLst>
            <a:lin ang="5400000" scaled="0"/>
          </a:gradFill>
          <a:ln w="19050" cap="rnd">
            <a:solidFill>
              <a:srgbClr val="474746"/>
            </a:solidFill>
            <a:prstDash val="solid"/>
            <a:miter/>
          </a:ln>
        </p:spPr>
        <p:txBody>
          <a:bodyPr/>
          <a:lstStyle/>
          <a:p>
            <a:pPr defTabSz="1219170">
              <a:defRPr/>
            </a:pPr>
            <a:endParaRPr lang="en-US" sz="2400" kern="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675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40000"/>
                <a:lumOff val="60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BC57DA-791F-4C49-B9B3-020D469D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864" y="2232571"/>
            <a:ext cx="5775736" cy="1667557"/>
          </a:xfrm>
        </p:spPr>
        <p:txBody>
          <a:bodyPr/>
          <a:lstStyle/>
          <a:p>
            <a:r>
              <a:rPr lang="en-US" dirty="0">
                <a:latin typeface="+mn-lt"/>
              </a:rPr>
              <a:t>What is the ROI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for each phase?</a:t>
            </a: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How has ROI changed with advances in technology and practices?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7ABCF2-F017-4603-B7B8-D5825C8DE817}"/>
              </a:ext>
            </a:extLst>
          </p:cNvPr>
          <p:cNvSpPr/>
          <p:nvPr/>
        </p:nvSpPr>
        <p:spPr>
          <a:xfrm>
            <a:off x="6324600" y="4481476"/>
            <a:ext cx="5285875" cy="157007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D79BB8-FB17-4ECA-A538-14CB7E29A6EB}"/>
              </a:ext>
            </a:extLst>
          </p:cNvPr>
          <p:cNvSpPr/>
          <p:nvPr/>
        </p:nvSpPr>
        <p:spPr>
          <a:xfrm>
            <a:off x="6324599" y="2632079"/>
            <a:ext cx="5285875" cy="1570072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30EFE3-ACB0-4F45-B4A6-8585E0B60436}"/>
              </a:ext>
            </a:extLst>
          </p:cNvPr>
          <p:cNvSpPr/>
          <p:nvPr/>
        </p:nvSpPr>
        <p:spPr>
          <a:xfrm>
            <a:off x="6324600" y="782169"/>
            <a:ext cx="5285875" cy="15627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en-US" sz="2400" kern="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2E62D86-90E4-4FCB-BE6B-77A095FA9A0B}"/>
              </a:ext>
            </a:extLst>
          </p:cNvPr>
          <p:cNvSpPr txBox="1"/>
          <p:nvPr/>
        </p:nvSpPr>
        <p:spPr>
          <a:xfrm>
            <a:off x="8356999" y="1281414"/>
            <a:ext cx="1914307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Choosing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567E6F-BD18-48DC-AC0F-169E5D65AFCC}"/>
              </a:ext>
            </a:extLst>
          </p:cNvPr>
          <p:cNvSpPr txBox="1"/>
          <p:nvPr/>
        </p:nvSpPr>
        <p:spPr>
          <a:xfrm>
            <a:off x="8595646" y="3140271"/>
            <a:ext cx="1226618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Using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C0A915-FED7-4203-9008-ABB137F67270}"/>
              </a:ext>
            </a:extLst>
          </p:cNvPr>
          <p:cNvSpPr txBox="1"/>
          <p:nvPr/>
        </p:nvSpPr>
        <p:spPr>
          <a:xfrm>
            <a:off x="8501871" y="4949755"/>
            <a:ext cx="1414170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Losing</a:t>
            </a:r>
          </a:p>
        </p:txBody>
      </p:sp>
      <p:grpSp>
        <p:nvGrpSpPr>
          <p:cNvPr id="67" name="Graphic 26">
            <a:extLst>
              <a:ext uri="{FF2B5EF4-FFF2-40B4-BE49-F238E27FC236}">
                <a16:creationId xmlns:a16="http://schemas.microsoft.com/office/drawing/2014/main" id="{83406BFC-C6E0-4E0A-ACD3-736D705C1C97}"/>
              </a:ext>
            </a:extLst>
          </p:cNvPr>
          <p:cNvGrpSpPr/>
          <p:nvPr/>
        </p:nvGrpSpPr>
        <p:grpSpPr>
          <a:xfrm>
            <a:off x="7166861" y="960500"/>
            <a:ext cx="852712" cy="1129053"/>
            <a:chOff x="3265170" y="390982"/>
            <a:chExt cx="1028700" cy="1362075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7A54154-3B5F-4425-958F-6512FF0D6CC2}"/>
                </a:ext>
              </a:extLst>
            </p:cNvPr>
            <p:cNvSpPr/>
            <p:nvPr/>
          </p:nvSpPr>
          <p:spPr>
            <a:xfrm>
              <a:off x="3973102" y="617173"/>
              <a:ext cx="304800" cy="238125"/>
            </a:xfrm>
            <a:custGeom>
              <a:avLst/>
              <a:gdLst/>
              <a:ahLst/>
              <a:cxnLst/>
              <a:rect l="0" t="0" r="0" b="0"/>
              <a:pathLst>
                <a:path w="304800" h="238125">
                  <a:moveTo>
                    <a:pt x="154080" y="65274"/>
                  </a:moveTo>
                  <a:cubicBezTo>
                    <a:pt x="159795" y="25269"/>
                    <a:pt x="196943" y="-4258"/>
                    <a:pt x="238853" y="504"/>
                  </a:cubicBezTo>
                  <a:cubicBezTo>
                    <a:pt x="273143" y="4314"/>
                    <a:pt x="301718" y="31937"/>
                    <a:pt x="306480" y="67179"/>
                  </a:cubicBezTo>
                  <a:cubicBezTo>
                    <a:pt x="310290" y="94802"/>
                    <a:pt x="297908" y="120519"/>
                    <a:pt x="278858" y="136712"/>
                  </a:cubicBezTo>
                  <a:lnTo>
                    <a:pt x="278858" y="136712"/>
                  </a:lnTo>
                  <a:lnTo>
                    <a:pt x="153128" y="245297"/>
                  </a:lnTo>
                  <a:lnTo>
                    <a:pt x="28350" y="136712"/>
                  </a:lnTo>
                  <a:lnTo>
                    <a:pt x="28350" y="136712"/>
                  </a:lnTo>
                  <a:cubicBezTo>
                    <a:pt x="8348" y="120519"/>
                    <a:pt x="-3082" y="94802"/>
                    <a:pt x="728" y="67179"/>
                  </a:cubicBezTo>
                  <a:cubicBezTo>
                    <a:pt x="4538" y="32889"/>
                    <a:pt x="33113" y="4314"/>
                    <a:pt x="68355" y="504"/>
                  </a:cubicBezTo>
                  <a:cubicBezTo>
                    <a:pt x="110265" y="-4258"/>
                    <a:pt x="147413" y="25269"/>
                    <a:pt x="153128" y="65274"/>
                  </a:cubicBezTo>
                  <a:lnTo>
                    <a:pt x="154080" y="65274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C968978-5126-4A8B-AF64-6B32DF3E1429}"/>
                </a:ext>
              </a:extLst>
            </p:cNvPr>
            <p:cNvSpPr/>
            <p:nvPr/>
          </p:nvSpPr>
          <p:spPr>
            <a:xfrm>
              <a:off x="3594759" y="679670"/>
              <a:ext cx="238125" cy="228600"/>
            </a:xfrm>
            <a:custGeom>
              <a:avLst/>
              <a:gdLst/>
              <a:ahLst/>
              <a:cxnLst/>
              <a:rect l="0" t="0" r="0" b="0"/>
              <a:pathLst>
                <a:path w="238125" h="228600">
                  <a:moveTo>
                    <a:pt x="8548" y="83739"/>
                  </a:moveTo>
                  <a:cubicBezTo>
                    <a:pt x="-15264" y="140889"/>
                    <a:pt x="12358" y="205659"/>
                    <a:pt x="70461" y="227567"/>
                  </a:cubicBezTo>
                  <a:cubicBezTo>
                    <a:pt x="124753" y="247569"/>
                    <a:pt x="185713" y="218994"/>
                    <a:pt x="208573" y="165654"/>
                  </a:cubicBezTo>
                  <a:lnTo>
                    <a:pt x="239053" y="93264"/>
                  </a:lnTo>
                  <a:cubicBezTo>
                    <a:pt x="243816" y="82787"/>
                    <a:pt x="234291" y="72309"/>
                    <a:pt x="223813" y="74214"/>
                  </a:cubicBezTo>
                  <a:lnTo>
                    <a:pt x="187618" y="80882"/>
                  </a:lnTo>
                  <a:lnTo>
                    <a:pt x="159043" y="40877"/>
                  </a:lnTo>
                  <a:cubicBezTo>
                    <a:pt x="153328" y="32304"/>
                    <a:pt x="142851" y="28494"/>
                    <a:pt x="132373" y="29447"/>
                  </a:cubicBezTo>
                  <a:lnTo>
                    <a:pt x="82843" y="36114"/>
                  </a:lnTo>
                  <a:lnTo>
                    <a:pt x="63793" y="6587"/>
                  </a:lnTo>
                  <a:cubicBezTo>
                    <a:pt x="58078" y="-2938"/>
                    <a:pt x="43791" y="-1986"/>
                    <a:pt x="39028" y="8492"/>
                  </a:cubicBezTo>
                  <a:lnTo>
                    <a:pt x="8548" y="83739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982FDBD-8FBC-4823-8C57-CFB7C35C44CA}"/>
                </a:ext>
              </a:extLst>
            </p:cNvPr>
            <p:cNvSpPr/>
            <p:nvPr/>
          </p:nvSpPr>
          <p:spPr>
            <a:xfrm>
              <a:off x="3616643" y="907237"/>
              <a:ext cx="47625" cy="104775"/>
            </a:xfrm>
            <a:custGeom>
              <a:avLst/>
              <a:gdLst/>
              <a:ahLst/>
              <a:cxnLst/>
              <a:rect l="0" t="0" r="0" b="0"/>
              <a:pathLst>
                <a:path w="47625" h="104775">
                  <a:moveTo>
                    <a:pt x="48578" y="0"/>
                  </a:moveTo>
                  <a:lnTo>
                    <a:pt x="0" y="113347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3335FA-464D-4B7F-8625-80C1B9F90819}"/>
                </a:ext>
              </a:extLst>
            </p:cNvPr>
            <p:cNvSpPr/>
            <p:nvPr/>
          </p:nvSpPr>
          <p:spPr>
            <a:xfrm>
              <a:off x="3319462" y="956767"/>
              <a:ext cx="619125" cy="723900"/>
            </a:xfrm>
            <a:custGeom>
              <a:avLst/>
              <a:gdLst/>
              <a:ahLst/>
              <a:cxnLst/>
              <a:rect l="0" t="0" r="0" b="0"/>
              <a:pathLst>
                <a:path w="619125" h="723900">
                  <a:moveTo>
                    <a:pt x="0" y="655320"/>
                  </a:moveTo>
                  <a:lnTo>
                    <a:pt x="194310" y="0"/>
                  </a:lnTo>
                  <a:lnTo>
                    <a:pt x="620078" y="265748"/>
                  </a:lnTo>
                  <a:lnTo>
                    <a:pt x="116205" y="727710"/>
                  </a:lnTo>
                  <a:close/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24000">
                  <a:sysClr val="window" lastClr="FFFFFF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851FAE9-2E44-46FD-BF32-04E2FD69DF34}"/>
                </a:ext>
              </a:extLst>
            </p:cNvPr>
            <p:cNvSpPr/>
            <p:nvPr/>
          </p:nvSpPr>
          <p:spPr>
            <a:xfrm>
              <a:off x="3894313" y="979045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2" y="205244"/>
                  </a:cubicBezTo>
                  <a:cubicBezTo>
                    <a:pt x="208154" y="255682"/>
                    <a:pt x="141764" y="271069"/>
                    <a:pt x="91326" y="239612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F140BF-7C32-4981-BD43-EFB5780C4165}"/>
                </a:ext>
              </a:extLst>
            </p:cNvPr>
            <p:cNvSpPr/>
            <p:nvPr/>
          </p:nvSpPr>
          <p:spPr>
            <a:xfrm>
              <a:off x="3861702" y="833612"/>
              <a:ext cx="238125" cy="238125"/>
            </a:xfrm>
            <a:custGeom>
              <a:avLst/>
              <a:gdLst/>
              <a:ahLst/>
              <a:cxnLst/>
              <a:rect l="0" t="0" r="0" b="0"/>
              <a:pathLst>
                <a:path w="238125" h="238125">
                  <a:moveTo>
                    <a:pt x="24498" y="67910"/>
                  </a:moveTo>
                  <a:cubicBezTo>
                    <a:pt x="-14555" y="115535"/>
                    <a:pt x="-5982" y="186020"/>
                    <a:pt x="43548" y="223167"/>
                  </a:cubicBezTo>
                  <a:cubicBezTo>
                    <a:pt x="90220" y="257457"/>
                    <a:pt x="156895" y="246980"/>
                    <a:pt x="193090" y="202212"/>
                  </a:cubicBezTo>
                  <a:lnTo>
                    <a:pt x="242620" y="141252"/>
                  </a:lnTo>
                  <a:cubicBezTo>
                    <a:pt x="249288" y="132680"/>
                    <a:pt x="244525" y="120297"/>
                    <a:pt x="233095" y="118392"/>
                  </a:cubicBezTo>
                  <a:lnTo>
                    <a:pt x="196900" y="114582"/>
                  </a:lnTo>
                  <a:lnTo>
                    <a:pt x="180708" y="67910"/>
                  </a:lnTo>
                  <a:cubicBezTo>
                    <a:pt x="176898" y="58385"/>
                    <a:pt x="168325" y="51717"/>
                    <a:pt x="158800" y="49812"/>
                  </a:cubicBezTo>
                  <a:lnTo>
                    <a:pt x="109270" y="43145"/>
                  </a:lnTo>
                  <a:lnTo>
                    <a:pt x="99745" y="9807"/>
                  </a:lnTo>
                  <a:cubicBezTo>
                    <a:pt x="96888" y="-670"/>
                    <a:pt x="82600" y="-3528"/>
                    <a:pt x="75933" y="5045"/>
                  </a:cubicBezTo>
                  <a:lnTo>
                    <a:pt x="24498" y="6791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0BF419C-3C17-4D6A-944B-1914CD49BB77}"/>
                </a:ext>
              </a:extLst>
            </p:cNvPr>
            <p:cNvSpPr/>
            <p:nvPr/>
          </p:nvSpPr>
          <p:spPr>
            <a:xfrm>
              <a:off x="3828098" y="1056780"/>
              <a:ext cx="76200" cy="95250"/>
            </a:xfrm>
            <a:custGeom>
              <a:avLst/>
              <a:gdLst/>
              <a:ahLst/>
              <a:cxnLst/>
              <a:rect l="0" t="0" r="0" b="0"/>
              <a:pathLst>
                <a:path w="76200" h="95250">
                  <a:moveTo>
                    <a:pt x="78105" y="0"/>
                  </a:moveTo>
                  <a:lnTo>
                    <a:pt x="0" y="96203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43A77C5-45B0-496C-ACD6-CFD322EA0E95}"/>
                </a:ext>
              </a:extLst>
            </p:cNvPr>
            <p:cNvSpPr/>
            <p:nvPr/>
          </p:nvSpPr>
          <p:spPr>
            <a:xfrm>
              <a:off x="3866197" y="1139647"/>
              <a:ext cx="66675" cy="38100"/>
            </a:xfrm>
            <a:custGeom>
              <a:avLst/>
              <a:gdLst/>
              <a:ahLst/>
              <a:cxnLst/>
              <a:rect l="0" t="0" r="0" b="0"/>
              <a:pathLst>
                <a:path w="66675" h="38100">
                  <a:moveTo>
                    <a:pt x="67627" y="0"/>
                  </a:moveTo>
                  <a:cubicBezTo>
                    <a:pt x="41910" y="7620"/>
                    <a:pt x="18098" y="19050"/>
                    <a:pt x="0" y="38100"/>
                  </a:cubicBezTo>
                </a:path>
              </a:pathLst>
            </a:custGeom>
            <a:noFill/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C5D917C-5EA4-4EFB-AB84-AAF70CCBBB04}"/>
                </a:ext>
              </a:extLst>
            </p:cNvPr>
            <p:cNvSpPr/>
            <p:nvPr/>
          </p:nvSpPr>
          <p:spPr>
            <a:xfrm>
              <a:off x="3655281" y="7679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3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D4E1581-C001-4235-BFD2-CB659E061A64}"/>
                </a:ext>
              </a:extLst>
            </p:cNvPr>
            <p:cNvSpPr/>
            <p:nvPr/>
          </p:nvSpPr>
          <p:spPr>
            <a:xfrm>
              <a:off x="3754755" y="1019632"/>
              <a:ext cx="9525" cy="85725"/>
            </a:xfrm>
            <a:custGeom>
              <a:avLst/>
              <a:gdLst/>
              <a:ahLst/>
              <a:cxnLst/>
              <a:rect l="0" t="0" r="0" b="0"/>
              <a:pathLst>
                <a:path w="9525" h="85725">
                  <a:moveTo>
                    <a:pt x="15240" y="0"/>
                  </a:moveTo>
                  <a:cubicBezTo>
                    <a:pt x="15240" y="0"/>
                    <a:pt x="11430" y="56198"/>
                    <a:pt x="0" y="87630"/>
                  </a:cubicBezTo>
                </a:path>
              </a:pathLst>
            </a:custGeom>
            <a:noFill/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62DF954-525A-4E60-9C0A-FB7066486F7A}"/>
                </a:ext>
              </a:extLst>
            </p:cNvPr>
            <p:cNvSpPr/>
            <p:nvPr/>
          </p:nvSpPr>
          <p:spPr>
            <a:xfrm>
              <a:off x="3401472" y="6695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8FBA704-D864-4991-AE2B-28437E4ADCE5}"/>
                </a:ext>
              </a:extLst>
            </p:cNvPr>
            <p:cNvSpPr/>
            <p:nvPr/>
          </p:nvSpPr>
          <p:spPr>
            <a:xfrm>
              <a:off x="3582352" y="920572"/>
              <a:ext cx="9525" cy="76200"/>
            </a:xfrm>
            <a:custGeom>
              <a:avLst/>
              <a:gdLst/>
              <a:ahLst/>
              <a:cxnLst/>
              <a:rect l="0" t="0" r="0" b="0"/>
              <a:pathLst>
                <a:path h="76200">
                  <a:moveTo>
                    <a:pt x="4763" y="0"/>
                  </a:moveTo>
                  <a:cubicBezTo>
                    <a:pt x="9525" y="25718"/>
                    <a:pt x="9525" y="53340"/>
                    <a:pt x="0" y="77153"/>
                  </a:cubicBezTo>
                </a:path>
              </a:pathLst>
            </a:custGeom>
            <a:noFill/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D070B9C-075F-48EF-BC37-D21C12B865C8}"/>
                </a:ext>
              </a:extLst>
            </p:cNvPr>
            <p:cNvSpPr/>
            <p:nvPr/>
          </p:nvSpPr>
          <p:spPr>
            <a:xfrm>
              <a:off x="3385185" y="1673047"/>
              <a:ext cx="28575" cy="66675"/>
            </a:xfrm>
            <a:custGeom>
              <a:avLst/>
              <a:gdLst/>
              <a:ahLst/>
              <a:cxnLst/>
              <a:rect l="0" t="0" r="0" b="0"/>
              <a:pathLst>
                <a:path w="28575" h="66675">
                  <a:moveTo>
                    <a:pt x="31432" y="0"/>
                  </a:moveTo>
                  <a:lnTo>
                    <a:pt x="0" y="74295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FA3A9E6-A2B7-4086-AEF4-B0630E2DA6D2}"/>
                </a:ext>
              </a:extLst>
            </p:cNvPr>
            <p:cNvSpPr/>
            <p:nvPr/>
          </p:nvSpPr>
          <p:spPr>
            <a:xfrm>
              <a:off x="3339465" y="1657807"/>
              <a:ext cx="47625" cy="76200"/>
            </a:xfrm>
            <a:custGeom>
              <a:avLst/>
              <a:gdLst/>
              <a:ahLst/>
              <a:cxnLst/>
              <a:rect l="0" t="0" r="0" b="0"/>
              <a:pathLst>
                <a:path w="47625" h="76200">
                  <a:moveTo>
                    <a:pt x="52388" y="0"/>
                  </a:moveTo>
                  <a:lnTo>
                    <a:pt x="0" y="82867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6EADA69-4E82-4C02-8946-1D0FE0ADFE8D}"/>
                </a:ext>
              </a:extLst>
            </p:cNvPr>
            <p:cNvSpPr/>
            <p:nvPr/>
          </p:nvSpPr>
          <p:spPr>
            <a:xfrm>
              <a:off x="3311843" y="1634947"/>
              <a:ext cx="38100" cy="76200"/>
            </a:xfrm>
            <a:custGeom>
              <a:avLst/>
              <a:gdLst/>
              <a:ahLst/>
              <a:cxnLst/>
              <a:rect l="0" t="0" r="0" b="0"/>
              <a:pathLst>
                <a:path w="38100" h="76200">
                  <a:moveTo>
                    <a:pt x="42862" y="0"/>
                  </a:moveTo>
                  <a:lnTo>
                    <a:pt x="0" y="81915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F1D17CB-CC24-490F-BD6F-2169FCA52FD2}"/>
                </a:ext>
              </a:extLst>
            </p:cNvPr>
            <p:cNvSpPr/>
            <p:nvPr/>
          </p:nvSpPr>
          <p:spPr>
            <a:xfrm>
              <a:off x="3274695" y="1619707"/>
              <a:ext cx="57150" cy="66675"/>
            </a:xfrm>
            <a:custGeom>
              <a:avLst/>
              <a:gdLst/>
              <a:ahLst/>
              <a:cxnLst/>
              <a:rect l="0" t="0" r="0" b="0"/>
              <a:pathLst>
                <a:path w="57150" h="66675">
                  <a:moveTo>
                    <a:pt x="57150" y="0"/>
                  </a:moveTo>
                  <a:lnTo>
                    <a:pt x="0" y="66675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321F699-E692-49A9-9A57-13AAD2544BBA}"/>
                </a:ext>
              </a:extLst>
            </p:cNvPr>
            <p:cNvSpPr/>
            <p:nvPr/>
          </p:nvSpPr>
          <p:spPr>
            <a:xfrm>
              <a:off x="3770622" y="555419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4618" y="-2512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BDBCE3C-C4FD-46A4-9D26-E1EC127D0A6C}"/>
                </a:ext>
              </a:extLst>
            </p:cNvPr>
            <p:cNvSpPr/>
            <p:nvPr/>
          </p:nvSpPr>
          <p:spPr>
            <a:xfrm>
              <a:off x="4108759" y="400162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5571" y="-1560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8D855EF-2C41-4958-A646-8F56C25CAEF6}"/>
              </a:ext>
            </a:extLst>
          </p:cNvPr>
          <p:cNvGrpSpPr/>
          <p:nvPr/>
        </p:nvGrpSpPr>
        <p:grpSpPr>
          <a:xfrm>
            <a:off x="7118523" y="2900023"/>
            <a:ext cx="905557" cy="926997"/>
            <a:chOff x="815341" y="3377866"/>
            <a:chExt cx="1064692" cy="1089900"/>
          </a:xfrm>
        </p:grpSpPr>
        <p:grpSp>
          <p:nvGrpSpPr>
            <p:cNvPr id="96" name="Graphic 15">
              <a:extLst>
                <a:ext uri="{FF2B5EF4-FFF2-40B4-BE49-F238E27FC236}">
                  <a16:creationId xmlns:a16="http://schemas.microsoft.com/office/drawing/2014/main" id="{80424742-22D8-4E23-841B-FCE6D56495E1}"/>
                </a:ext>
              </a:extLst>
            </p:cNvPr>
            <p:cNvGrpSpPr/>
            <p:nvPr/>
          </p:nvGrpSpPr>
          <p:grpSpPr>
            <a:xfrm>
              <a:off x="815341" y="3456606"/>
              <a:ext cx="1064692" cy="1011160"/>
              <a:chOff x="495199" y="3152561"/>
              <a:chExt cx="1704975" cy="1619250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4557AB1-3A37-42AB-83ED-E4D222E4BC3F}"/>
                  </a:ext>
                </a:extLst>
              </p:cNvPr>
              <p:cNvSpPr/>
              <p:nvPr/>
            </p:nvSpPr>
            <p:spPr>
              <a:xfrm>
                <a:off x="1472464" y="3162086"/>
                <a:ext cx="333375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333375" h="257175">
                    <a:moveTo>
                      <a:pt x="259080" y="257175"/>
                    </a:moveTo>
                    <a:lnTo>
                      <a:pt x="74295" y="257175"/>
                    </a:lnTo>
                    <a:lnTo>
                      <a:pt x="0" y="109538"/>
                    </a:lnTo>
                    <a:lnTo>
                      <a:pt x="45720" y="0"/>
                    </a:lnTo>
                    <a:lnTo>
                      <a:pt x="287655" y="0"/>
                    </a:lnTo>
                    <a:lnTo>
                      <a:pt x="333375" y="109538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96251CA-D71D-44F9-99BA-692EE13ED899}"/>
                  </a:ext>
                </a:extLst>
              </p:cNvPr>
              <p:cNvSpPr/>
              <p:nvPr/>
            </p:nvSpPr>
            <p:spPr>
              <a:xfrm>
                <a:off x="504724" y="3663101"/>
                <a:ext cx="1095375" cy="1095375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1095375">
                    <a:moveTo>
                      <a:pt x="771525" y="266700"/>
                    </a:moveTo>
                    <a:cubicBezTo>
                      <a:pt x="771525" y="265748"/>
                      <a:pt x="771525" y="264795"/>
                      <a:pt x="771525" y="263843"/>
                    </a:cubicBezTo>
                    <a:cubicBezTo>
                      <a:pt x="771525" y="194310"/>
                      <a:pt x="790575" y="130493"/>
                      <a:pt x="824865" y="75248"/>
                    </a:cubicBezTo>
                    <a:lnTo>
                      <a:pt x="824865" y="75248"/>
                    </a:lnTo>
                    <a:cubicBezTo>
                      <a:pt x="987743" y="170498"/>
                      <a:pt x="1097280" y="346710"/>
                      <a:pt x="1097280" y="549593"/>
                    </a:cubicBezTo>
                    <a:cubicBezTo>
                      <a:pt x="1097280" y="574358"/>
                      <a:pt x="1095375" y="598170"/>
                      <a:pt x="1092518" y="621983"/>
                    </a:cubicBezTo>
                    <a:cubicBezTo>
                      <a:pt x="1083945" y="686753"/>
                      <a:pt x="1063943" y="748665"/>
                      <a:pt x="1034415" y="803910"/>
                    </a:cubicBezTo>
                    <a:cubicBezTo>
                      <a:pt x="942975" y="979170"/>
                      <a:pt x="759143" y="1098233"/>
                      <a:pt x="548640" y="1098233"/>
                    </a:cubicBezTo>
                    <a:cubicBezTo>
                      <a:pt x="245745" y="1097280"/>
                      <a:pt x="0" y="852488"/>
                      <a:pt x="0" y="548640"/>
                    </a:cubicBezTo>
                    <a:cubicBezTo>
                      <a:pt x="0" y="244793"/>
                      <a:pt x="245745" y="0"/>
                      <a:pt x="548640" y="0"/>
                    </a:cubicBezTo>
                    <a:cubicBezTo>
                      <a:pt x="581978" y="0"/>
                      <a:pt x="614363" y="2858"/>
                      <a:pt x="645795" y="8573"/>
                    </a:cubicBezTo>
                    <a:lnTo>
                      <a:pt x="645795" y="8573"/>
                    </a:lnTo>
                    <a:cubicBezTo>
                      <a:pt x="616268" y="63818"/>
                      <a:pt x="596265" y="125730"/>
                      <a:pt x="587693" y="190500"/>
                    </a:cubicBezTo>
                    <a:lnTo>
                      <a:pt x="587693" y="190500"/>
                    </a:lnTo>
                    <a:cubicBezTo>
                      <a:pt x="574358" y="189548"/>
                      <a:pt x="561975" y="188595"/>
                      <a:pt x="548640" y="188595"/>
                    </a:cubicBezTo>
                    <a:cubicBezTo>
                      <a:pt x="349568" y="188595"/>
                      <a:pt x="188595" y="349568"/>
                      <a:pt x="188595" y="548640"/>
                    </a:cubicBezTo>
                    <a:cubicBezTo>
                      <a:pt x="188595" y="747713"/>
                      <a:pt x="349568" y="908685"/>
                      <a:pt x="548640" y="908685"/>
                    </a:cubicBezTo>
                    <a:cubicBezTo>
                      <a:pt x="679133" y="908685"/>
                      <a:pt x="792480" y="839153"/>
                      <a:pt x="856298" y="736282"/>
                    </a:cubicBezTo>
                    <a:cubicBezTo>
                      <a:pt x="889635" y="681990"/>
                      <a:pt x="908685" y="617220"/>
                      <a:pt x="908685" y="548640"/>
                    </a:cubicBezTo>
                    <a:cubicBezTo>
                      <a:pt x="908685" y="546735"/>
                      <a:pt x="908685" y="545783"/>
                      <a:pt x="908685" y="543878"/>
                    </a:cubicBezTo>
                    <a:cubicBezTo>
                      <a:pt x="907733" y="431483"/>
                      <a:pt x="854393" y="331470"/>
                      <a:pt x="771525" y="266700"/>
                    </a:cubicBezTo>
                    <a:lnTo>
                      <a:pt x="771525" y="266700"/>
                    </a:lnTo>
                    <a:close/>
                  </a:path>
                </a:pathLst>
              </a:custGeom>
              <a:gradFill flip="none" rotWithShape="1">
                <a:gsLst>
                  <a:gs pos="27420">
                    <a:srgbClr val="FCB64C">
                      <a:lumMod val="60000"/>
                      <a:lumOff val="40000"/>
                    </a:srgbClr>
                  </a:gs>
                  <a:gs pos="100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FD1ECF6-3E38-471D-ABA1-D425D7ADFE35}"/>
                  </a:ext>
                </a:extLst>
              </p:cNvPr>
              <p:cNvSpPr/>
              <p:nvPr/>
            </p:nvSpPr>
            <p:spPr>
              <a:xfrm>
                <a:off x="1090512" y="3378304"/>
                <a:ext cx="1095375" cy="1095375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1095375">
                    <a:moveTo>
                      <a:pt x="323850" y="829628"/>
                    </a:moveTo>
                    <a:cubicBezTo>
                      <a:pt x="241935" y="763905"/>
                      <a:pt x="189548" y="663893"/>
                      <a:pt x="188595" y="551498"/>
                    </a:cubicBezTo>
                    <a:cubicBezTo>
                      <a:pt x="188595" y="550545"/>
                      <a:pt x="188595" y="549593"/>
                      <a:pt x="188595" y="548640"/>
                    </a:cubicBezTo>
                    <a:cubicBezTo>
                      <a:pt x="188595" y="479108"/>
                      <a:pt x="207645" y="415290"/>
                      <a:pt x="241935" y="360045"/>
                    </a:cubicBezTo>
                    <a:cubicBezTo>
                      <a:pt x="305753" y="257175"/>
                      <a:pt x="419100" y="188595"/>
                      <a:pt x="548640" y="188595"/>
                    </a:cubicBezTo>
                    <a:cubicBezTo>
                      <a:pt x="747713" y="188595"/>
                      <a:pt x="908685" y="349568"/>
                      <a:pt x="908685" y="548640"/>
                    </a:cubicBezTo>
                    <a:cubicBezTo>
                      <a:pt x="908685" y="747712"/>
                      <a:pt x="747713" y="908685"/>
                      <a:pt x="548640" y="908685"/>
                    </a:cubicBezTo>
                    <a:cubicBezTo>
                      <a:pt x="535305" y="908685"/>
                      <a:pt x="521970" y="907733"/>
                      <a:pt x="509588" y="906780"/>
                    </a:cubicBezTo>
                    <a:lnTo>
                      <a:pt x="509588" y="906780"/>
                    </a:lnTo>
                    <a:cubicBezTo>
                      <a:pt x="501015" y="971550"/>
                      <a:pt x="481013" y="1033462"/>
                      <a:pt x="451485" y="1088708"/>
                    </a:cubicBezTo>
                    <a:lnTo>
                      <a:pt x="451485" y="1088708"/>
                    </a:lnTo>
                    <a:cubicBezTo>
                      <a:pt x="482917" y="1094423"/>
                      <a:pt x="515303" y="1097280"/>
                      <a:pt x="548640" y="1097280"/>
                    </a:cubicBezTo>
                    <a:cubicBezTo>
                      <a:pt x="851535" y="1097280"/>
                      <a:pt x="1097280" y="851535"/>
                      <a:pt x="1097280" y="548640"/>
                    </a:cubicBezTo>
                    <a:cubicBezTo>
                      <a:pt x="1097280" y="245745"/>
                      <a:pt x="851535" y="0"/>
                      <a:pt x="548640" y="0"/>
                    </a:cubicBezTo>
                    <a:cubicBezTo>
                      <a:pt x="337185" y="0"/>
                      <a:pt x="154305" y="119063"/>
                      <a:pt x="62865" y="294322"/>
                    </a:cubicBezTo>
                    <a:cubicBezTo>
                      <a:pt x="33338" y="349568"/>
                      <a:pt x="13335" y="410528"/>
                      <a:pt x="4763" y="476250"/>
                    </a:cubicBezTo>
                    <a:cubicBezTo>
                      <a:pt x="1905" y="500062"/>
                      <a:pt x="0" y="523875"/>
                      <a:pt x="0" y="548640"/>
                    </a:cubicBezTo>
                    <a:cubicBezTo>
                      <a:pt x="0" y="750570"/>
                      <a:pt x="108585" y="926783"/>
                      <a:pt x="270510" y="1022033"/>
                    </a:cubicBezTo>
                    <a:cubicBezTo>
                      <a:pt x="303848" y="967740"/>
                      <a:pt x="322898" y="902970"/>
                      <a:pt x="322898" y="834390"/>
                    </a:cubicBezTo>
                    <a:cubicBezTo>
                      <a:pt x="323850" y="832485"/>
                      <a:pt x="323850" y="830580"/>
                      <a:pt x="323850" y="829628"/>
                    </a:cubicBezTo>
                    <a:lnTo>
                      <a:pt x="323850" y="829628"/>
                    </a:lnTo>
                    <a:close/>
                  </a:path>
                </a:pathLst>
              </a:custGeom>
              <a:gradFill flip="none" rotWithShape="1">
                <a:gsLst>
                  <a:gs pos="27420">
                    <a:srgbClr val="FCB64C">
                      <a:lumMod val="60000"/>
                      <a:lumOff val="40000"/>
                    </a:srgbClr>
                  </a:gs>
                  <a:gs pos="100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97" name="Star: 4 Points 96">
              <a:extLst>
                <a:ext uri="{FF2B5EF4-FFF2-40B4-BE49-F238E27FC236}">
                  <a16:creationId xmlns:a16="http://schemas.microsoft.com/office/drawing/2014/main" id="{77C9B15E-377B-4C28-8448-48502D4E6F2E}"/>
                </a:ext>
              </a:extLst>
            </p:cNvPr>
            <p:cNvSpPr/>
            <p:nvPr/>
          </p:nvSpPr>
          <p:spPr>
            <a:xfrm rot="20321862">
              <a:off x="1526309" y="3377866"/>
              <a:ext cx="173530" cy="173530"/>
            </a:xfrm>
            <a:prstGeom prst="star4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47474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06DBC75-B70E-4B89-819A-9D77183714D5}"/>
              </a:ext>
            </a:extLst>
          </p:cNvPr>
          <p:cNvGrpSpPr/>
          <p:nvPr/>
        </p:nvGrpSpPr>
        <p:grpSpPr>
          <a:xfrm>
            <a:off x="7123408" y="4729431"/>
            <a:ext cx="890293" cy="997635"/>
            <a:chOff x="4048419" y="3781043"/>
            <a:chExt cx="712857" cy="798806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36A83575-B981-4213-89B5-E7F9EFD6E6DA}"/>
                </a:ext>
              </a:extLst>
            </p:cNvPr>
            <p:cNvGrpSpPr/>
            <p:nvPr/>
          </p:nvGrpSpPr>
          <p:grpSpPr>
            <a:xfrm>
              <a:off x="4224980" y="3781043"/>
              <a:ext cx="359769" cy="265940"/>
              <a:chOff x="4224980" y="3781043"/>
              <a:chExt cx="359769" cy="265940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B24CCE15-D3D5-4CF7-9BC2-C95F9867C139}"/>
                  </a:ext>
                </a:extLst>
              </p:cNvPr>
              <p:cNvSpPr/>
              <p:nvPr/>
            </p:nvSpPr>
            <p:spPr>
              <a:xfrm>
                <a:off x="4224980" y="3781043"/>
                <a:ext cx="165630" cy="252805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552450">
                    <a:moveTo>
                      <a:pt x="361559" y="154569"/>
                    </a:moveTo>
                    <a:cubicBezTo>
                      <a:pt x="347272" y="60272"/>
                      <a:pt x="260594" y="-10213"/>
                      <a:pt x="160582" y="1217"/>
                    </a:cubicBezTo>
                    <a:cubicBezTo>
                      <a:pt x="78667" y="10742"/>
                      <a:pt x="11039" y="76464"/>
                      <a:pt x="1514" y="158379"/>
                    </a:cubicBezTo>
                    <a:cubicBezTo>
                      <a:pt x="-7058" y="225054"/>
                      <a:pt x="21517" y="286014"/>
                      <a:pt x="68189" y="323162"/>
                    </a:cubicBezTo>
                    <a:lnTo>
                      <a:pt x="68189" y="323162"/>
                    </a:lnTo>
                    <a:lnTo>
                      <a:pt x="331079" y="553667"/>
                    </a:lnTo>
                    <a:lnTo>
                      <a:pt x="326317" y="495564"/>
                    </a:lnTo>
                    <a:lnTo>
                      <a:pt x="344414" y="454607"/>
                    </a:lnTo>
                    <a:lnTo>
                      <a:pt x="303457" y="381264"/>
                    </a:lnTo>
                    <a:lnTo>
                      <a:pt x="361559" y="327924"/>
                    </a:lnTo>
                    <a:lnTo>
                      <a:pt x="297742" y="247914"/>
                    </a:lnTo>
                    <a:lnTo>
                      <a:pt x="364417" y="177429"/>
                    </a:lnTo>
                    <a:lnTo>
                      <a:pt x="361559" y="154569"/>
                    </a:ln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29A5CF81-0CF7-4214-8DA1-6F96B919CE24}"/>
                  </a:ext>
                </a:extLst>
              </p:cNvPr>
              <p:cNvSpPr/>
              <p:nvPr/>
            </p:nvSpPr>
            <p:spPr>
              <a:xfrm>
                <a:off x="4419119" y="3781102"/>
                <a:ext cx="165630" cy="265881"/>
              </a:xfrm>
              <a:custGeom>
                <a:avLst/>
                <a:gdLst/>
                <a:ahLst/>
                <a:cxnLst/>
                <a:rect l="0" t="0" r="0" b="0"/>
                <a:pathLst>
                  <a:path w="361950" h="581025">
                    <a:moveTo>
                      <a:pt x="2857" y="583087"/>
                    </a:moveTo>
                    <a:lnTo>
                      <a:pt x="299085" y="324007"/>
                    </a:lnTo>
                    <a:lnTo>
                      <a:pt x="299085" y="324007"/>
                    </a:lnTo>
                    <a:cubicBezTo>
                      <a:pt x="345758" y="285907"/>
                      <a:pt x="374333" y="225899"/>
                      <a:pt x="365760" y="159224"/>
                    </a:cubicBezTo>
                    <a:cubicBezTo>
                      <a:pt x="355283" y="77309"/>
                      <a:pt x="287655" y="10634"/>
                      <a:pt x="205740" y="1109"/>
                    </a:cubicBezTo>
                    <a:cubicBezTo>
                      <a:pt x="125730" y="-7463"/>
                      <a:pt x="55245" y="34447"/>
                      <a:pt x="21908" y="99217"/>
                    </a:cubicBezTo>
                    <a:lnTo>
                      <a:pt x="54292" y="190657"/>
                    </a:lnTo>
                    <a:lnTo>
                      <a:pt x="1905" y="250664"/>
                    </a:lnTo>
                    <a:lnTo>
                      <a:pt x="55245" y="332579"/>
                    </a:lnTo>
                    <a:lnTo>
                      <a:pt x="0" y="390682"/>
                    </a:lnTo>
                    <a:lnTo>
                      <a:pt x="26670" y="450689"/>
                    </a:lnTo>
                    <a:lnTo>
                      <a:pt x="0" y="507839"/>
                    </a:lnTo>
                    <a:lnTo>
                      <a:pt x="2857" y="583087"/>
                    </a:lnTo>
                    <a:close/>
                  </a:path>
                </a:pathLst>
              </a:custGeom>
              <a:gradFill>
                <a:gsLst>
                  <a:gs pos="100000">
                    <a:srgbClr val="D65757"/>
                  </a:gs>
                  <a:gs pos="24000">
                    <a:srgbClr val="EBABAB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0EB0754-3A37-4234-A05E-8113A817165C}"/>
                </a:ext>
              </a:extLst>
            </p:cNvPr>
            <p:cNvGrpSpPr/>
            <p:nvPr/>
          </p:nvGrpSpPr>
          <p:grpSpPr>
            <a:xfrm>
              <a:off x="4048419" y="4002153"/>
              <a:ext cx="277739" cy="577696"/>
              <a:chOff x="4096793" y="4089285"/>
              <a:chExt cx="235848" cy="490563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86B515E9-A42E-4389-9233-74A5AEBB716F}"/>
                  </a:ext>
                </a:extLst>
              </p:cNvPr>
              <p:cNvSpPr/>
              <p:nvPr/>
            </p:nvSpPr>
            <p:spPr>
              <a:xfrm>
                <a:off x="4096793" y="4218215"/>
                <a:ext cx="235848" cy="361633"/>
              </a:xfrm>
              <a:custGeom>
                <a:avLst/>
                <a:gdLst/>
                <a:ahLst/>
                <a:cxnLst/>
                <a:rect l="0" t="0" r="0" b="0"/>
                <a:pathLst>
                  <a:path w="428625" h="657225">
                    <a:moveTo>
                      <a:pt x="215265" y="318135"/>
                    </a:moveTo>
                    <a:cubicBezTo>
                      <a:pt x="202883" y="318135"/>
                      <a:pt x="192405" y="328613"/>
                      <a:pt x="192405" y="340995"/>
                    </a:cubicBezTo>
                    <a:lnTo>
                      <a:pt x="192405" y="615315"/>
                    </a:lnTo>
                    <a:cubicBezTo>
                      <a:pt x="192405" y="640080"/>
                      <a:pt x="172403" y="661035"/>
                      <a:pt x="146685" y="661035"/>
                    </a:cubicBezTo>
                    <a:lnTo>
                      <a:pt x="146685" y="661035"/>
                    </a:lnTo>
                    <a:cubicBezTo>
                      <a:pt x="121920" y="661035"/>
                      <a:pt x="100965" y="641032"/>
                      <a:pt x="100965" y="615315"/>
                    </a:cubicBezTo>
                    <a:lnTo>
                      <a:pt x="100965" y="270510"/>
                    </a:lnTo>
                    <a:lnTo>
                      <a:pt x="100965" y="96202"/>
                    </a:lnTo>
                    <a:cubicBezTo>
                      <a:pt x="100965" y="88582"/>
                      <a:pt x="94298" y="81915"/>
                      <a:pt x="86678" y="81915"/>
                    </a:cubicBezTo>
                    <a:lnTo>
                      <a:pt x="86678" y="81915"/>
                    </a:lnTo>
                    <a:cubicBezTo>
                      <a:pt x="79058" y="81915"/>
                      <a:pt x="72390" y="88582"/>
                      <a:pt x="72390" y="96202"/>
                    </a:cubicBezTo>
                    <a:lnTo>
                      <a:pt x="72390" y="294323"/>
                    </a:lnTo>
                    <a:cubicBezTo>
                      <a:pt x="72390" y="314325"/>
                      <a:pt x="56198" y="330517"/>
                      <a:pt x="36195" y="330517"/>
                    </a:cubicBezTo>
                    <a:lnTo>
                      <a:pt x="36195" y="330517"/>
                    </a:lnTo>
                    <a:cubicBezTo>
                      <a:pt x="16193" y="330517"/>
                      <a:pt x="0" y="314325"/>
                      <a:pt x="0" y="294323"/>
                    </a:cubicBezTo>
                    <a:lnTo>
                      <a:pt x="0" y="86677"/>
                    </a:lnTo>
                    <a:cubicBezTo>
                      <a:pt x="0" y="39052"/>
                      <a:pt x="39053" y="0"/>
                      <a:pt x="86678" y="0"/>
                    </a:cubicBezTo>
                    <a:lnTo>
                      <a:pt x="100965" y="0"/>
                    </a:lnTo>
                    <a:lnTo>
                      <a:pt x="329565" y="0"/>
                    </a:lnTo>
                    <a:lnTo>
                      <a:pt x="342900" y="0"/>
                    </a:lnTo>
                    <a:cubicBezTo>
                      <a:pt x="390525" y="0"/>
                      <a:pt x="429578" y="39052"/>
                      <a:pt x="429578" y="86677"/>
                    </a:cubicBezTo>
                    <a:lnTo>
                      <a:pt x="429578" y="295275"/>
                    </a:lnTo>
                    <a:cubicBezTo>
                      <a:pt x="429578" y="315278"/>
                      <a:pt x="413385" y="331470"/>
                      <a:pt x="393383" y="331470"/>
                    </a:cubicBezTo>
                    <a:lnTo>
                      <a:pt x="393383" y="331470"/>
                    </a:lnTo>
                    <a:cubicBezTo>
                      <a:pt x="373380" y="331470"/>
                      <a:pt x="357188" y="315278"/>
                      <a:pt x="357188" y="295275"/>
                    </a:cubicBezTo>
                    <a:lnTo>
                      <a:pt x="357188" y="96202"/>
                    </a:lnTo>
                    <a:cubicBezTo>
                      <a:pt x="357188" y="88582"/>
                      <a:pt x="350520" y="81915"/>
                      <a:pt x="342900" y="81915"/>
                    </a:cubicBezTo>
                    <a:lnTo>
                      <a:pt x="342900" y="81915"/>
                    </a:lnTo>
                    <a:cubicBezTo>
                      <a:pt x="335280" y="81915"/>
                      <a:pt x="328613" y="88582"/>
                      <a:pt x="328613" y="96202"/>
                    </a:cubicBezTo>
                    <a:lnTo>
                      <a:pt x="328613" y="270510"/>
                    </a:lnTo>
                    <a:lnTo>
                      <a:pt x="328613" y="615315"/>
                    </a:lnTo>
                    <a:cubicBezTo>
                      <a:pt x="328613" y="640080"/>
                      <a:pt x="308610" y="661035"/>
                      <a:pt x="282893" y="661035"/>
                    </a:cubicBezTo>
                    <a:lnTo>
                      <a:pt x="282893" y="661035"/>
                    </a:lnTo>
                    <a:cubicBezTo>
                      <a:pt x="258128" y="661035"/>
                      <a:pt x="237173" y="641032"/>
                      <a:pt x="237173" y="615315"/>
                    </a:cubicBezTo>
                    <a:lnTo>
                      <a:pt x="237173" y="340995"/>
                    </a:lnTo>
                    <a:cubicBezTo>
                      <a:pt x="238125" y="327660"/>
                      <a:pt x="227648" y="318135"/>
                      <a:pt x="215265" y="318135"/>
                    </a:cubicBezTo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E594403A-55E4-435C-93BB-761845BF2218}"/>
                  </a:ext>
                </a:extLst>
              </p:cNvPr>
              <p:cNvSpPr/>
              <p:nvPr/>
            </p:nvSpPr>
            <p:spPr>
              <a:xfrm>
                <a:off x="4162307" y="4089285"/>
                <a:ext cx="110062" cy="110062"/>
              </a:xfrm>
              <a:custGeom>
                <a:avLst/>
                <a:gdLst/>
                <a:ahLst/>
                <a:cxnLst/>
                <a:rect l="0" t="0" r="0" b="0"/>
                <a:pathLst>
                  <a:path w="200025" h="200025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8" y="203835"/>
                    </a:cubicBezTo>
                    <a:cubicBezTo>
                      <a:pt x="45630" y="203835"/>
                      <a:pt x="0" y="158205"/>
                      <a:pt x="0" y="101917"/>
                    </a:cubicBezTo>
                    <a:cubicBezTo>
                      <a:pt x="0" y="45630"/>
                      <a:pt x="45630" y="0"/>
                      <a:pt x="101918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71C1F11-27A6-4953-B9D2-BE78EAE15A93}"/>
                </a:ext>
              </a:extLst>
            </p:cNvPr>
            <p:cNvGrpSpPr/>
            <p:nvPr/>
          </p:nvGrpSpPr>
          <p:grpSpPr>
            <a:xfrm>
              <a:off x="4483537" y="4002153"/>
              <a:ext cx="277739" cy="577696"/>
              <a:chOff x="4497210" y="4089285"/>
              <a:chExt cx="235848" cy="490563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522D55B-3F0A-446A-B0C8-8E034A1076BB}"/>
                  </a:ext>
                </a:extLst>
              </p:cNvPr>
              <p:cNvSpPr/>
              <p:nvPr/>
            </p:nvSpPr>
            <p:spPr>
              <a:xfrm>
                <a:off x="4497210" y="4218215"/>
                <a:ext cx="235848" cy="361633"/>
              </a:xfrm>
              <a:custGeom>
                <a:avLst/>
                <a:gdLst/>
                <a:ahLst/>
                <a:cxnLst/>
                <a:rect l="0" t="0" r="0" b="0"/>
                <a:pathLst>
                  <a:path w="428625" h="657225">
                    <a:moveTo>
                      <a:pt x="215265" y="318135"/>
                    </a:moveTo>
                    <a:cubicBezTo>
                      <a:pt x="202882" y="318135"/>
                      <a:pt x="192405" y="328613"/>
                      <a:pt x="192405" y="340995"/>
                    </a:cubicBezTo>
                    <a:lnTo>
                      <a:pt x="192405" y="615315"/>
                    </a:lnTo>
                    <a:cubicBezTo>
                      <a:pt x="192405" y="640080"/>
                      <a:pt x="172402" y="661035"/>
                      <a:pt x="146685" y="661035"/>
                    </a:cubicBezTo>
                    <a:lnTo>
                      <a:pt x="146685" y="661035"/>
                    </a:lnTo>
                    <a:cubicBezTo>
                      <a:pt x="121920" y="661035"/>
                      <a:pt x="100965" y="641032"/>
                      <a:pt x="100965" y="615315"/>
                    </a:cubicBezTo>
                    <a:lnTo>
                      <a:pt x="100965" y="270510"/>
                    </a:lnTo>
                    <a:lnTo>
                      <a:pt x="100965" y="96202"/>
                    </a:lnTo>
                    <a:cubicBezTo>
                      <a:pt x="100965" y="88582"/>
                      <a:pt x="94298" y="81915"/>
                      <a:pt x="86677" y="81915"/>
                    </a:cubicBezTo>
                    <a:lnTo>
                      <a:pt x="86677" y="81915"/>
                    </a:lnTo>
                    <a:cubicBezTo>
                      <a:pt x="79057" y="81915"/>
                      <a:pt x="72390" y="88582"/>
                      <a:pt x="72390" y="96202"/>
                    </a:cubicBezTo>
                    <a:lnTo>
                      <a:pt x="72390" y="294323"/>
                    </a:lnTo>
                    <a:cubicBezTo>
                      <a:pt x="72390" y="314325"/>
                      <a:pt x="56198" y="330517"/>
                      <a:pt x="36195" y="330517"/>
                    </a:cubicBezTo>
                    <a:lnTo>
                      <a:pt x="36195" y="330517"/>
                    </a:lnTo>
                    <a:cubicBezTo>
                      <a:pt x="16192" y="330517"/>
                      <a:pt x="0" y="314325"/>
                      <a:pt x="0" y="294323"/>
                    </a:cubicBezTo>
                    <a:lnTo>
                      <a:pt x="0" y="86677"/>
                    </a:lnTo>
                    <a:cubicBezTo>
                      <a:pt x="0" y="39052"/>
                      <a:pt x="39052" y="0"/>
                      <a:pt x="86677" y="0"/>
                    </a:cubicBezTo>
                    <a:lnTo>
                      <a:pt x="100965" y="0"/>
                    </a:lnTo>
                    <a:lnTo>
                      <a:pt x="329565" y="0"/>
                    </a:lnTo>
                    <a:lnTo>
                      <a:pt x="343853" y="0"/>
                    </a:lnTo>
                    <a:cubicBezTo>
                      <a:pt x="391478" y="0"/>
                      <a:pt x="430530" y="39052"/>
                      <a:pt x="430530" y="86677"/>
                    </a:cubicBezTo>
                    <a:lnTo>
                      <a:pt x="430530" y="295275"/>
                    </a:lnTo>
                    <a:cubicBezTo>
                      <a:pt x="430530" y="315278"/>
                      <a:pt x="414338" y="331470"/>
                      <a:pt x="394335" y="331470"/>
                    </a:cubicBezTo>
                    <a:lnTo>
                      <a:pt x="394335" y="331470"/>
                    </a:lnTo>
                    <a:cubicBezTo>
                      <a:pt x="374332" y="331470"/>
                      <a:pt x="358140" y="315278"/>
                      <a:pt x="358140" y="295275"/>
                    </a:cubicBezTo>
                    <a:lnTo>
                      <a:pt x="358140" y="96202"/>
                    </a:lnTo>
                    <a:cubicBezTo>
                      <a:pt x="358140" y="88582"/>
                      <a:pt x="351473" y="81915"/>
                      <a:pt x="343853" y="81915"/>
                    </a:cubicBezTo>
                    <a:lnTo>
                      <a:pt x="343853" y="81915"/>
                    </a:lnTo>
                    <a:cubicBezTo>
                      <a:pt x="336232" y="81915"/>
                      <a:pt x="329565" y="88582"/>
                      <a:pt x="329565" y="96202"/>
                    </a:cubicBezTo>
                    <a:lnTo>
                      <a:pt x="329565" y="270510"/>
                    </a:lnTo>
                    <a:lnTo>
                      <a:pt x="329565" y="615315"/>
                    </a:lnTo>
                    <a:cubicBezTo>
                      <a:pt x="329565" y="640080"/>
                      <a:pt x="309563" y="661035"/>
                      <a:pt x="283845" y="661035"/>
                    </a:cubicBezTo>
                    <a:lnTo>
                      <a:pt x="283845" y="661035"/>
                    </a:lnTo>
                    <a:cubicBezTo>
                      <a:pt x="259080" y="661035"/>
                      <a:pt x="238125" y="641032"/>
                      <a:pt x="238125" y="615315"/>
                    </a:cubicBezTo>
                    <a:lnTo>
                      <a:pt x="238125" y="340995"/>
                    </a:lnTo>
                    <a:cubicBezTo>
                      <a:pt x="238125" y="327660"/>
                      <a:pt x="227648" y="318135"/>
                      <a:pt x="215265" y="318135"/>
                    </a:cubicBezTo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77D13C0-5581-4E62-B64F-01DBC9BECBFA}"/>
                  </a:ext>
                </a:extLst>
              </p:cNvPr>
              <p:cNvSpPr/>
              <p:nvPr/>
            </p:nvSpPr>
            <p:spPr>
              <a:xfrm>
                <a:off x="4562724" y="4089285"/>
                <a:ext cx="110062" cy="110062"/>
              </a:xfrm>
              <a:custGeom>
                <a:avLst/>
                <a:gdLst/>
                <a:ahLst/>
                <a:cxnLst/>
                <a:rect l="0" t="0" r="0" b="0"/>
                <a:pathLst>
                  <a:path w="200025" h="200025">
                    <a:moveTo>
                      <a:pt x="203835" y="101918"/>
                    </a:moveTo>
                    <a:cubicBezTo>
                      <a:pt x="203835" y="158205"/>
                      <a:pt x="158205" y="203835"/>
                      <a:pt x="101918" y="203835"/>
                    </a:cubicBezTo>
                    <a:cubicBezTo>
                      <a:pt x="45630" y="203835"/>
                      <a:pt x="0" y="158205"/>
                      <a:pt x="0" y="101917"/>
                    </a:cubicBezTo>
                    <a:cubicBezTo>
                      <a:pt x="0" y="45630"/>
                      <a:pt x="45630" y="0"/>
                      <a:pt x="101918" y="0"/>
                    </a:cubicBezTo>
                    <a:cubicBezTo>
                      <a:pt x="158205" y="0"/>
                      <a:pt x="203835" y="45630"/>
                      <a:pt x="203835" y="1019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874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40000"/>
                <a:lumOff val="60000"/>
              </a:schemeClr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4AF564-1DD4-4358-87DB-BB8ED6137445}"/>
              </a:ext>
            </a:extLst>
          </p:cNvPr>
          <p:cNvGrpSpPr/>
          <p:nvPr/>
        </p:nvGrpSpPr>
        <p:grpSpPr>
          <a:xfrm>
            <a:off x="581527" y="782170"/>
            <a:ext cx="11028948" cy="5269381"/>
            <a:chOff x="436145" y="586627"/>
            <a:chExt cx="8271711" cy="3952036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60B92CD-72BE-4D30-926C-8A4AEF90D795}"/>
                </a:ext>
              </a:extLst>
            </p:cNvPr>
            <p:cNvSpPr/>
            <p:nvPr/>
          </p:nvSpPr>
          <p:spPr>
            <a:xfrm>
              <a:off x="436146" y="586627"/>
              <a:ext cx="8271710" cy="117209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5C4D8C2-6087-455B-B209-393ABFF63E69}"/>
                </a:ext>
              </a:extLst>
            </p:cNvPr>
            <p:cNvGrpSpPr/>
            <p:nvPr/>
          </p:nvGrpSpPr>
          <p:grpSpPr>
            <a:xfrm>
              <a:off x="436145" y="1974059"/>
              <a:ext cx="8271711" cy="2564604"/>
              <a:chOff x="436145" y="1974059"/>
              <a:chExt cx="8271711" cy="2564604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FE47B3A3-F44B-4511-ABC4-F3F14E1EF0A6}"/>
                  </a:ext>
                </a:extLst>
              </p:cNvPr>
              <p:cNvSpPr/>
              <p:nvPr/>
            </p:nvSpPr>
            <p:spPr>
              <a:xfrm>
                <a:off x="436146" y="3361107"/>
                <a:ext cx="8271710" cy="1177556"/>
              </a:xfrm>
              <a:prstGeom prst="rect">
                <a:avLst/>
              </a:prstGeom>
              <a:solidFill>
                <a:schemeClr val="accent3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en-US" sz="24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9CF92597-E192-4710-B597-9B4DE38F57A7}"/>
                  </a:ext>
                </a:extLst>
              </p:cNvPr>
              <p:cNvSpPr/>
              <p:nvPr/>
            </p:nvSpPr>
            <p:spPr>
              <a:xfrm>
                <a:off x="436145" y="1974059"/>
                <a:ext cx="8271710" cy="1177554"/>
              </a:xfrm>
              <a:prstGeom prst="rect">
                <a:avLst/>
              </a:prstGeom>
              <a:solidFill>
                <a:schemeClr val="accent4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9170">
                  <a:defRPr/>
                </a:pPr>
                <a:endParaRPr lang="en-US" sz="24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B9133384-8AB0-430A-B303-7B74E155B296}"/>
                  </a:ext>
                </a:extLst>
              </p:cNvPr>
              <p:cNvSpPr txBox="1"/>
              <p:nvPr/>
            </p:nvSpPr>
            <p:spPr>
              <a:xfrm>
                <a:off x="4293082" y="2355203"/>
                <a:ext cx="919964" cy="407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09585">
                  <a:defRPr/>
                </a:pPr>
                <a:r>
                  <a:rPr lang="en-US" sz="2933" b="1" dirty="0">
                    <a:solidFill>
                      <a:prstClr val="white"/>
                    </a:solidFill>
                    <a:latin typeface="Arial"/>
                    <a:cs typeface="Arial"/>
                  </a:rPr>
                  <a:t>Using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E4A255-F8E1-4205-804F-DCBDC200158F}"/>
                  </a:ext>
                </a:extLst>
              </p:cNvPr>
              <p:cNvSpPr txBox="1"/>
              <p:nvPr/>
            </p:nvSpPr>
            <p:spPr>
              <a:xfrm>
                <a:off x="4222751" y="3712316"/>
                <a:ext cx="1060628" cy="407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09585">
                  <a:defRPr/>
                </a:pPr>
                <a:r>
                  <a:rPr lang="en-US" sz="2933" b="1" dirty="0">
                    <a:solidFill>
                      <a:prstClr val="white"/>
                    </a:solidFill>
                    <a:latin typeface="Arial"/>
                    <a:cs typeface="Arial"/>
                  </a:rPr>
                  <a:t>Losing</a:t>
                </a: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F7E2844-AC31-4DAA-A919-CFD23F851B89}"/>
                  </a:ext>
                </a:extLst>
              </p:cNvPr>
              <p:cNvGrpSpPr/>
              <p:nvPr/>
            </p:nvGrpSpPr>
            <p:grpSpPr>
              <a:xfrm>
                <a:off x="3185240" y="2175017"/>
                <a:ext cx="679168" cy="695248"/>
                <a:chOff x="815341" y="3377866"/>
                <a:chExt cx="1064692" cy="1089900"/>
              </a:xfrm>
            </p:grpSpPr>
            <p:grpSp>
              <p:nvGrpSpPr>
                <p:cNvPr id="136" name="Graphic 15">
                  <a:extLst>
                    <a:ext uri="{FF2B5EF4-FFF2-40B4-BE49-F238E27FC236}">
                      <a16:creationId xmlns:a16="http://schemas.microsoft.com/office/drawing/2014/main" id="{3EE4819F-F379-4D28-8704-47A88DF6DAA1}"/>
                    </a:ext>
                  </a:extLst>
                </p:cNvPr>
                <p:cNvGrpSpPr/>
                <p:nvPr/>
              </p:nvGrpSpPr>
              <p:grpSpPr>
                <a:xfrm>
                  <a:off x="815341" y="3456606"/>
                  <a:ext cx="1064692" cy="1011160"/>
                  <a:chOff x="495199" y="3152561"/>
                  <a:chExt cx="1704975" cy="1619250"/>
                </a:xfrm>
              </p:grpSpPr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C0CD67B9-884A-4B59-BAB7-5AEB7859275E}"/>
                      </a:ext>
                    </a:extLst>
                  </p:cNvPr>
                  <p:cNvSpPr/>
                  <p:nvPr/>
                </p:nvSpPr>
                <p:spPr>
                  <a:xfrm>
                    <a:off x="1472464" y="3162086"/>
                    <a:ext cx="333375" cy="2571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33375" h="257175">
                        <a:moveTo>
                          <a:pt x="259080" y="257175"/>
                        </a:moveTo>
                        <a:lnTo>
                          <a:pt x="74295" y="257175"/>
                        </a:lnTo>
                        <a:lnTo>
                          <a:pt x="0" y="109538"/>
                        </a:lnTo>
                        <a:lnTo>
                          <a:pt x="45720" y="0"/>
                        </a:lnTo>
                        <a:lnTo>
                          <a:pt x="287655" y="0"/>
                        </a:lnTo>
                        <a:lnTo>
                          <a:pt x="333375" y="109538"/>
                        </a:ln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9050" cap="flat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17B543F6-E757-4EFC-8D94-A6D8DCC05EAE}"/>
                      </a:ext>
                    </a:extLst>
                  </p:cNvPr>
                  <p:cNvSpPr/>
                  <p:nvPr/>
                </p:nvSpPr>
                <p:spPr>
                  <a:xfrm>
                    <a:off x="504724" y="3663101"/>
                    <a:ext cx="1095375" cy="10953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95375" h="1095375">
                        <a:moveTo>
                          <a:pt x="771525" y="266700"/>
                        </a:moveTo>
                        <a:cubicBezTo>
                          <a:pt x="771525" y="265748"/>
                          <a:pt x="771525" y="264795"/>
                          <a:pt x="771525" y="263843"/>
                        </a:cubicBezTo>
                        <a:cubicBezTo>
                          <a:pt x="771525" y="194310"/>
                          <a:pt x="790575" y="130493"/>
                          <a:pt x="824865" y="75248"/>
                        </a:cubicBezTo>
                        <a:lnTo>
                          <a:pt x="824865" y="75248"/>
                        </a:lnTo>
                        <a:cubicBezTo>
                          <a:pt x="987743" y="170498"/>
                          <a:pt x="1097280" y="346710"/>
                          <a:pt x="1097280" y="549593"/>
                        </a:cubicBezTo>
                        <a:cubicBezTo>
                          <a:pt x="1097280" y="574358"/>
                          <a:pt x="1095375" y="598170"/>
                          <a:pt x="1092518" y="621983"/>
                        </a:cubicBezTo>
                        <a:cubicBezTo>
                          <a:pt x="1083945" y="686753"/>
                          <a:pt x="1063943" y="748665"/>
                          <a:pt x="1034415" y="803910"/>
                        </a:cubicBezTo>
                        <a:cubicBezTo>
                          <a:pt x="942975" y="979170"/>
                          <a:pt x="759143" y="1098233"/>
                          <a:pt x="548640" y="1098233"/>
                        </a:cubicBezTo>
                        <a:cubicBezTo>
                          <a:pt x="245745" y="1097280"/>
                          <a:pt x="0" y="852488"/>
                          <a:pt x="0" y="548640"/>
                        </a:cubicBezTo>
                        <a:cubicBezTo>
                          <a:pt x="0" y="244793"/>
                          <a:pt x="245745" y="0"/>
                          <a:pt x="548640" y="0"/>
                        </a:cubicBezTo>
                        <a:cubicBezTo>
                          <a:pt x="581978" y="0"/>
                          <a:pt x="614363" y="2858"/>
                          <a:pt x="645795" y="8573"/>
                        </a:cubicBezTo>
                        <a:lnTo>
                          <a:pt x="645795" y="8573"/>
                        </a:lnTo>
                        <a:cubicBezTo>
                          <a:pt x="616268" y="63818"/>
                          <a:pt x="596265" y="125730"/>
                          <a:pt x="587693" y="190500"/>
                        </a:cubicBezTo>
                        <a:lnTo>
                          <a:pt x="587693" y="190500"/>
                        </a:lnTo>
                        <a:cubicBezTo>
                          <a:pt x="574358" y="189548"/>
                          <a:pt x="561975" y="188595"/>
                          <a:pt x="548640" y="188595"/>
                        </a:cubicBezTo>
                        <a:cubicBezTo>
                          <a:pt x="349568" y="188595"/>
                          <a:pt x="188595" y="349568"/>
                          <a:pt x="188595" y="548640"/>
                        </a:cubicBezTo>
                        <a:cubicBezTo>
                          <a:pt x="188595" y="747713"/>
                          <a:pt x="349568" y="908685"/>
                          <a:pt x="548640" y="908685"/>
                        </a:cubicBezTo>
                        <a:cubicBezTo>
                          <a:pt x="679133" y="908685"/>
                          <a:pt x="792480" y="839153"/>
                          <a:pt x="856298" y="736282"/>
                        </a:cubicBezTo>
                        <a:cubicBezTo>
                          <a:pt x="889635" y="681990"/>
                          <a:pt x="908685" y="617220"/>
                          <a:pt x="908685" y="548640"/>
                        </a:cubicBezTo>
                        <a:cubicBezTo>
                          <a:pt x="908685" y="546735"/>
                          <a:pt x="908685" y="545783"/>
                          <a:pt x="908685" y="543878"/>
                        </a:cubicBezTo>
                        <a:cubicBezTo>
                          <a:pt x="907733" y="431483"/>
                          <a:pt x="854393" y="331470"/>
                          <a:pt x="771525" y="266700"/>
                        </a:cubicBezTo>
                        <a:lnTo>
                          <a:pt x="771525" y="26670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7420">
                        <a:srgbClr val="FCB64C">
                          <a:lumMod val="60000"/>
                          <a:lumOff val="40000"/>
                        </a:srgbClr>
                      </a:gs>
                      <a:gs pos="100000">
                        <a:srgbClr val="FCB64C">
                          <a:lumMod val="20000"/>
                          <a:lumOff val="8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E2FE3F9E-5F93-4FBA-961F-87B31A8751C1}"/>
                      </a:ext>
                    </a:extLst>
                  </p:cNvPr>
                  <p:cNvSpPr/>
                  <p:nvPr/>
                </p:nvSpPr>
                <p:spPr>
                  <a:xfrm>
                    <a:off x="1090512" y="3378304"/>
                    <a:ext cx="1095375" cy="10953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95375" h="1095375">
                        <a:moveTo>
                          <a:pt x="323850" y="829628"/>
                        </a:moveTo>
                        <a:cubicBezTo>
                          <a:pt x="241935" y="763905"/>
                          <a:pt x="189548" y="663893"/>
                          <a:pt x="188595" y="551498"/>
                        </a:cubicBezTo>
                        <a:cubicBezTo>
                          <a:pt x="188595" y="550545"/>
                          <a:pt x="188595" y="549593"/>
                          <a:pt x="188595" y="548640"/>
                        </a:cubicBezTo>
                        <a:cubicBezTo>
                          <a:pt x="188595" y="479108"/>
                          <a:pt x="207645" y="415290"/>
                          <a:pt x="241935" y="360045"/>
                        </a:cubicBezTo>
                        <a:cubicBezTo>
                          <a:pt x="305753" y="257175"/>
                          <a:pt x="419100" y="188595"/>
                          <a:pt x="548640" y="188595"/>
                        </a:cubicBezTo>
                        <a:cubicBezTo>
                          <a:pt x="747713" y="188595"/>
                          <a:pt x="908685" y="349568"/>
                          <a:pt x="908685" y="548640"/>
                        </a:cubicBezTo>
                        <a:cubicBezTo>
                          <a:pt x="908685" y="747712"/>
                          <a:pt x="747713" y="908685"/>
                          <a:pt x="548640" y="908685"/>
                        </a:cubicBezTo>
                        <a:cubicBezTo>
                          <a:pt x="535305" y="908685"/>
                          <a:pt x="521970" y="907733"/>
                          <a:pt x="509588" y="906780"/>
                        </a:cubicBezTo>
                        <a:lnTo>
                          <a:pt x="509588" y="906780"/>
                        </a:lnTo>
                        <a:cubicBezTo>
                          <a:pt x="501015" y="971550"/>
                          <a:pt x="481013" y="1033462"/>
                          <a:pt x="451485" y="1088708"/>
                        </a:cubicBezTo>
                        <a:lnTo>
                          <a:pt x="451485" y="1088708"/>
                        </a:lnTo>
                        <a:cubicBezTo>
                          <a:pt x="482917" y="1094423"/>
                          <a:pt x="515303" y="1097280"/>
                          <a:pt x="548640" y="1097280"/>
                        </a:cubicBezTo>
                        <a:cubicBezTo>
                          <a:pt x="851535" y="1097280"/>
                          <a:pt x="1097280" y="851535"/>
                          <a:pt x="1097280" y="548640"/>
                        </a:cubicBezTo>
                        <a:cubicBezTo>
                          <a:pt x="1097280" y="245745"/>
                          <a:pt x="851535" y="0"/>
                          <a:pt x="548640" y="0"/>
                        </a:cubicBezTo>
                        <a:cubicBezTo>
                          <a:pt x="337185" y="0"/>
                          <a:pt x="154305" y="119063"/>
                          <a:pt x="62865" y="294322"/>
                        </a:cubicBezTo>
                        <a:cubicBezTo>
                          <a:pt x="33338" y="349568"/>
                          <a:pt x="13335" y="410528"/>
                          <a:pt x="4763" y="476250"/>
                        </a:cubicBezTo>
                        <a:cubicBezTo>
                          <a:pt x="1905" y="500062"/>
                          <a:pt x="0" y="523875"/>
                          <a:pt x="0" y="548640"/>
                        </a:cubicBezTo>
                        <a:cubicBezTo>
                          <a:pt x="0" y="750570"/>
                          <a:pt x="108585" y="926783"/>
                          <a:pt x="270510" y="1022033"/>
                        </a:cubicBezTo>
                        <a:cubicBezTo>
                          <a:pt x="303848" y="967740"/>
                          <a:pt x="322898" y="902970"/>
                          <a:pt x="322898" y="834390"/>
                        </a:cubicBezTo>
                        <a:cubicBezTo>
                          <a:pt x="323850" y="832485"/>
                          <a:pt x="323850" y="830580"/>
                          <a:pt x="323850" y="829628"/>
                        </a:cubicBezTo>
                        <a:lnTo>
                          <a:pt x="323850" y="829628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27420">
                        <a:srgbClr val="FCB64C">
                          <a:lumMod val="60000"/>
                          <a:lumOff val="40000"/>
                        </a:srgbClr>
                      </a:gs>
                      <a:gs pos="100000">
                        <a:srgbClr val="FCB64C">
                          <a:lumMod val="20000"/>
                          <a:lumOff val="8000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37" name="Star: 4 Points 136">
                  <a:extLst>
                    <a:ext uri="{FF2B5EF4-FFF2-40B4-BE49-F238E27FC236}">
                      <a16:creationId xmlns:a16="http://schemas.microsoft.com/office/drawing/2014/main" id="{4CEF0E29-BD15-435F-96C5-D0E818052F42}"/>
                    </a:ext>
                  </a:extLst>
                </p:cNvPr>
                <p:cNvSpPr/>
                <p:nvPr/>
              </p:nvSpPr>
              <p:spPr>
                <a:xfrm rot="20321862">
                  <a:off x="1526309" y="3377866"/>
                  <a:ext cx="173530" cy="173530"/>
                </a:xfrm>
                <a:prstGeom prst="star4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474746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219170">
                    <a:defRPr/>
                  </a:pPr>
                  <a:endParaRPr lang="en-US" sz="2400" kern="0" dirty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67CF112-0A81-4EFD-A0A9-9637B123076B}"/>
                  </a:ext>
                </a:extLst>
              </p:cNvPr>
              <p:cNvGrpSpPr/>
              <p:nvPr/>
            </p:nvGrpSpPr>
            <p:grpSpPr>
              <a:xfrm>
                <a:off x="3188904" y="3547073"/>
                <a:ext cx="667720" cy="748226"/>
                <a:chOff x="4048419" y="3781043"/>
                <a:chExt cx="712857" cy="798806"/>
              </a:xfrm>
            </p:grpSpPr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B52233AE-51D4-4C45-908C-9DF0508A5D66}"/>
                    </a:ext>
                  </a:extLst>
                </p:cNvPr>
                <p:cNvGrpSpPr/>
                <p:nvPr/>
              </p:nvGrpSpPr>
              <p:grpSpPr>
                <a:xfrm>
                  <a:off x="4224980" y="3781043"/>
                  <a:ext cx="359769" cy="265940"/>
                  <a:chOff x="4224980" y="3781043"/>
                  <a:chExt cx="359769" cy="265940"/>
                </a:xfrm>
              </p:grpSpPr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03E5714C-42B9-4896-81B0-E0451AA2E028}"/>
                      </a:ext>
                    </a:extLst>
                  </p:cNvPr>
                  <p:cNvSpPr/>
                  <p:nvPr/>
                </p:nvSpPr>
                <p:spPr>
                  <a:xfrm>
                    <a:off x="4224980" y="3781043"/>
                    <a:ext cx="165630" cy="25280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1950" h="552450">
                        <a:moveTo>
                          <a:pt x="361559" y="154569"/>
                        </a:moveTo>
                        <a:cubicBezTo>
                          <a:pt x="347272" y="60272"/>
                          <a:pt x="260594" y="-10213"/>
                          <a:pt x="160582" y="1217"/>
                        </a:cubicBezTo>
                        <a:cubicBezTo>
                          <a:pt x="78667" y="10742"/>
                          <a:pt x="11039" y="76464"/>
                          <a:pt x="1514" y="158379"/>
                        </a:cubicBezTo>
                        <a:cubicBezTo>
                          <a:pt x="-7058" y="225054"/>
                          <a:pt x="21517" y="286014"/>
                          <a:pt x="68189" y="323162"/>
                        </a:cubicBezTo>
                        <a:lnTo>
                          <a:pt x="68189" y="323162"/>
                        </a:lnTo>
                        <a:lnTo>
                          <a:pt x="331079" y="553667"/>
                        </a:lnTo>
                        <a:lnTo>
                          <a:pt x="326317" y="495564"/>
                        </a:lnTo>
                        <a:lnTo>
                          <a:pt x="344414" y="454607"/>
                        </a:lnTo>
                        <a:lnTo>
                          <a:pt x="303457" y="381264"/>
                        </a:lnTo>
                        <a:lnTo>
                          <a:pt x="361559" y="327924"/>
                        </a:lnTo>
                        <a:lnTo>
                          <a:pt x="297742" y="247914"/>
                        </a:lnTo>
                        <a:lnTo>
                          <a:pt x="364417" y="177429"/>
                        </a:lnTo>
                        <a:lnTo>
                          <a:pt x="361559" y="154569"/>
                        </a:lnTo>
                        <a:close/>
                      </a:path>
                    </a:pathLst>
                  </a:custGeom>
                  <a:gradFill>
                    <a:gsLst>
                      <a:gs pos="100000">
                        <a:srgbClr val="D65757"/>
                      </a:gs>
                      <a:gs pos="24000">
                        <a:srgbClr val="EBABAB"/>
                      </a:gs>
                    </a:gsLst>
                    <a:lin ang="5400000" scaled="0"/>
                  </a:gradFill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CE6B20E6-FB19-4CD7-ABE4-73B7B88E0DC5}"/>
                      </a:ext>
                    </a:extLst>
                  </p:cNvPr>
                  <p:cNvSpPr/>
                  <p:nvPr/>
                </p:nvSpPr>
                <p:spPr>
                  <a:xfrm>
                    <a:off x="4419119" y="3781102"/>
                    <a:ext cx="165630" cy="26588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1950" h="581025">
                        <a:moveTo>
                          <a:pt x="2857" y="583087"/>
                        </a:moveTo>
                        <a:lnTo>
                          <a:pt x="299085" y="324007"/>
                        </a:lnTo>
                        <a:lnTo>
                          <a:pt x="299085" y="324007"/>
                        </a:lnTo>
                        <a:cubicBezTo>
                          <a:pt x="345758" y="285907"/>
                          <a:pt x="374333" y="225899"/>
                          <a:pt x="365760" y="159224"/>
                        </a:cubicBezTo>
                        <a:cubicBezTo>
                          <a:pt x="355283" y="77309"/>
                          <a:pt x="287655" y="10634"/>
                          <a:pt x="205740" y="1109"/>
                        </a:cubicBezTo>
                        <a:cubicBezTo>
                          <a:pt x="125730" y="-7463"/>
                          <a:pt x="55245" y="34447"/>
                          <a:pt x="21908" y="99217"/>
                        </a:cubicBezTo>
                        <a:lnTo>
                          <a:pt x="54292" y="190657"/>
                        </a:lnTo>
                        <a:lnTo>
                          <a:pt x="1905" y="250664"/>
                        </a:lnTo>
                        <a:lnTo>
                          <a:pt x="55245" y="332579"/>
                        </a:lnTo>
                        <a:lnTo>
                          <a:pt x="0" y="390682"/>
                        </a:lnTo>
                        <a:lnTo>
                          <a:pt x="26670" y="450689"/>
                        </a:lnTo>
                        <a:lnTo>
                          <a:pt x="0" y="507839"/>
                        </a:lnTo>
                        <a:lnTo>
                          <a:pt x="2857" y="583087"/>
                        </a:lnTo>
                        <a:close/>
                      </a:path>
                    </a:pathLst>
                  </a:custGeom>
                  <a:gradFill>
                    <a:gsLst>
                      <a:gs pos="100000">
                        <a:srgbClr val="D65757"/>
                      </a:gs>
                      <a:gs pos="24000">
                        <a:srgbClr val="EBABAB"/>
                      </a:gs>
                    </a:gsLst>
                    <a:lin ang="5400000" scaled="0"/>
                  </a:gradFill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 dirty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2FB69D18-609E-4085-9E4E-3D487BF09B34}"/>
                    </a:ext>
                  </a:extLst>
                </p:cNvPr>
                <p:cNvGrpSpPr/>
                <p:nvPr/>
              </p:nvGrpSpPr>
              <p:grpSpPr>
                <a:xfrm>
                  <a:off x="4048419" y="4002153"/>
                  <a:ext cx="277739" cy="577696"/>
                  <a:chOff x="4096793" y="4089285"/>
                  <a:chExt cx="235848" cy="490563"/>
                </a:xfrm>
              </p:grpSpPr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A6F6653A-7834-4056-9C5A-124E0EB74FB6}"/>
                      </a:ext>
                    </a:extLst>
                  </p:cNvPr>
                  <p:cNvSpPr/>
                  <p:nvPr/>
                </p:nvSpPr>
                <p:spPr>
                  <a:xfrm>
                    <a:off x="4096793" y="4218215"/>
                    <a:ext cx="235848" cy="3616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8625" h="657225">
                        <a:moveTo>
                          <a:pt x="215265" y="318135"/>
                        </a:moveTo>
                        <a:cubicBezTo>
                          <a:pt x="202883" y="318135"/>
                          <a:pt x="192405" y="328613"/>
                          <a:pt x="192405" y="340995"/>
                        </a:cubicBezTo>
                        <a:lnTo>
                          <a:pt x="192405" y="615315"/>
                        </a:lnTo>
                        <a:cubicBezTo>
                          <a:pt x="192405" y="640080"/>
                          <a:pt x="172403" y="661035"/>
                          <a:pt x="146685" y="661035"/>
                        </a:cubicBezTo>
                        <a:lnTo>
                          <a:pt x="146685" y="661035"/>
                        </a:lnTo>
                        <a:cubicBezTo>
                          <a:pt x="121920" y="661035"/>
                          <a:pt x="100965" y="641032"/>
                          <a:pt x="100965" y="615315"/>
                        </a:cubicBezTo>
                        <a:lnTo>
                          <a:pt x="100965" y="270510"/>
                        </a:lnTo>
                        <a:lnTo>
                          <a:pt x="100965" y="96202"/>
                        </a:lnTo>
                        <a:cubicBezTo>
                          <a:pt x="100965" y="88582"/>
                          <a:pt x="94298" y="81915"/>
                          <a:pt x="86678" y="81915"/>
                        </a:cubicBezTo>
                        <a:lnTo>
                          <a:pt x="86678" y="81915"/>
                        </a:lnTo>
                        <a:cubicBezTo>
                          <a:pt x="79058" y="81915"/>
                          <a:pt x="72390" y="88582"/>
                          <a:pt x="72390" y="96202"/>
                        </a:cubicBezTo>
                        <a:lnTo>
                          <a:pt x="72390" y="294323"/>
                        </a:lnTo>
                        <a:cubicBezTo>
                          <a:pt x="72390" y="314325"/>
                          <a:pt x="56198" y="330517"/>
                          <a:pt x="36195" y="330517"/>
                        </a:cubicBezTo>
                        <a:lnTo>
                          <a:pt x="36195" y="330517"/>
                        </a:lnTo>
                        <a:cubicBezTo>
                          <a:pt x="16193" y="330517"/>
                          <a:pt x="0" y="314325"/>
                          <a:pt x="0" y="294323"/>
                        </a:cubicBezTo>
                        <a:lnTo>
                          <a:pt x="0" y="86677"/>
                        </a:lnTo>
                        <a:cubicBezTo>
                          <a:pt x="0" y="39052"/>
                          <a:pt x="39053" y="0"/>
                          <a:pt x="86678" y="0"/>
                        </a:cubicBezTo>
                        <a:lnTo>
                          <a:pt x="100965" y="0"/>
                        </a:lnTo>
                        <a:lnTo>
                          <a:pt x="329565" y="0"/>
                        </a:lnTo>
                        <a:lnTo>
                          <a:pt x="342900" y="0"/>
                        </a:lnTo>
                        <a:cubicBezTo>
                          <a:pt x="390525" y="0"/>
                          <a:pt x="429578" y="39052"/>
                          <a:pt x="429578" y="86677"/>
                        </a:cubicBezTo>
                        <a:lnTo>
                          <a:pt x="429578" y="295275"/>
                        </a:lnTo>
                        <a:cubicBezTo>
                          <a:pt x="429578" y="315278"/>
                          <a:pt x="413385" y="331470"/>
                          <a:pt x="393383" y="331470"/>
                        </a:cubicBezTo>
                        <a:lnTo>
                          <a:pt x="393383" y="331470"/>
                        </a:lnTo>
                        <a:cubicBezTo>
                          <a:pt x="373380" y="331470"/>
                          <a:pt x="357188" y="315278"/>
                          <a:pt x="357188" y="295275"/>
                        </a:cubicBezTo>
                        <a:lnTo>
                          <a:pt x="357188" y="96202"/>
                        </a:lnTo>
                        <a:cubicBezTo>
                          <a:pt x="357188" y="88582"/>
                          <a:pt x="350520" y="81915"/>
                          <a:pt x="342900" y="81915"/>
                        </a:cubicBezTo>
                        <a:lnTo>
                          <a:pt x="342900" y="81915"/>
                        </a:lnTo>
                        <a:cubicBezTo>
                          <a:pt x="335280" y="81915"/>
                          <a:pt x="328613" y="88582"/>
                          <a:pt x="328613" y="96202"/>
                        </a:cubicBezTo>
                        <a:lnTo>
                          <a:pt x="328613" y="270510"/>
                        </a:lnTo>
                        <a:lnTo>
                          <a:pt x="328613" y="615315"/>
                        </a:lnTo>
                        <a:cubicBezTo>
                          <a:pt x="328613" y="640080"/>
                          <a:pt x="308610" y="661035"/>
                          <a:pt x="282893" y="661035"/>
                        </a:cubicBezTo>
                        <a:lnTo>
                          <a:pt x="282893" y="661035"/>
                        </a:lnTo>
                        <a:cubicBezTo>
                          <a:pt x="258128" y="661035"/>
                          <a:pt x="237173" y="641032"/>
                          <a:pt x="237173" y="615315"/>
                        </a:cubicBezTo>
                        <a:lnTo>
                          <a:pt x="237173" y="340995"/>
                        </a:lnTo>
                        <a:cubicBezTo>
                          <a:pt x="238125" y="327660"/>
                          <a:pt x="227648" y="318135"/>
                          <a:pt x="215265" y="318135"/>
                        </a:cubicBezTo>
                      </a:path>
                    </a:pathLst>
                  </a:custGeom>
                  <a:gradFill>
                    <a:gsLst>
                      <a:gs pos="100000">
                        <a:srgbClr val="6D6E6D">
                          <a:lumMod val="40000"/>
                          <a:lumOff val="60000"/>
                        </a:srgbClr>
                      </a:gs>
                      <a:gs pos="24000">
                        <a:sysClr val="window" lastClr="FFFFFF"/>
                      </a:gs>
                    </a:gsLst>
                    <a:lin ang="5400000" scaled="0"/>
                  </a:gradFill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8" name="Freeform: Shape 147">
                    <a:extLst>
                      <a:ext uri="{FF2B5EF4-FFF2-40B4-BE49-F238E27FC236}">
                        <a16:creationId xmlns:a16="http://schemas.microsoft.com/office/drawing/2014/main" id="{65180D86-D5B2-4B08-BF6F-4BD2E7675266}"/>
                      </a:ext>
                    </a:extLst>
                  </p:cNvPr>
                  <p:cNvSpPr/>
                  <p:nvPr/>
                </p:nvSpPr>
                <p:spPr>
                  <a:xfrm>
                    <a:off x="4162307" y="4089285"/>
                    <a:ext cx="110062" cy="11006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0025" h="200025">
                        <a:moveTo>
                          <a:pt x="203835" y="101918"/>
                        </a:moveTo>
                        <a:cubicBezTo>
                          <a:pt x="203835" y="158205"/>
                          <a:pt x="158205" y="203835"/>
                          <a:pt x="101918" y="203835"/>
                        </a:cubicBezTo>
                        <a:cubicBezTo>
                          <a:pt x="45630" y="203835"/>
                          <a:pt x="0" y="158205"/>
                          <a:pt x="0" y="101917"/>
                        </a:cubicBezTo>
                        <a:cubicBezTo>
                          <a:pt x="0" y="45630"/>
                          <a:pt x="45630" y="0"/>
                          <a:pt x="101918" y="0"/>
                        </a:cubicBezTo>
                        <a:cubicBezTo>
                          <a:pt x="158205" y="0"/>
                          <a:pt x="203835" y="45630"/>
                          <a:pt x="203835" y="101918"/>
                        </a:cubicBezTo>
                        <a:close/>
                      </a:path>
                    </a:pathLst>
                  </a:custGeom>
                  <a:gradFill>
                    <a:gsLst>
                      <a:gs pos="100000">
                        <a:srgbClr val="6D6E6D">
                          <a:lumMod val="40000"/>
                          <a:lumOff val="60000"/>
                        </a:srgbClr>
                      </a:gs>
                      <a:gs pos="24000">
                        <a:sysClr val="window" lastClr="FFFFFF"/>
                      </a:gs>
                    </a:gsLst>
                    <a:lin ang="5400000" scaled="0"/>
                  </a:gradFill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C9E5D159-80A7-4080-8A34-799797D8138F}"/>
                    </a:ext>
                  </a:extLst>
                </p:cNvPr>
                <p:cNvGrpSpPr/>
                <p:nvPr/>
              </p:nvGrpSpPr>
              <p:grpSpPr>
                <a:xfrm>
                  <a:off x="4483537" y="4002153"/>
                  <a:ext cx="277739" cy="577696"/>
                  <a:chOff x="4497210" y="4089285"/>
                  <a:chExt cx="235848" cy="490563"/>
                </a:xfrm>
              </p:grpSpPr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9AB26C72-1C1C-4213-BE53-31F3ADE0516A}"/>
                      </a:ext>
                    </a:extLst>
                  </p:cNvPr>
                  <p:cNvSpPr/>
                  <p:nvPr/>
                </p:nvSpPr>
                <p:spPr>
                  <a:xfrm>
                    <a:off x="4497210" y="4218215"/>
                    <a:ext cx="235848" cy="3616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28625" h="657225">
                        <a:moveTo>
                          <a:pt x="215265" y="318135"/>
                        </a:moveTo>
                        <a:cubicBezTo>
                          <a:pt x="202882" y="318135"/>
                          <a:pt x="192405" y="328613"/>
                          <a:pt x="192405" y="340995"/>
                        </a:cubicBezTo>
                        <a:lnTo>
                          <a:pt x="192405" y="615315"/>
                        </a:lnTo>
                        <a:cubicBezTo>
                          <a:pt x="192405" y="640080"/>
                          <a:pt x="172402" y="661035"/>
                          <a:pt x="146685" y="661035"/>
                        </a:cubicBezTo>
                        <a:lnTo>
                          <a:pt x="146685" y="661035"/>
                        </a:lnTo>
                        <a:cubicBezTo>
                          <a:pt x="121920" y="661035"/>
                          <a:pt x="100965" y="641032"/>
                          <a:pt x="100965" y="615315"/>
                        </a:cubicBezTo>
                        <a:lnTo>
                          <a:pt x="100965" y="270510"/>
                        </a:lnTo>
                        <a:lnTo>
                          <a:pt x="100965" y="96202"/>
                        </a:lnTo>
                        <a:cubicBezTo>
                          <a:pt x="100965" y="88582"/>
                          <a:pt x="94298" y="81915"/>
                          <a:pt x="86677" y="81915"/>
                        </a:cubicBezTo>
                        <a:lnTo>
                          <a:pt x="86677" y="81915"/>
                        </a:lnTo>
                        <a:cubicBezTo>
                          <a:pt x="79057" y="81915"/>
                          <a:pt x="72390" y="88582"/>
                          <a:pt x="72390" y="96202"/>
                        </a:cubicBezTo>
                        <a:lnTo>
                          <a:pt x="72390" y="294323"/>
                        </a:lnTo>
                        <a:cubicBezTo>
                          <a:pt x="72390" y="314325"/>
                          <a:pt x="56198" y="330517"/>
                          <a:pt x="36195" y="330517"/>
                        </a:cubicBezTo>
                        <a:lnTo>
                          <a:pt x="36195" y="330517"/>
                        </a:lnTo>
                        <a:cubicBezTo>
                          <a:pt x="16192" y="330517"/>
                          <a:pt x="0" y="314325"/>
                          <a:pt x="0" y="294323"/>
                        </a:cubicBezTo>
                        <a:lnTo>
                          <a:pt x="0" y="86677"/>
                        </a:lnTo>
                        <a:cubicBezTo>
                          <a:pt x="0" y="39052"/>
                          <a:pt x="39052" y="0"/>
                          <a:pt x="86677" y="0"/>
                        </a:cubicBezTo>
                        <a:lnTo>
                          <a:pt x="100965" y="0"/>
                        </a:lnTo>
                        <a:lnTo>
                          <a:pt x="329565" y="0"/>
                        </a:lnTo>
                        <a:lnTo>
                          <a:pt x="343853" y="0"/>
                        </a:lnTo>
                        <a:cubicBezTo>
                          <a:pt x="391478" y="0"/>
                          <a:pt x="430530" y="39052"/>
                          <a:pt x="430530" y="86677"/>
                        </a:cubicBezTo>
                        <a:lnTo>
                          <a:pt x="430530" y="295275"/>
                        </a:lnTo>
                        <a:cubicBezTo>
                          <a:pt x="430530" y="315278"/>
                          <a:pt x="414338" y="331470"/>
                          <a:pt x="394335" y="331470"/>
                        </a:cubicBezTo>
                        <a:lnTo>
                          <a:pt x="394335" y="331470"/>
                        </a:lnTo>
                        <a:cubicBezTo>
                          <a:pt x="374332" y="331470"/>
                          <a:pt x="358140" y="315278"/>
                          <a:pt x="358140" y="295275"/>
                        </a:cubicBezTo>
                        <a:lnTo>
                          <a:pt x="358140" y="96202"/>
                        </a:lnTo>
                        <a:cubicBezTo>
                          <a:pt x="358140" y="88582"/>
                          <a:pt x="351473" y="81915"/>
                          <a:pt x="343853" y="81915"/>
                        </a:cubicBezTo>
                        <a:lnTo>
                          <a:pt x="343853" y="81915"/>
                        </a:lnTo>
                        <a:cubicBezTo>
                          <a:pt x="336232" y="81915"/>
                          <a:pt x="329565" y="88582"/>
                          <a:pt x="329565" y="96202"/>
                        </a:cubicBezTo>
                        <a:lnTo>
                          <a:pt x="329565" y="270510"/>
                        </a:lnTo>
                        <a:lnTo>
                          <a:pt x="329565" y="615315"/>
                        </a:lnTo>
                        <a:cubicBezTo>
                          <a:pt x="329565" y="640080"/>
                          <a:pt x="309563" y="661035"/>
                          <a:pt x="283845" y="661035"/>
                        </a:cubicBezTo>
                        <a:lnTo>
                          <a:pt x="283845" y="661035"/>
                        </a:lnTo>
                        <a:cubicBezTo>
                          <a:pt x="259080" y="661035"/>
                          <a:pt x="238125" y="641032"/>
                          <a:pt x="238125" y="615315"/>
                        </a:cubicBezTo>
                        <a:lnTo>
                          <a:pt x="238125" y="340995"/>
                        </a:lnTo>
                        <a:cubicBezTo>
                          <a:pt x="238125" y="327660"/>
                          <a:pt x="227648" y="318135"/>
                          <a:pt x="215265" y="318135"/>
                        </a:cubicBezTo>
                      </a:path>
                    </a:pathLst>
                  </a:custGeom>
                  <a:gradFill>
                    <a:gsLst>
                      <a:gs pos="100000">
                        <a:srgbClr val="6D6E6D">
                          <a:lumMod val="40000"/>
                          <a:lumOff val="60000"/>
                        </a:srgbClr>
                      </a:gs>
                      <a:gs pos="24000">
                        <a:sysClr val="window" lastClr="FFFFFF"/>
                      </a:gs>
                    </a:gsLst>
                    <a:lin ang="5400000" scaled="0"/>
                  </a:gradFill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6F62A03D-C507-4805-A300-C95B8D3F8C2A}"/>
                      </a:ext>
                    </a:extLst>
                  </p:cNvPr>
                  <p:cNvSpPr/>
                  <p:nvPr/>
                </p:nvSpPr>
                <p:spPr>
                  <a:xfrm>
                    <a:off x="4562724" y="4089285"/>
                    <a:ext cx="110062" cy="11006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00025" h="200025">
                        <a:moveTo>
                          <a:pt x="203835" y="101918"/>
                        </a:moveTo>
                        <a:cubicBezTo>
                          <a:pt x="203835" y="158205"/>
                          <a:pt x="158205" y="203835"/>
                          <a:pt x="101918" y="203835"/>
                        </a:cubicBezTo>
                        <a:cubicBezTo>
                          <a:pt x="45630" y="203835"/>
                          <a:pt x="0" y="158205"/>
                          <a:pt x="0" y="101917"/>
                        </a:cubicBezTo>
                        <a:cubicBezTo>
                          <a:pt x="0" y="45630"/>
                          <a:pt x="45630" y="0"/>
                          <a:pt x="101918" y="0"/>
                        </a:cubicBezTo>
                        <a:cubicBezTo>
                          <a:pt x="158205" y="0"/>
                          <a:pt x="203835" y="45630"/>
                          <a:pt x="203835" y="101918"/>
                        </a:cubicBezTo>
                        <a:close/>
                      </a:path>
                    </a:pathLst>
                  </a:custGeom>
                  <a:gradFill>
                    <a:gsLst>
                      <a:gs pos="100000">
                        <a:srgbClr val="6D6E6D">
                          <a:lumMod val="40000"/>
                          <a:lumOff val="60000"/>
                        </a:srgbClr>
                      </a:gs>
                      <a:gs pos="24000">
                        <a:sysClr val="window" lastClr="FFFFFF"/>
                      </a:gs>
                    </a:gsLst>
                    <a:lin ang="5400000" scaled="0"/>
                  </a:gradFill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</p:grpSp>
          </p:grp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65CDB9BC-0A37-4F18-9356-A28A838ECDED}"/>
              </a:ext>
            </a:extLst>
          </p:cNvPr>
          <p:cNvSpPr txBox="1"/>
          <p:nvPr/>
        </p:nvSpPr>
        <p:spPr>
          <a:xfrm>
            <a:off x="5485463" y="1281414"/>
            <a:ext cx="1914307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Choosing</a:t>
            </a:r>
          </a:p>
        </p:txBody>
      </p:sp>
      <p:grpSp>
        <p:nvGrpSpPr>
          <p:cNvPr id="116" name="Graphic 26">
            <a:extLst>
              <a:ext uri="{FF2B5EF4-FFF2-40B4-BE49-F238E27FC236}">
                <a16:creationId xmlns:a16="http://schemas.microsoft.com/office/drawing/2014/main" id="{E3A22A21-2231-4B03-A12C-21658B9DF49C}"/>
              </a:ext>
            </a:extLst>
          </p:cNvPr>
          <p:cNvGrpSpPr/>
          <p:nvPr/>
        </p:nvGrpSpPr>
        <p:grpSpPr>
          <a:xfrm>
            <a:off x="4295325" y="960500"/>
            <a:ext cx="852712" cy="1129053"/>
            <a:chOff x="3265170" y="390982"/>
            <a:chExt cx="1028700" cy="1362075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182EE83-F190-47DD-A3A0-C2EA1E280DB3}"/>
                </a:ext>
              </a:extLst>
            </p:cNvPr>
            <p:cNvSpPr/>
            <p:nvPr/>
          </p:nvSpPr>
          <p:spPr>
            <a:xfrm>
              <a:off x="3973102" y="617173"/>
              <a:ext cx="304800" cy="238125"/>
            </a:xfrm>
            <a:custGeom>
              <a:avLst/>
              <a:gdLst/>
              <a:ahLst/>
              <a:cxnLst/>
              <a:rect l="0" t="0" r="0" b="0"/>
              <a:pathLst>
                <a:path w="304800" h="238125">
                  <a:moveTo>
                    <a:pt x="154080" y="65274"/>
                  </a:moveTo>
                  <a:cubicBezTo>
                    <a:pt x="159795" y="25269"/>
                    <a:pt x="196943" y="-4258"/>
                    <a:pt x="238853" y="504"/>
                  </a:cubicBezTo>
                  <a:cubicBezTo>
                    <a:pt x="273143" y="4314"/>
                    <a:pt x="301718" y="31937"/>
                    <a:pt x="306480" y="67179"/>
                  </a:cubicBezTo>
                  <a:cubicBezTo>
                    <a:pt x="310290" y="94802"/>
                    <a:pt x="297908" y="120519"/>
                    <a:pt x="278858" y="136712"/>
                  </a:cubicBezTo>
                  <a:lnTo>
                    <a:pt x="278858" y="136712"/>
                  </a:lnTo>
                  <a:lnTo>
                    <a:pt x="153128" y="245297"/>
                  </a:lnTo>
                  <a:lnTo>
                    <a:pt x="28350" y="136712"/>
                  </a:lnTo>
                  <a:lnTo>
                    <a:pt x="28350" y="136712"/>
                  </a:lnTo>
                  <a:cubicBezTo>
                    <a:pt x="8348" y="120519"/>
                    <a:pt x="-3082" y="94802"/>
                    <a:pt x="728" y="67179"/>
                  </a:cubicBezTo>
                  <a:cubicBezTo>
                    <a:pt x="4538" y="32889"/>
                    <a:pt x="33113" y="4314"/>
                    <a:pt x="68355" y="504"/>
                  </a:cubicBezTo>
                  <a:cubicBezTo>
                    <a:pt x="110265" y="-4258"/>
                    <a:pt x="147413" y="25269"/>
                    <a:pt x="153128" y="65274"/>
                  </a:cubicBezTo>
                  <a:lnTo>
                    <a:pt x="154080" y="65274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6C33A97-6EF7-4DAD-A84D-DDE97FECBBF4}"/>
                </a:ext>
              </a:extLst>
            </p:cNvPr>
            <p:cNvSpPr/>
            <p:nvPr/>
          </p:nvSpPr>
          <p:spPr>
            <a:xfrm>
              <a:off x="3594759" y="679670"/>
              <a:ext cx="238125" cy="228600"/>
            </a:xfrm>
            <a:custGeom>
              <a:avLst/>
              <a:gdLst/>
              <a:ahLst/>
              <a:cxnLst/>
              <a:rect l="0" t="0" r="0" b="0"/>
              <a:pathLst>
                <a:path w="238125" h="228600">
                  <a:moveTo>
                    <a:pt x="8548" y="83739"/>
                  </a:moveTo>
                  <a:cubicBezTo>
                    <a:pt x="-15264" y="140889"/>
                    <a:pt x="12358" y="205659"/>
                    <a:pt x="70461" y="227567"/>
                  </a:cubicBezTo>
                  <a:cubicBezTo>
                    <a:pt x="124753" y="247569"/>
                    <a:pt x="185713" y="218994"/>
                    <a:pt x="208573" y="165654"/>
                  </a:cubicBezTo>
                  <a:lnTo>
                    <a:pt x="239053" y="93264"/>
                  </a:lnTo>
                  <a:cubicBezTo>
                    <a:pt x="243816" y="82787"/>
                    <a:pt x="234291" y="72309"/>
                    <a:pt x="223813" y="74214"/>
                  </a:cubicBezTo>
                  <a:lnTo>
                    <a:pt x="187618" y="80882"/>
                  </a:lnTo>
                  <a:lnTo>
                    <a:pt x="159043" y="40877"/>
                  </a:lnTo>
                  <a:cubicBezTo>
                    <a:pt x="153328" y="32304"/>
                    <a:pt x="142851" y="28494"/>
                    <a:pt x="132373" y="29447"/>
                  </a:cubicBezTo>
                  <a:lnTo>
                    <a:pt x="82843" y="36114"/>
                  </a:lnTo>
                  <a:lnTo>
                    <a:pt x="63793" y="6587"/>
                  </a:lnTo>
                  <a:cubicBezTo>
                    <a:pt x="58078" y="-2938"/>
                    <a:pt x="43791" y="-1986"/>
                    <a:pt x="39028" y="8492"/>
                  </a:cubicBezTo>
                  <a:lnTo>
                    <a:pt x="8548" y="83739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2AB2E87-238C-4C5C-94E9-53B4DE0B0F03}"/>
                </a:ext>
              </a:extLst>
            </p:cNvPr>
            <p:cNvSpPr/>
            <p:nvPr/>
          </p:nvSpPr>
          <p:spPr>
            <a:xfrm>
              <a:off x="3616643" y="907237"/>
              <a:ext cx="47625" cy="104775"/>
            </a:xfrm>
            <a:custGeom>
              <a:avLst/>
              <a:gdLst/>
              <a:ahLst/>
              <a:cxnLst/>
              <a:rect l="0" t="0" r="0" b="0"/>
              <a:pathLst>
                <a:path w="47625" h="104775">
                  <a:moveTo>
                    <a:pt x="48578" y="0"/>
                  </a:moveTo>
                  <a:lnTo>
                    <a:pt x="0" y="113347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F3BF7AB-ACD0-456B-A80B-673D6B7F0F50}"/>
                </a:ext>
              </a:extLst>
            </p:cNvPr>
            <p:cNvSpPr/>
            <p:nvPr/>
          </p:nvSpPr>
          <p:spPr>
            <a:xfrm>
              <a:off x="3319462" y="956767"/>
              <a:ext cx="619125" cy="723900"/>
            </a:xfrm>
            <a:custGeom>
              <a:avLst/>
              <a:gdLst/>
              <a:ahLst/>
              <a:cxnLst/>
              <a:rect l="0" t="0" r="0" b="0"/>
              <a:pathLst>
                <a:path w="619125" h="723900">
                  <a:moveTo>
                    <a:pt x="0" y="655320"/>
                  </a:moveTo>
                  <a:lnTo>
                    <a:pt x="194310" y="0"/>
                  </a:lnTo>
                  <a:lnTo>
                    <a:pt x="620078" y="265748"/>
                  </a:lnTo>
                  <a:lnTo>
                    <a:pt x="116205" y="727710"/>
                  </a:lnTo>
                  <a:close/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24000">
                  <a:sysClr val="window" lastClr="FFFFFF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FBA88C7-615E-44A2-9053-D5509F23060E}"/>
                </a:ext>
              </a:extLst>
            </p:cNvPr>
            <p:cNvSpPr/>
            <p:nvPr/>
          </p:nvSpPr>
          <p:spPr>
            <a:xfrm>
              <a:off x="3894313" y="979045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2" y="205244"/>
                  </a:cubicBezTo>
                  <a:cubicBezTo>
                    <a:pt x="208154" y="255682"/>
                    <a:pt x="141764" y="271069"/>
                    <a:pt x="91326" y="239612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FAA5F35-8F08-4DB7-BED6-F9FC238B88D6}"/>
                </a:ext>
              </a:extLst>
            </p:cNvPr>
            <p:cNvSpPr/>
            <p:nvPr/>
          </p:nvSpPr>
          <p:spPr>
            <a:xfrm>
              <a:off x="3861702" y="833612"/>
              <a:ext cx="238125" cy="238125"/>
            </a:xfrm>
            <a:custGeom>
              <a:avLst/>
              <a:gdLst/>
              <a:ahLst/>
              <a:cxnLst/>
              <a:rect l="0" t="0" r="0" b="0"/>
              <a:pathLst>
                <a:path w="238125" h="238125">
                  <a:moveTo>
                    <a:pt x="24498" y="67910"/>
                  </a:moveTo>
                  <a:cubicBezTo>
                    <a:pt x="-14555" y="115535"/>
                    <a:pt x="-5982" y="186020"/>
                    <a:pt x="43548" y="223167"/>
                  </a:cubicBezTo>
                  <a:cubicBezTo>
                    <a:pt x="90220" y="257457"/>
                    <a:pt x="156895" y="246980"/>
                    <a:pt x="193090" y="202212"/>
                  </a:cubicBezTo>
                  <a:lnTo>
                    <a:pt x="242620" y="141252"/>
                  </a:lnTo>
                  <a:cubicBezTo>
                    <a:pt x="249288" y="132680"/>
                    <a:pt x="244525" y="120297"/>
                    <a:pt x="233095" y="118392"/>
                  </a:cubicBezTo>
                  <a:lnTo>
                    <a:pt x="196900" y="114582"/>
                  </a:lnTo>
                  <a:lnTo>
                    <a:pt x="180708" y="67910"/>
                  </a:lnTo>
                  <a:cubicBezTo>
                    <a:pt x="176898" y="58385"/>
                    <a:pt x="168325" y="51717"/>
                    <a:pt x="158800" y="49812"/>
                  </a:cubicBezTo>
                  <a:lnTo>
                    <a:pt x="109270" y="43145"/>
                  </a:lnTo>
                  <a:lnTo>
                    <a:pt x="99745" y="9807"/>
                  </a:lnTo>
                  <a:cubicBezTo>
                    <a:pt x="96888" y="-670"/>
                    <a:pt x="82600" y="-3528"/>
                    <a:pt x="75933" y="5045"/>
                  </a:cubicBezTo>
                  <a:lnTo>
                    <a:pt x="24498" y="6791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2CFE3D3-C213-4457-90F6-629EBA73EFA8}"/>
                </a:ext>
              </a:extLst>
            </p:cNvPr>
            <p:cNvSpPr/>
            <p:nvPr/>
          </p:nvSpPr>
          <p:spPr>
            <a:xfrm>
              <a:off x="3828098" y="1056780"/>
              <a:ext cx="76200" cy="95250"/>
            </a:xfrm>
            <a:custGeom>
              <a:avLst/>
              <a:gdLst/>
              <a:ahLst/>
              <a:cxnLst/>
              <a:rect l="0" t="0" r="0" b="0"/>
              <a:pathLst>
                <a:path w="76200" h="95250">
                  <a:moveTo>
                    <a:pt x="78105" y="0"/>
                  </a:moveTo>
                  <a:lnTo>
                    <a:pt x="0" y="96203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ABE2334-F6BF-4961-A145-32E7A0B6D432}"/>
                </a:ext>
              </a:extLst>
            </p:cNvPr>
            <p:cNvSpPr/>
            <p:nvPr/>
          </p:nvSpPr>
          <p:spPr>
            <a:xfrm>
              <a:off x="3866197" y="1139647"/>
              <a:ext cx="66675" cy="38100"/>
            </a:xfrm>
            <a:custGeom>
              <a:avLst/>
              <a:gdLst/>
              <a:ahLst/>
              <a:cxnLst/>
              <a:rect l="0" t="0" r="0" b="0"/>
              <a:pathLst>
                <a:path w="66675" h="38100">
                  <a:moveTo>
                    <a:pt x="67627" y="0"/>
                  </a:moveTo>
                  <a:cubicBezTo>
                    <a:pt x="41910" y="7620"/>
                    <a:pt x="18098" y="19050"/>
                    <a:pt x="0" y="38100"/>
                  </a:cubicBezTo>
                </a:path>
              </a:pathLst>
            </a:custGeom>
            <a:noFill/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A0459F8-F38F-4E05-8256-811B85E0C2AF}"/>
                </a:ext>
              </a:extLst>
            </p:cNvPr>
            <p:cNvSpPr/>
            <p:nvPr/>
          </p:nvSpPr>
          <p:spPr>
            <a:xfrm>
              <a:off x="3655281" y="7679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3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A0A2B7D-5B66-4A84-83F7-29A481327580}"/>
                </a:ext>
              </a:extLst>
            </p:cNvPr>
            <p:cNvSpPr/>
            <p:nvPr/>
          </p:nvSpPr>
          <p:spPr>
            <a:xfrm>
              <a:off x="3754755" y="1019632"/>
              <a:ext cx="9525" cy="85725"/>
            </a:xfrm>
            <a:custGeom>
              <a:avLst/>
              <a:gdLst/>
              <a:ahLst/>
              <a:cxnLst/>
              <a:rect l="0" t="0" r="0" b="0"/>
              <a:pathLst>
                <a:path w="9525" h="85725">
                  <a:moveTo>
                    <a:pt x="15240" y="0"/>
                  </a:moveTo>
                  <a:cubicBezTo>
                    <a:pt x="15240" y="0"/>
                    <a:pt x="11430" y="56198"/>
                    <a:pt x="0" y="87630"/>
                  </a:cubicBezTo>
                </a:path>
              </a:pathLst>
            </a:custGeom>
            <a:noFill/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7E8A4C2-29B7-4CC8-8696-4F4481303E2F}"/>
                </a:ext>
              </a:extLst>
            </p:cNvPr>
            <p:cNvSpPr/>
            <p:nvPr/>
          </p:nvSpPr>
          <p:spPr>
            <a:xfrm>
              <a:off x="3401472" y="6695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155FA97-DD01-4ABC-BAAD-09E1F74CACF3}"/>
                </a:ext>
              </a:extLst>
            </p:cNvPr>
            <p:cNvSpPr/>
            <p:nvPr/>
          </p:nvSpPr>
          <p:spPr>
            <a:xfrm>
              <a:off x="3582352" y="920572"/>
              <a:ext cx="9525" cy="76200"/>
            </a:xfrm>
            <a:custGeom>
              <a:avLst/>
              <a:gdLst/>
              <a:ahLst/>
              <a:cxnLst/>
              <a:rect l="0" t="0" r="0" b="0"/>
              <a:pathLst>
                <a:path h="76200">
                  <a:moveTo>
                    <a:pt x="4763" y="0"/>
                  </a:moveTo>
                  <a:cubicBezTo>
                    <a:pt x="9525" y="25718"/>
                    <a:pt x="9525" y="53340"/>
                    <a:pt x="0" y="77153"/>
                  </a:cubicBezTo>
                </a:path>
              </a:pathLst>
            </a:custGeom>
            <a:noFill/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58BEA59-3C35-47EE-A807-459D9BA67E6D}"/>
                </a:ext>
              </a:extLst>
            </p:cNvPr>
            <p:cNvSpPr/>
            <p:nvPr/>
          </p:nvSpPr>
          <p:spPr>
            <a:xfrm>
              <a:off x="3385185" y="1673047"/>
              <a:ext cx="28575" cy="66675"/>
            </a:xfrm>
            <a:custGeom>
              <a:avLst/>
              <a:gdLst/>
              <a:ahLst/>
              <a:cxnLst/>
              <a:rect l="0" t="0" r="0" b="0"/>
              <a:pathLst>
                <a:path w="28575" h="66675">
                  <a:moveTo>
                    <a:pt x="31432" y="0"/>
                  </a:moveTo>
                  <a:lnTo>
                    <a:pt x="0" y="74295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C33AD10-6D5B-4B8B-BCC3-29DDA83ED12E}"/>
                </a:ext>
              </a:extLst>
            </p:cNvPr>
            <p:cNvSpPr/>
            <p:nvPr/>
          </p:nvSpPr>
          <p:spPr>
            <a:xfrm>
              <a:off x="3339465" y="1657807"/>
              <a:ext cx="47625" cy="76200"/>
            </a:xfrm>
            <a:custGeom>
              <a:avLst/>
              <a:gdLst/>
              <a:ahLst/>
              <a:cxnLst/>
              <a:rect l="0" t="0" r="0" b="0"/>
              <a:pathLst>
                <a:path w="47625" h="76200">
                  <a:moveTo>
                    <a:pt x="52388" y="0"/>
                  </a:moveTo>
                  <a:lnTo>
                    <a:pt x="0" y="82867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EE827D9-FD62-4A02-A67E-648BF586EFC1}"/>
                </a:ext>
              </a:extLst>
            </p:cNvPr>
            <p:cNvSpPr/>
            <p:nvPr/>
          </p:nvSpPr>
          <p:spPr>
            <a:xfrm>
              <a:off x="3311843" y="1634947"/>
              <a:ext cx="38100" cy="76200"/>
            </a:xfrm>
            <a:custGeom>
              <a:avLst/>
              <a:gdLst/>
              <a:ahLst/>
              <a:cxnLst/>
              <a:rect l="0" t="0" r="0" b="0"/>
              <a:pathLst>
                <a:path w="38100" h="76200">
                  <a:moveTo>
                    <a:pt x="42862" y="0"/>
                  </a:moveTo>
                  <a:lnTo>
                    <a:pt x="0" y="81915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A18A6B7-26F4-4A35-B088-FBB7D57C4944}"/>
                </a:ext>
              </a:extLst>
            </p:cNvPr>
            <p:cNvSpPr/>
            <p:nvPr/>
          </p:nvSpPr>
          <p:spPr>
            <a:xfrm>
              <a:off x="3274695" y="1619707"/>
              <a:ext cx="57150" cy="66675"/>
            </a:xfrm>
            <a:custGeom>
              <a:avLst/>
              <a:gdLst/>
              <a:ahLst/>
              <a:cxnLst/>
              <a:rect l="0" t="0" r="0" b="0"/>
              <a:pathLst>
                <a:path w="57150" h="66675">
                  <a:moveTo>
                    <a:pt x="57150" y="0"/>
                  </a:moveTo>
                  <a:lnTo>
                    <a:pt x="0" y="66675"/>
                  </a:lnTo>
                </a:path>
              </a:pathLst>
            </a:custGeom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3053131-00C2-4DD3-B8D5-D18089E986AE}"/>
                </a:ext>
              </a:extLst>
            </p:cNvPr>
            <p:cNvSpPr/>
            <p:nvPr/>
          </p:nvSpPr>
          <p:spPr>
            <a:xfrm>
              <a:off x="3770622" y="555419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4618" y="-2512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96A4223-38EF-4B37-BBB8-21FB7EDC0FE1}"/>
                </a:ext>
              </a:extLst>
            </p:cNvPr>
            <p:cNvSpPr/>
            <p:nvPr/>
          </p:nvSpPr>
          <p:spPr>
            <a:xfrm>
              <a:off x="4108759" y="400162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5571" y="-1560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4366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03B07C71-FE74-44D2-9BB2-3D0370096FCB}"/>
              </a:ext>
            </a:extLst>
          </p:cNvPr>
          <p:cNvGrpSpPr/>
          <p:nvPr/>
        </p:nvGrpSpPr>
        <p:grpSpPr>
          <a:xfrm>
            <a:off x="1087540" y="2747609"/>
            <a:ext cx="2198931" cy="1820019"/>
            <a:chOff x="6888479" y="3032619"/>
            <a:chExt cx="1955261" cy="1618337"/>
          </a:xfrm>
        </p:grpSpPr>
        <p:grpSp>
          <p:nvGrpSpPr>
            <p:cNvPr id="56" name="Graphic 1">
              <a:extLst>
                <a:ext uri="{FF2B5EF4-FFF2-40B4-BE49-F238E27FC236}">
                  <a16:creationId xmlns:a16="http://schemas.microsoft.com/office/drawing/2014/main" id="{DA0F5926-20D0-4832-B5FB-CAC99A474CC6}"/>
                </a:ext>
              </a:extLst>
            </p:cNvPr>
            <p:cNvGrpSpPr/>
            <p:nvPr/>
          </p:nvGrpSpPr>
          <p:grpSpPr>
            <a:xfrm>
              <a:off x="6888479" y="3032619"/>
              <a:ext cx="1955261" cy="1618337"/>
              <a:chOff x="5471891" y="1860131"/>
              <a:chExt cx="3371850" cy="2790825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AB5EDDE-D41F-4617-8F76-A936EF111765}"/>
                  </a:ext>
                </a:extLst>
              </p:cNvPr>
              <p:cNvSpPr/>
              <p:nvPr/>
            </p:nvSpPr>
            <p:spPr>
              <a:xfrm>
                <a:off x="6223414" y="3123146"/>
                <a:ext cx="1857375" cy="200025"/>
              </a:xfrm>
              <a:custGeom>
                <a:avLst/>
                <a:gdLst/>
                <a:ahLst/>
                <a:cxnLst/>
                <a:rect l="0" t="0" r="0" b="0"/>
                <a:pathLst>
                  <a:path w="1857375" h="200025">
                    <a:moveTo>
                      <a:pt x="1764030" y="203835"/>
                    </a:moveTo>
                    <a:lnTo>
                      <a:pt x="101917" y="203835"/>
                    </a:lnTo>
                    <a:cubicBezTo>
                      <a:pt x="45720" y="203835"/>
                      <a:pt x="0" y="158115"/>
                      <a:pt x="0" y="101917"/>
                    </a:cubicBezTo>
                    <a:lnTo>
                      <a:pt x="0" y="101917"/>
                    </a:lnTo>
                    <a:cubicBezTo>
                      <a:pt x="0" y="45720"/>
                      <a:pt x="45720" y="0"/>
                      <a:pt x="101917" y="0"/>
                    </a:cubicBezTo>
                    <a:lnTo>
                      <a:pt x="1764030" y="0"/>
                    </a:lnTo>
                    <a:cubicBezTo>
                      <a:pt x="1820228" y="0"/>
                      <a:pt x="1866900" y="45720"/>
                      <a:pt x="1866900" y="101917"/>
                    </a:cubicBezTo>
                    <a:lnTo>
                      <a:pt x="1866900" y="101917"/>
                    </a:lnTo>
                    <a:cubicBezTo>
                      <a:pt x="1866900" y="158115"/>
                      <a:pt x="1821180" y="203835"/>
                      <a:pt x="1764030" y="203835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8F8F8">
                      <a:lumMod val="25000"/>
                    </a:srgbClr>
                  </a:gs>
                  <a:gs pos="24000">
                    <a:srgbClr val="F8F8F8">
                      <a:lumMod val="5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7076BCF-0638-410C-BFC6-FB83BD461042}"/>
                  </a:ext>
                </a:extLst>
              </p:cNvPr>
              <p:cNvSpPr/>
              <p:nvPr/>
            </p:nvSpPr>
            <p:spPr>
              <a:xfrm>
                <a:off x="7087331" y="3326981"/>
                <a:ext cx="133350" cy="1304925"/>
              </a:xfrm>
              <a:custGeom>
                <a:avLst/>
                <a:gdLst/>
                <a:ahLst/>
                <a:cxnLst/>
                <a:rect l="0" t="0" r="0" b="0"/>
                <a:pathLst>
                  <a:path w="133350" h="1304925">
                    <a:moveTo>
                      <a:pt x="0" y="0"/>
                    </a:moveTo>
                    <a:lnTo>
                      <a:pt x="138113" y="0"/>
                    </a:lnTo>
                    <a:lnTo>
                      <a:pt x="138113" y="1309688"/>
                    </a:lnTo>
                    <a:lnTo>
                      <a:pt x="0" y="1309688"/>
                    </a:lnTo>
                    <a:close/>
                  </a:path>
                </a:pathLst>
              </a:custGeom>
              <a:gradFill>
                <a:gsLst>
                  <a:gs pos="100000">
                    <a:srgbClr val="F8F8F8">
                      <a:lumMod val="25000"/>
                    </a:srgbClr>
                  </a:gs>
                  <a:gs pos="24000">
                    <a:srgbClr val="F8F8F8">
                      <a:lumMod val="5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FDB86E4-94A5-4092-A9E0-576C56B02838}"/>
                  </a:ext>
                </a:extLst>
              </p:cNvPr>
              <p:cNvSpPr/>
              <p:nvPr/>
            </p:nvSpPr>
            <p:spPr>
              <a:xfrm>
                <a:off x="5789295" y="2448776"/>
                <a:ext cx="1362075" cy="2181225"/>
              </a:xfrm>
              <a:custGeom>
                <a:avLst/>
                <a:gdLst/>
                <a:ahLst/>
                <a:cxnLst/>
                <a:rect l="0" t="0" r="0" b="0"/>
                <a:pathLst>
                  <a:path w="1362075" h="2181225">
                    <a:moveTo>
                      <a:pt x="703676" y="673418"/>
                    </a:moveTo>
                    <a:lnTo>
                      <a:pt x="703676" y="673418"/>
                    </a:lnTo>
                    <a:cubicBezTo>
                      <a:pt x="581756" y="673418"/>
                      <a:pt x="472219" y="600075"/>
                      <a:pt x="426499" y="487680"/>
                    </a:cubicBezTo>
                    <a:lnTo>
                      <a:pt x="398876" y="420053"/>
                    </a:lnTo>
                    <a:lnTo>
                      <a:pt x="320771" y="943927"/>
                    </a:lnTo>
                    <a:lnTo>
                      <a:pt x="816071" y="943927"/>
                    </a:lnTo>
                    <a:lnTo>
                      <a:pt x="817024" y="943927"/>
                    </a:lnTo>
                    <a:cubicBezTo>
                      <a:pt x="988474" y="943927"/>
                      <a:pt x="1127539" y="1082993"/>
                      <a:pt x="1127539" y="1254443"/>
                    </a:cubicBezTo>
                    <a:lnTo>
                      <a:pt x="1127539" y="1255395"/>
                    </a:lnTo>
                    <a:lnTo>
                      <a:pt x="1113251" y="2033587"/>
                    </a:lnTo>
                    <a:cubicBezTo>
                      <a:pt x="1113251" y="2119313"/>
                      <a:pt x="1043719" y="2188845"/>
                      <a:pt x="957994" y="2188845"/>
                    </a:cubicBezTo>
                    <a:lnTo>
                      <a:pt x="957994" y="2188845"/>
                    </a:lnTo>
                    <a:cubicBezTo>
                      <a:pt x="872269" y="2188845"/>
                      <a:pt x="802736" y="2119313"/>
                      <a:pt x="802736" y="2033587"/>
                    </a:cubicBezTo>
                    <a:lnTo>
                      <a:pt x="817024" y="1255395"/>
                    </a:lnTo>
                    <a:lnTo>
                      <a:pt x="274099" y="1255395"/>
                    </a:lnTo>
                    <a:lnTo>
                      <a:pt x="226474" y="1255395"/>
                    </a:lnTo>
                    <a:cubicBezTo>
                      <a:pt x="88361" y="1255395"/>
                      <a:pt x="-18319" y="1132523"/>
                      <a:pt x="2636" y="995363"/>
                    </a:cubicBezTo>
                    <a:lnTo>
                      <a:pt x="131224" y="131445"/>
                    </a:lnTo>
                    <a:cubicBezTo>
                      <a:pt x="142654" y="56197"/>
                      <a:pt x="207424" y="0"/>
                      <a:pt x="283624" y="0"/>
                    </a:cubicBezTo>
                    <a:lnTo>
                      <a:pt x="283624" y="0"/>
                    </a:lnTo>
                    <a:cubicBezTo>
                      <a:pt x="339821" y="0"/>
                      <a:pt x="387446" y="29528"/>
                      <a:pt x="415069" y="73343"/>
                    </a:cubicBezTo>
                    <a:lnTo>
                      <a:pt x="416021" y="73343"/>
                    </a:lnTo>
                    <a:lnTo>
                      <a:pt x="674149" y="465772"/>
                    </a:lnTo>
                    <a:lnTo>
                      <a:pt x="1264699" y="465772"/>
                    </a:lnTo>
                    <a:cubicBezTo>
                      <a:pt x="1322801" y="465772"/>
                      <a:pt x="1369474" y="512445"/>
                      <a:pt x="1369474" y="570548"/>
                    </a:cubicBezTo>
                    <a:lnTo>
                      <a:pt x="1369474" y="570548"/>
                    </a:lnTo>
                    <a:cubicBezTo>
                      <a:pt x="1369474" y="628650"/>
                      <a:pt x="1322801" y="675323"/>
                      <a:pt x="1264699" y="675323"/>
                    </a:cubicBezTo>
                    <a:lnTo>
                      <a:pt x="703676" y="675323"/>
                    </a:lnTo>
                    <a:close/>
                  </a:path>
                </a:pathLst>
              </a:custGeom>
              <a:gradFill>
                <a:gsLst>
                  <a:gs pos="100000">
                    <a:srgbClr val="FCB64C">
                      <a:lumMod val="20000"/>
                      <a:lumOff val="80000"/>
                    </a:srgbClr>
                  </a:gs>
                  <a:gs pos="24000">
                    <a:srgbClr val="FCB64C">
                      <a:lumMod val="40000"/>
                      <a:lumOff val="6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7E4A103-0724-4D1F-8BAE-80F80214D6FB}"/>
                  </a:ext>
                </a:extLst>
              </p:cNvPr>
              <p:cNvSpPr/>
              <p:nvPr/>
            </p:nvSpPr>
            <p:spPr>
              <a:xfrm>
                <a:off x="5925281" y="1869656"/>
                <a:ext cx="504825" cy="504825"/>
              </a:xfrm>
              <a:custGeom>
                <a:avLst/>
                <a:gdLst/>
                <a:ahLst/>
                <a:cxnLst/>
                <a:rect l="0" t="0" r="0" b="0"/>
                <a:pathLst>
                  <a:path w="504825" h="504825">
                    <a:moveTo>
                      <a:pt x="512445" y="256223"/>
                    </a:moveTo>
                    <a:cubicBezTo>
                      <a:pt x="512445" y="397730"/>
                      <a:pt x="397730" y="512445"/>
                      <a:pt x="256223" y="512445"/>
                    </a:cubicBezTo>
                    <a:cubicBezTo>
                      <a:pt x="114715" y="512445"/>
                      <a:pt x="0" y="397730"/>
                      <a:pt x="0" y="256223"/>
                    </a:cubicBezTo>
                    <a:cubicBezTo>
                      <a:pt x="0" y="114715"/>
                      <a:pt x="114715" y="0"/>
                      <a:pt x="256223" y="0"/>
                    </a:cubicBezTo>
                    <a:cubicBezTo>
                      <a:pt x="397730" y="0"/>
                      <a:pt x="512445" y="114715"/>
                      <a:pt x="512445" y="25622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CB64C">
                      <a:lumMod val="20000"/>
                      <a:lumOff val="80000"/>
                    </a:srgbClr>
                  </a:gs>
                  <a:gs pos="24000">
                    <a:srgbClr val="FCB64C">
                      <a:lumMod val="40000"/>
                      <a:lumOff val="6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D8860D6-3266-4F1B-8DDE-2AC9C9A6D4DD}"/>
                  </a:ext>
                </a:extLst>
              </p:cNvPr>
              <p:cNvSpPr/>
              <p:nvPr/>
            </p:nvSpPr>
            <p:spPr>
              <a:xfrm>
                <a:off x="5481416" y="2605939"/>
                <a:ext cx="228600" cy="781050"/>
              </a:xfrm>
              <a:custGeom>
                <a:avLst/>
                <a:gdLst/>
                <a:ahLst/>
                <a:cxnLst/>
                <a:rect l="0" t="0" r="0" b="0"/>
                <a:pathLst>
                  <a:path w="228600" h="781050">
                    <a:moveTo>
                      <a:pt x="131445" y="786765"/>
                    </a:moveTo>
                    <a:lnTo>
                      <a:pt x="0" y="786765"/>
                    </a:lnTo>
                    <a:lnTo>
                      <a:pt x="0" y="116205"/>
                    </a:lnTo>
                    <a:cubicBezTo>
                      <a:pt x="0" y="52388"/>
                      <a:pt x="51435" y="0"/>
                      <a:pt x="116205" y="0"/>
                    </a:cubicBezTo>
                    <a:lnTo>
                      <a:pt x="116205" y="0"/>
                    </a:lnTo>
                    <a:cubicBezTo>
                      <a:pt x="180023" y="0"/>
                      <a:pt x="232410" y="51435"/>
                      <a:pt x="232410" y="116205"/>
                    </a:cubicBezTo>
                    <a:lnTo>
                      <a:pt x="232410" y="686752"/>
                    </a:lnTo>
                    <a:cubicBezTo>
                      <a:pt x="231458" y="741997"/>
                      <a:pt x="186690" y="786765"/>
                      <a:pt x="131445" y="786765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60000"/>
                      <a:lumOff val="40000"/>
                    </a:srgbClr>
                  </a:gs>
                  <a:gs pos="24000">
                    <a:srgbClr val="6D6E6D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0747ED3-AB19-4533-8BFD-FC330A3CC6C5}"/>
                  </a:ext>
                </a:extLst>
              </p:cNvPr>
              <p:cNvSpPr/>
              <p:nvPr/>
            </p:nvSpPr>
            <p:spPr>
              <a:xfrm>
                <a:off x="5597621" y="3703219"/>
                <a:ext cx="1000125" cy="180975"/>
              </a:xfrm>
              <a:custGeom>
                <a:avLst/>
                <a:gdLst/>
                <a:ahLst/>
                <a:cxnLst/>
                <a:rect l="0" t="0" r="0" b="0"/>
                <a:pathLst>
                  <a:path w="1000125" h="180975">
                    <a:moveTo>
                      <a:pt x="1002030" y="183833"/>
                    </a:moveTo>
                    <a:lnTo>
                      <a:pt x="0" y="183833"/>
                    </a:lnTo>
                    <a:lnTo>
                      <a:pt x="0" y="99060"/>
                    </a:lnTo>
                    <a:cubicBezTo>
                      <a:pt x="0" y="43815"/>
                      <a:pt x="44768" y="0"/>
                      <a:pt x="99060" y="0"/>
                    </a:cubicBezTo>
                    <a:lnTo>
                      <a:pt x="902018" y="0"/>
                    </a:lnTo>
                    <a:cubicBezTo>
                      <a:pt x="957263" y="0"/>
                      <a:pt x="1001078" y="44767"/>
                      <a:pt x="1001078" y="99060"/>
                    </a:cubicBezTo>
                    <a:lnTo>
                      <a:pt x="1002030" y="183833"/>
                    </a:ln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60000"/>
                      <a:lumOff val="40000"/>
                    </a:srgbClr>
                  </a:gs>
                  <a:gs pos="24000">
                    <a:srgbClr val="6D6E6D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217B59A-2FE9-45C7-BF15-C5F7C612FD3C}"/>
                  </a:ext>
                </a:extLst>
              </p:cNvPr>
              <p:cNvSpPr/>
              <p:nvPr/>
            </p:nvSpPr>
            <p:spPr>
              <a:xfrm>
                <a:off x="5526183" y="3391751"/>
                <a:ext cx="66675" cy="495300"/>
              </a:xfrm>
              <a:custGeom>
                <a:avLst/>
                <a:gdLst/>
                <a:ahLst/>
                <a:cxnLst/>
                <a:rect l="0" t="0" r="0" b="0"/>
                <a:pathLst>
                  <a:path w="66675" h="495300">
                    <a:moveTo>
                      <a:pt x="71438" y="495300"/>
                    </a:moveTo>
                    <a:lnTo>
                      <a:pt x="71438" y="495300"/>
                    </a:lnTo>
                    <a:cubicBezTo>
                      <a:pt x="32385" y="495300"/>
                      <a:pt x="0" y="462915"/>
                      <a:pt x="0" y="423863"/>
                    </a:cubicBezTo>
                    <a:lnTo>
                      <a:pt x="0" y="0"/>
                    </a:lnTo>
                    <a:lnTo>
                      <a:pt x="71438" y="0"/>
                    </a:lnTo>
                    <a:lnTo>
                      <a:pt x="71438" y="495300"/>
                    </a:lnTo>
                    <a:close/>
                  </a:path>
                </a:pathLst>
              </a:custGeom>
              <a:gradFill>
                <a:gsLst>
                  <a:gs pos="100000">
                    <a:srgbClr val="F8F8F8">
                      <a:lumMod val="25000"/>
                    </a:srgbClr>
                  </a:gs>
                  <a:gs pos="24000">
                    <a:srgbClr val="F8F8F8">
                      <a:lumMod val="5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050D181-BA58-4C35-AA06-E80376810A32}"/>
                  </a:ext>
                </a:extLst>
              </p:cNvPr>
              <p:cNvSpPr/>
              <p:nvPr/>
            </p:nvSpPr>
            <p:spPr>
              <a:xfrm>
                <a:off x="5712873" y="3887051"/>
                <a:ext cx="133350" cy="742950"/>
              </a:xfrm>
              <a:custGeom>
                <a:avLst/>
                <a:gdLst/>
                <a:ahLst/>
                <a:cxnLst/>
                <a:rect l="0" t="0" r="0" b="0"/>
                <a:pathLst>
                  <a:path w="133350" h="742950">
                    <a:moveTo>
                      <a:pt x="69532" y="749618"/>
                    </a:moveTo>
                    <a:lnTo>
                      <a:pt x="69532" y="749618"/>
                    </a:lnTo>
                    <a:cubicBezTo>
                      <a:pt x="31433" y="749618"/>
                      <a:pt x="0" y="719137"/>
                      <a:pt x="0" y="680085"/>
                    </a:cubicBezTo>
                    <a:lnTo>
                      <a:pt x="0" y="0"/>
                    </a:lnTo>
                    <a:lnTo>
                      <a:pt x="138113" y="0"/>
                    </a:lnTo>
                    <a:lnTo>
                      <a:pt x="138113" y="680085"/>
                    </a:lnTo>
                    <a:cubicBezTo>
                      <a:pt x="138113" y="719137"/>
                      <a:pt x="107632" y="749618"/>
                      <a:pt x="69532" y="7496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8F8F8">
                      <a:lumMod val="25000"/>
                    </a:srgbClr>
                  </a:gs>
                  <a:gs pos="24000">
                    <a:srgbClr val="F8F8F8">
                      <a:lumMod val="5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9B14D7C-A6BD-4C6F-89B5-14570059FFF4}"/>
                  </a:ext>
                </a:extLst>
              </p:cNvPr>
              <p:cNvSpPr/>
              <p:nvPr/>
            </p:nvSpPr>
            <p:spPr>
              <a:xfrm>
                <a:off x="6369146" y="3887051"/>
                <a:ext cx="133350" cy="742950"/>
              </a:xfrm>
              <a:custGeom>
                <a:avLst/>
                <a:gdLst/>
                <a:ahLst/>
                <a:cxnLst/>
                <a:rect l="0" t="0" r="0" b="0"/>
                <a:pathLst>
                  <a:path w="133350" h="742950">
                    <a:moveTo>
                      <a:pt x="69533" y="749618"/>
                    </a:moveTo>
                    <a:lnTo>
                      <a:pt x="69533" y="749618"/>
                    </a:lnTo>
                    <a:cubicBezTo>
                      <a:pt x="31433" y="749618"/>
                      <a:pt x="0" y="719137"/>
                      <a:pt x="0" y="680085"/>
                    </a:cubicBezTo>
                    <a:lnTo>
                      <a:pt x="0" y="0"/>
                    </a:lnTo>
                    <a:lnTo>
                      <a:pt x="138113" y="0"/>
                    </a:lnTo>
                    <a:lnTo>
                      <a:pt x="138113" y="680085"/>
                    </a:lnTo>
                    <a:cubicBezTo>
                      <a:pt x="138113" y="719137"/>
                      <a:pt x="107633" y="749618"/>
                      <a:pt x="69533" y="7496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8F8F8">
                      <a:lumMod val="25000"/>
                    </a:srgbClr>
                  </a:gs>
                  <a:gs pos="24000">
                    <a:srgbClr val="F8F8F8">
                      <a:lumMod val="5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2F9DBC6-92C5-4342-A241-235D2D066290}"/>
                  </a:ext>
                </a:extLst>
              </p:cNvPr>
              <p:cNvSpPr/>
              <p:nvPr/>
            </p:nvSpPr>
            <p:spPr>
              <a:xfrm>
                <a:off x="6832061" y="2802154"/>
                <a:ext cx="219075" cy="104775"/>
              </a:xfrm>
              <a:custGeom>
                <a:avLst/>
                <a:gdLst/>
                <a:ahLst/>
                <a:cxnLst/>
                <a:rect l="0" t="0" r="0" b="0"/>
                <a:pathLst>
                  <a:path w="219075" h="104775">
                    <a:moveTo>
                      <a:pt x="0" y="0"/>
                    </a:moveTo>
                    <a:lnTo>
                      <a:pt x="220980" y="0"/>
                    </a:lnTo>
                    <a:lnTo>
                      <a:pt x="220980" y="111442"/>
                    </a:lnTo>
                    <a:lnTo>
                      <a:pt x="0" y="111442"/>
                    </a:ln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40000"/>
                      <a:lumOff val="60000"/>
                    </a:srgbClr>
                  </a:gs>
                  <a:gs pos="24000">
                    <a:sysClr val="window" lastClr="FFFFFF"/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FD12600-C97E-44C6-9D5A-8C44E5ACC163}"/>
                  </a:ext>
                </a:extLst>
              </p:cNvPr>
              <p:cNvSpPr/>
              <p:nvPr/>
            </p:nvSpPr>
            <p:spPr>
              <a:xfrm>
                <a:off x="7153054" y="2447824"/>
                <a:ext cx="1362075" cy="2181225"/>
              </a:xfrm>
              <a:custGeom>
                <a:avLst/>
                <a:gdLst/>
                <a:ahLst/>
                <a:cxnLst/>
                <a:rect l="0" t="0" r="0" b="0"/>
                <a:pathLst>
                  <a:path w="1362075" h="2181225">
                    <a:moveTo>
                      <a:pt x="666750" y="674370"/>
                    </a:moveTo>
                    <a:lnTo>
                      <a:pt x="666750" y="674370"/>
                    </a:lnTo>
                    <a:cubicBezTo>
                      <a:pt x="788670" y="674370"/>
                      <a:pt x="898207" y="601028"/>
                      <a:pt x="943928" y="488633"/>
                    </a:cubicBezTo>
                    <a:lnTo>
                      <a:pt x="971550" y="421005"/>
                    </a:lnTo>
                    <a:lnTo>
                      <a:pt x="1049655" y="943928"/>
                    </a:lnTo>
                    <a:lnTo>
                      <a:pt x="554355" y="943928"/>
                    </a:lnTo>
                    <a:lnTo>
                      <a:pt x="553403" y="943928"/>
                    </a:lnTo>
                    <a:cubicBezTo>
                      <a:pt x="381953" y="943928"/>
                      <a:pt x="242888" y="1082992"/>
                      <a:pt x="242888" y="1254442"/>
                    </a:cubicBezTo>
                    <a:lnTo>
                      <a:pt x="242888" y="1255395"/>
                    </a:lnTo>
                    <a:lnTo>
                      <a:pt x="257175" y="2033588"/>
                    </a:lnTo>
                    <a:cubicBezTo>
                      <a:pt x="257175" y="2119313"/>
                      <a:pt x="326708" y="2188845"/>
                      <a:pt x="412433" y="2188845"/>
                    </a:cubicBezTo>
                    <a:lnTo>
                      <a:pt x="412433" y="2188845"/>
                    </a:lnTo>
                    <a:cubicBezTo>
                      <a:pt x="498158" y="2188845"/>
                      <a:pt x="567690" y="2119313"/>
                      <a:pt x="567690" y="2033588"/>
                    </a:cubicBezTo>
                    <a:lnTo>
                      <a:pt x="553403" y="1255395"/>
                    </a:lnTo>
                    <a:lnTo>
                      <a:pt x="1095375" y="1255395"/>
                    </a:lnTo>
                    <a:lnTo>
                      <a:pt x="1143000" y="1255395"/>
                    </a:lnTo>
                    <a:cubicBezTo>
                      <a:pt x="1281113" y="1255395"/>
                      <a:pt x="1387793" y="1132523"/>
                      <a:pt x="1366838" y="995362"/>
                    </a:cubicBezTo>
                    <a:lnTo>
                      <a:pt x="1238250" y="131445"/>
                    </a:lnTo>
                    <a:cubicBezTo>
                      <a:pt x="1226820" y="56197"/>
                      <a:pt x="1162050" y="0"/>
                      <a:pt x="1085850" y="0"/>
                    </a:cubicBezTo>
                    <a:lnTo>
                      <a:pt x="1085850" y="0"/>
                    </a:lnTo>
                    <a:cubicBezTo>
                      <a:pt x="1029653" y="0"/>
                      <a:pt x="982028" y="29528"/>
                      <a:pt x="954405" y="73343"/>
                    </a:cubicBezTo>
                    <a:lnTo>
                      <a:pt x="953453" y="73343"/>
                    </a:lnTo>
                    <a:lnTo>
                      <a:pt x="695325" y="465772"/>
                    </a:lnTo>
                    <a:lnTo>
                      <a:pt x="104775" y="465772"/>
                    </a:lnTo>
                    <a:cubicBezTo>
                      <a:pt x="46672" y="465772"/>
                      <a:pt x="0" y="512445"/>
                      <a:pt x="0" y="570548"/>
                    </a:cubicBezTo>
                    <a:lnTo>
                      <a:pt x="0" y="570548"/>
                    </a:lnTo>
                    <a:cubicBezTo>
                      <a:pt x="0" y="628650"/>
                      <a:pt x="46672" y="675323"/>
                      <a:pt x="104775" y="675323"/>
                    </a:cubicBezTo>
                    <a:lnTo>
                      <a:pt x="666750" y="675323"/>
                    </a:lnTo>
                    <a:close/>
                  </a:path>
                </a:pathLst>
              </a:custGeom>
              <a:gradFill>
                <a:gsLst>
                  <a:gs pos="100000">
                    <a:srgbClr val="FCB64C">
                      <a:lumMod val="20000"/>
                      <a:lumOff val="80000"/>
                    </a:srgbClr>
                  </a:gs>
                  <a:gs pos="24000">
                    <a:srgbClr val="FCB64C">
                      <a:lumMod val="40000"/>
                      <a:lumOff val="6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3B1D639-154E-4DF1-AD8A-901D0498439A}"/>
                  </a:ext>
                </a:extLst>
              </p:cNvPr>
              <p:cNvSpPr/>
              <p:nvPr/>
            </p:nvSpPr>
            <p:spPr>
              <a:xfrm>
                <a:off x="7780751" y="1935379"/>
                <a:ext cx="504825" cy="504825"/>
              </a:xfrm>
              <a:custGeom>
                <a:avLst/>
                <a:gdLst/>
                <a:ahLst/>
                <a:cxnLst/>
                <a:rect l="0" t="0" r="0" b="0"/>
                <a:pathLst>
                  <a:path w="504825" h="504825">
                    <a:moveTo>
                      <a:pt x="512445" y="256223"/>
                    </a:moveTo>
                    <a:cubicBezTo>
                      <a:pt x="512445" y="397730"/>
                      <a:pt x="397730" y="512445"/>
                      <a:pt x="256223" y="512445"/>
                    </a:cubicBezTo>
                    <a:cubicBezTo>
                      <a:pt x="114715" y="512445"/>
                      <a:pt x="0" y="397730"/>
                      <a:pt x="0" y="256223"/>
                    </a:cubicBezTo>
                    <a:cubicBezTo>
                      <a:pt x="0" y="114715"/>
                      <a:pt x="114715" y="0"/>
                      <a:pt x="256223" y="0"/>
                    </a:cubicBezTo>
                    <a:cubicBezTo>
                      <a:pt x="397730" y="0"/>
                      <a:pt x="512445" y="114715"/>
                      <a:pt x="512445" y="25622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CB64C">
                      <a:lumMod val="20000"/>
                      <a:lumOff val="80000"/>
                    </a:srgbClr>
                  </a:gs>
                  <a:gs pos="24000">
                    <a:srgbClr val="FCB64C">
                      <a:lumMod val="40000"/>
                      <a:lumOff val="6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8C79340-AF40-422E-B4EA-757E68BE8054}"/>
                  </a:ext>
                </a:extLst>
              </p:cNvPr>
              <p:cNvSpPr/>
              <p:nvPr/>
            </p:nvSpPr>
            <p:spPr>
              <a:xfrm>
                <a:off x="8598948" y="2605939"/>
                <a:ext cx="228600" cy="781050"/>
              </a:xfrm>
              <a:custGeom>
                <a:avLst/>
                <a:gdLst/>
                <a:ahLst/>
                <a:cxnLst/>
                <a:rect l="0" t="0" r="0" b="0"/>
                <a:pathLst>
                  <a:path w="228600" h="781050">
                    <a:moveTo>
                      <a:pt x="100965" y="786765"/>
                    </a:moveTo>
                    <a:lnTo>
                      <a:pt x="232410" y="786765"/>
                    </a:lnTo>
                    <a:lnTo>
                      <a:pt x="232410" y="116205"/>
                    </a:lnTo>
                    <a:cubicBezTo>
                      <a:pt x="232410" y="52388"/>
                      <a:pt x="180975" y="0"/>
                      <a:pt x="116205" y="0"/>
                    </a:cubicBezTo>
                    <a:lnTo>
                      <a:pt x="116205" y="0"/>
                    </a:lnTo>
                    <a:cubicBezTo>
                      <a:pt x="52388" y="0"/>
                      <a:pt x="0" y="51435"/>
                      <a:pt x="0" y="116205"/>
                    </a:cubicBezTo>
                    <a:lnTo>
                      <a:pt x="0" y="686752"/>
                    </a:lnTo>
                    <a:cubicBezTo>
                      <a:pt x="953" y="741997"/>
                      <a:pt x="45720" y="786765"/>
                      <a:pt x="100965" y="786765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60000"/>
                      <a:lumOff val="40000"/>
                    </a:srgbClr>
                  </a:gs>
                  <a:gs pos="24000">
                    <a:srgbClr val="6D6E6D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4C60B31-93F1-4FFA-BB1F-9EB9793E811F}"/>
                  </a:ext>
                </a:extLst>
              </p:cNvPr>
              <p:cNvSpPr/>
              <p:nvPr/>
            </p:nvSpPr>
            <p:spPr>
              <a:xfrm>
                <a:off x="7713124" y="3703219"/>
                <a:ext cx="1000125" cy="180975"/>
              </a:xfrm>
              <a:custGeom>
                <a:avLst/>
                <a:gdLst/>
                <a:ahLst/>
                <a:cxnLst/>
                <a:rect l="0" t="0" r="0" b="0"/>
                <a:pathLst>
                  <a:path w="1000125" h="180975">
                    <a:moveTo>
                      <a:pt x="0" y="183833"/>
                    </a:moveTo>
                    <a:lnTo>
                      <a:pt x="1002983" y="183833"/>
                    </a:lnTo>
                    <a:lnTo>
                      <a:pt x="1002983" y="99060"/>
                    </a:lnTo>
                    <a:cubicBezTo>
                      <a:pt x="1002983" y="43815"/>
                      <a:pt x="958215" y="0"/>
                      <a:pt x="903923" y="0"/>
                    </a:cubicBezTo>
                    <a:lnTo>
                      <a:pt x="100965" y="0"/>
                    </a:lnTo>
                    <a:cubicBezTo>
                      <a:pt x="45720" y="0"/>
                      <a:pt x="1905" y="44767"/>
                      <a:pt x="1905" y="99060"/>
                    </a:cubicBezTo>
                    <a:lnTo>
                      <a:pt x="0" y="183833"/>
                    </a:lnTo>
                    <a:close/>
                  </a:path>
                </a:pathLst>
              </a:custGeom>
              <a:gradFill>
                <a:gsLst>
                  <a:gs pos="100000">
                    <a:srgbClr val="6D6E6D">
                      <a:lumMod val="60000"/>
                      <a:lumOff val="40000"/>
                    </a:srgbClr>
                  </a:gs>
                  <a:gs pos="24000">
                    <a:srgbClr val="6D6E6D">
                      <a:lumMod val="20000"/>
                      <a:lumOff val="8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2E344BD-9956-484F-B36D-08247636BA7C}"/>
                  </a:ext>
                </a:extLst>
              </p:cNvPr>
              <p:cNvSpPr/>
              <p:nvPr/>
            </p:nvSpPr>
            <p:spPr>
              <a:xfrm>
                <a:off x="8716106" y="3391751"/>
                <a:ext cx="66675" cy="495300"/>
              </a:xfrm>
              <a:custGeom>
                <a:avLst/>
                <a:gdLst/>
                <a:ahLst/>
                <a:cxnLst/>
                <a:rect l="0" t="0" r="0" b="0"/>
                <a:pathLst>
                  <a:path w="66675" h="495300">
                    <a:moveTo>
                      <a:pt x="0" y="495300"/>
                    </a:moveTo>
                    <a:lnTo>
                      <a:pt x="0" y="495300"/>
                    </a:lnTo>
                    <a:cubicBezTo>
                      <a:pt x="39053" y="495300"/>
                      <a:pt x="71438" y="462915"/>
                      <a:pt x="71438" y="423863"/>
                    </a:cubicBezTo>
                    <a:lnTo>
                      <a:pt x="71438" y="0"/>
                    </a:lnTo>
                    <a:lnTo>
                      <a:pt x="0" y="0"/>
                    </a:lnTo>
                    <a:lnTo>
                      <a:pt x="0" y="495300"/>
                    </a:lnTo>
                    <a:close/>
                  </a:path>
                </a:pathLst>
              </a:custGeom>
              <a:gradFill>
                <a:gsLst>
                  <a:gs pos="100000">
                    <a:srgbClr val="F8F8F8">
                      <a:lumMod val="25000"/>
                    </a:srgbClr>
                  </a:gs>
                  <a:gs pos="24000">
                    <a:srgbClr val="F8F8F8">
                      <a:lumMod val="5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A312410-07FC-46F2-9ED3-5D1DF8AB2498}"/>
                  </a:ext>
                </a:extLst>
              </p:cNvPr>
              <p:cNvSpPr/>
              <p:nvPr/>
            </p:nvSpPr>
            <p:spPr>
              <a:xfrm>
                <a:off x="8462720" y="3887051"/>
                <a:ext cx="133350" cy="742950"/>
              </a:xfrm>
              <a:custGeom>
                <a:avLst/>
                <a:gdLst/>
                <a:ahLst/>
                <a:cxnLst/>
                <a:rect l="0" t="0" r="0" b="0"/>
                <a:pathLst>
                  <a:path w="133350" h="742950">
                    <a:moveTo>
                      <a:pt x="68601" y="749618"/>
                    </a:moveTo>
                    <a:lnTo>
                      <a:pt x="68601" y="749618"/>
                    </a:lnTo>
                    <a:cubicBezTo>
                      <a:pt x="106701" y="749618"/>
                      <a:pt x="138134" y="719137"/>
                      <a:pt x="138134" y="680085"/>
                    </a:cubicBezTo>
                    <a:lnTo>
                      <a:pt x="138134" y="0"/>
                    </a:lnTo>
                    <a:lnTo>
                      <a:pt x="21" y="0"/>
                    </a:lnTo>
                    <a:lnTo>
                      <a:pt x="21" y="680085"/>
                    </a:lnTo>
                    <a:cubicBezTo>
                      <a:pt x="-931" y="719137"/>
                      <a:pt x="30501" y="749618"/>
                      <a:pt x="68601" y="7496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8F8F8">
                      <a:lumMod val="25000"/>
                    </a:srgbClr>
                  </a:gs>
                  <a:gs pos="24000">
                    <a:srgbClr val="F8F8F8">
                      <a:lumMod val="5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95BE7312-2F91-4886-BC6C-C366BAEFCDD9}"/>
                  </a:ext>
                </a:extLst>
              </p:cNvPr>
              <p:cNvSpPr/>
              <p:nvPr/>
            </p:nvSpPr>
            <p:spPr>
              <a:xfrm>
                <a:off x="7805516" y="3887051"/>
                <a:ext cx="133350" cy="742950"/>
              </a:xfrm>
              <a:custGeom>
                <a:avLst/>
                <a:gdLst/>
                <a:ahLst/>
                <a:cxnLst/>
                <a:rect l="0" t="0" r="0" b="0"/>
                <a:pathLst>
                  <a:path w="133350" h="742950">
                    <a:moveTo>
                      <a:pt x="69533" y="749618"/>
                    </a:moveTo>
                    <a:lnTo>
                      <a:pt x="69533" y="749618"/>
                    </a:lnTo>
                    <a:cubicBezTo>
                      <a:pt x="107632" y="749618"/>
                      <a:pt x="139065" y="719137"/>
                      <a:pt x="139065" y="680085"/>
                    </a:cubicBezTo>
                    <a:lnTo>
                      <a:pt x="139065" y="0"/>
                    </a:lnTo>
                    <a:lnTo>
                      <a:pt x="0" y="0"/>
                    </a:lnTo>
                    <a:lnTo>
                      <a:pt x="0" y="680085"/>
                    </a:lnTo>
                    <a:cubicBezTo>
                      <a:pt x="0" y="719137"/>
                      <a:pt x="31433" y="749618"/>
                      <a:pt x="69533" y="74961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F8F8F8">
                      <a:lumMod val="25000"/>
                    </a:srgbClr>
                  </a:gs>
                  <a:gs pos="24000">
                    <a:srgbClr val="F8F8F8">
                      <a:lumMod val="50000"/>
                    </a:srgbClr>
                  </a:gs>
                </a:gsLst>
                <a:lin ang="5400000" scaled="0"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57" name="Heart 56">
              <a:extLst>
                <a:ext uri="{FF2B5EF4-FFF2-40B4-BE49-F238E27FC236}">
                  <a16:creationId xmlns:a16="http://schemas.microsoft.com/office/drawing/2014/main" id="{BFCA3138-31D3-431A-AA39-D5A5FF704680}"/>
                </a:ext>
              </a:extLst>
            </p:cNvPr>
            <p:cNvSpPr/>
            <p:nvPr/>
          </p:nvSpPr>
          <p:spPr>
            <a:xfrm>
              <a:off x="7789464" y="3222622"/>
              <a:ext cx="145816" cy="115991"/>
            </a:xfrm>
            <a:prstGeom prst="heart">
              <a:avLst/>
            </a:prstGeom>
            <a:gradFill flip="none" rotWithShape="1">
              <a:gsLst>
                <a:gs pos="0">
                  <a:srgbClr val="C00000"/>
                </a:gs>
                <a:gs pos="100000">
                  <a:srgbClr val="D65757"/>
                </a:gs>
              </a:gsLst>
              <a:lin ang="5400000" scaled="1"/>
              <a:tileRect/>
            </a:gradFill>
            <a:ln w="19050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75" name="Title 8">
            <a:extLst>
              <a:ext uri="{FF2B5EF4-FFF2-40B4-BE49-F238E27FC236}">
                <a16:creationId xmlns:a16="http://schemas.microsoft.com/office/drawing/2014/main" id="{7F33EF18-FF2C-4B10-A60A-5402919ACC50}"/>
              </a:ext>
            </a:extLst>
          </p:cNvPr>
          <p:cNvSpPr txBox="1">
            <a:spLocks/>
          </p:cNvSpPr>
          <p:nvPr/>
        </p:nvSpPr>
        <p:spPr>
          <a:xfrm>
            <a:off x="4780451" y="2451407"/>
            <a:ext cx="6924824" cy="241242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Negotiating, learning, experimenting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Hiring experts, building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Installing, customizing</a:t>
            </a:r>
          </a:p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Developing, training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DE083F5-16DC-4474-984D-A02B6F5F42ED}"/>
              </a:ext>
            </a:extLst>
          </p:cNvPr>
          <p:cNvSpPr/>
          <p:nvPr/>
        </p:nvSpPr>
        <p:spPr>
          <a:xfrm>
            <a:off x="4780451" y="1563047"/>
            <a:ext cx="25747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defRPr/>
            </a:pPr>
            <a:r>
              <a:rPr lang="en-US" sz="3200" b="1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  <a:latin typeface="Arial"/>
                <a:cs typeface="Arial"/>
              </a:rPr>
              <a:t>Investments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ECE1D1-FB04-4B46-BD4A-9464D5475E42}"/>
              </a:ext>
            </a:extLst>
          </p:cNvPr>
          <p:cNvSpPr txBox="1"/>
          <p:nvPr/>
        </p:nvSpPr>
        <p:spPr>
          <a:xfrm>
            <a:off x="1202283" y="388975"/>
            <a:ext cx="1914307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Choosing</a:t>
            </a:r>
          </a:p>
        </p:txBody>
      </p:sp>
      <p:grpSp>
        <p:nvGrpSpPr>
          <p:cNvPr id="91" name="Graphic 26">
            <a:extLst>
              <a:ext uri="{FF2B5EF4-FFF2-40B4-BE49-F238E27FC236}">
                <a16:creationId xmlns:a16="http://schemas.microsoft.com/office/drawing/2014/main" id="{554C10C7-FF55-456B-A9CE-2DD7720A7118}"/>
              </a:ext>
            </a:extLst>
          </p:cNvPr>
          <p:cNvGrpSpPr/>
          <p:nvPr/>
        </p:nvGrpSpPr>
        <p:grpSpPr>
          <a:xfrm>
            <a:off x="392425" y="227887"/>
            <a:ext cx="676744" cy="896064"/>
            <a:chOff x="3265170" y="390982"/>
            <a:chExt cx="1028700" cy="1362075"/>
          </a:xfrm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6E7844C-6CBF-4455-93DA-7CB608592E4F}"/>
                </a:ext>
              </a:extLst>
            </p:cNvPr>
            <p:cNvSpPr/>
            <p:nvPr/>
          </p:nvSpPr>
          <p:spPr>
            <a:xfrm>
              <a:off x="3973102" y="617173"/>
              <a:ext cx="304800" cy="238125"/>
            </a:xfrm>
            <a:custGeom>
              <a:avLst/>
              <a:gdLst/>
              <a:ahLst/>
              <a:cxnLst/>
              <a:rect l="0" t="0" r="0" b="0"/>
              <a:pathLst>
                <a:path w="304800" h="238125">
                  <a:moveTo>
                    <a:pt x="154080" y="65274"/>
                  </a:moveTo>
                  <a:cubicBezTo>
                    <a:pt x="159795" y="25269"/>
                    <a:pt x="196943" y="-4258"/>
                    <a:pt x="238853" y="504"/>
                  </a:cubicBezTo>
                  <a:cubicBezTo>
                    <a:pt x="273143" y="4314"/>
                    <a:pt x="301718" y="31937"/>
                    <a:pt x="306480" y="67179"/>
                  </a:cubicBezTo>
                  <a:cubicBezTo>
                    <a:pt x="310290" y="94802"/>
                    <a:pt x="297908" y="120519"/>
                    <a:pt x="278858" y="136712"/>
                  </a:cubicBezTo>
                  <a:lnTo>
                    <a:pt x="278858" y="136712"/>
                  </a:lnTo>
                  <a:lnTo>
                    <a:pt x="153128" y="245297"/>
                  </a:lnTo>
                  <a:lnTo>
                    <a:pt x="28350" y="136712"/>
                  </a:lnTo>
                  <a:lnTo>
                    <a:pt x="28350" y="136712"/>
                  </a:lnTo>
                  <a:cubicBezTo>
                    <a:pt x="8348" y="120519"/>
                    <a:pt x="-3082" y="94802"/>
                    <a:pt x="728" y="67179"/>
                  </a:cubicBezTo>
                  <a:cubicBezTo>
                    <a:pt x="4538" y="32889"/>
                    <a:pt x="33113" y="4314"/>
                    <a:pt x="68355" y="504"/>
                  </a:cubicBezTo>
                  <a:cubicBezTo>
                    <a:pt x="110265" y="-4258"/>
                    <a:pt x="147413" y="25269"/>
                    <a:pt x="153128" y="65274"/>
                  </a:cubicBezTo>
                  <a:lnTo>
                    <a:pt x="154080" y="65274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F2AD339-5DC2-4A0F-A920-832D5F2374FF}"/>
                </a:ext>
              </a:extLst>
            </p:cNvPr>
            <p:cNvSpPr/>
            <p:nvPr/>
          </p:nvSpPr>
          <p:spPr>
            <a:xfrm>
              <a:off x="3594759" y="679670"/>
              <a:ext cx="238125" cy="228600"/>
            </a:xfrm>
            <a:custGeom>
              <a:avLst/>
              <a:gdLst/>
              <a:ahLst/>
              <a:cxnLst/>
              <a:rect l="0" t="0" r="0" b="0"/>
              <a:pathLst>
                <a:path w="238125" h="228600">
                  <a:moveTo>
                    <a:pt x="8548" y="83739"/>
                  </a:moveTo>
                  <a:cubicBezTo>
                    <a:pt x="-15264" y="140889"/>
                    <a:pt x="12358" y="205659"/>
                    <a:pt x="70461" y="227567"/>
                  </a:cubicBezTo>
                  <a:cubicBezTo>
                    <a:pt x="124753" y="247569"/>
                    <a:pt x="185713" y="218994"/>
                    <a:pt x="208573" y="165654"/>
                  </a:cubicBezTo>
                  <a:lnTo>
                    <a:pt x="239053" y="93264"/>
                  </a:lnTo>
                  <a:cubicBezTo>
                    <a:pt x="243816" y="82787"/>
                    <a:pt x="234291" y="72309"/>
                    <a:pt x="223813" y="74214"/>
                  </a:cubicBezTo>
                  <a:lnTo>
                    <a:pt x="187618" y="80882"/>
                  </a:lnTo>
                  <a:lnTo>
                    <a:pt x="159043" y="40877"/>
                  </a:lnTo>
                  <a:cubicBezTo>
                    <a:pt x="153328" y="32304"/>
                    <a:pt x="142851" y="28494"/>
                    <a:pt x="132373" y="29447"/>
                  </a:cubicBezTo>
                  <a:lnTo>
                    <a:pt x="82843" y="36114"/>
                  </a:lnTo>
                  <a:lnTo>
                    <a:pt x="63793" y="6587"/>
                  </a:lnTo>
                  <a:cubicBezTo>
                    <a:pt x="58078" y="-2938"/>
                    <a:pt x="43791" y="-1986"/>
                    <a:pt x="39028" y="8492"/>
                  </a:cubicBezTo>
                  <a:lnTo>
                    <a:pt x="8548" y="83739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DFF0848-EAB0-4940-941E-D53F65A44F88}"/>
                </a:ext>
              </a:extLst>
            </p:cNvPr>
            <p:cNvSpPr/>
            <p:nvPr/>
          </p:nvSpPr>
          <p:spPr>
            <a:xfrm>
              <a:off x="3616643" y="907237"/>
              <a:ext cx="47625" cy="104775"/>
            </a:xfrm>
            <a:custGeom>
              <a:avLst/>
              <a:gdLst/>
              <a:ahLst/>
              <a:cxnLst/>
              <a:rect l="0" t="0" r="0" b="0"/>
              <a:pathLst>
                <a:path w="47625" h="104775">
                  <a:moveTo>
                    <a:pt x="48578" y="0"/>
                  </a:moveTo>
                  <a:lnTo>
                    <a:pt x="0" y="113347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062BF43-1797-4541-9C31-05425FFCD2C2}"/>
                </a:ext>
              </a:extLst>
            </p:cNvPr>
            <p:cNvSpPr/>
            <p:nvPr/>
          </p:nvSpPr>
          <p:spPr>
            <a:xfrm>
              <a:off x="3319462" y="956767"/>
              <a:ext cx="619125" cy="723900"/>
            </a:xfrm>
            <a:custGeom>
              <a:avLst/>
              <a:gdLst/>
              <a:ahLst/>
              <a:cxnLst/>
              <a:rect l="0" t="0" r="0" b="0"/>
              <a:pathLst>
                <a:path w="619125" h="723900">
                  <a:moveTo>
                    <a:pt x="0" y="655320"/>
                  </a:moveTo>
                  <a:lnTo>
                    <a:pt x="194310" y="0"/>
                  </a:lnTo>
                  <a:lnTo>
                    <a:pt x="620078" y="265748"/>
                  </a:lnTo>
                  <a:lnTo>
                    <a:pt x="116205" y="727710"/>
                  </a:lnTo>
                  <a:close/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24000">
                  <a:sysClr val="window" lastClr="FFFFFF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BE40025-6A0E-4044-8367-6123E5392301}"/>
                </a:ext>
              </a:extLst>
            </p:cNvPr>
            <p:cNvSpPr/>
            <p:nvPr/>
          </p:nvSpPr>
          <p:spPr>
            <a:xfrm>
              <a:off x="3894313" y="979045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2" y="205244"/>
                  </a:cubicBezTo>
                  <a:cubicBezTo>
                    <a:pt x="208154" y="255682"/>
                    <a:pt x="141764" y="271069"/>
                    <a:pt x="91326" y="239612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308DAE-BEE6-47D8-8430-98E0E1EE7326}"/>
                </a:ext>
              </a:extLst>
            </p:cNvPr>
            <p:cNvSpPr/>
            <p:nvPr/>
          </p:nvSpPr>
          <p:spPr>
            <a:xfrm>
              <a:off x="3861702" y="833612"/>
              <a:ext cx="238125" cy="238125"/>
            </a:xfrm>
            <a:custGeom>
              <a:avLst/>
              <a:gdLst/>
              <a:ahLst/>
              <a:cxnLst/>
              <a:rect l="0" t="0" r="0" b="0"/>
              <a:pathLst>
                <a:path w="238125" h="238125">
                  <a:moveTo>
                    <a:pt x="24498" y="67910"/>
                  </a:moveTo>
                  <a:cubicBezTo>
                    <a:pt x="-14555" y="115535"/>
                    <a:pt x="-5982" y="186020"/>
                    <a:pt x="43548" y="223167"/>
                  </a:cubicBezTo>
                  <a:cubicBezTo>
                    <a:pt x="90220" y="257457"/>
                    <a:pt x="156895" y="246980"/>
                    <a:pt x="193090" y="202212"/>
                  </a:cubicBezTo>
                  <a:lnTo>
                    <a:pt x="242620" y="141252"/>
                  </a:lnTo>
                  <a:cubicBezTo>
                    <a:pt x="249288" y="132680"/>
                    <a:pt x="244525" y="120297"/>
                    <a:pt x="233095" y="118392"/>
                  </a:cubicBezTo>
                  <a:lnTo>
                    <a:pt x="196900" y="114582"/>
                  </a:lnTo>
                  <a:lnTo>
                    <a:pt x="180708" y="67910"/>
                  </a:lnTo>
                  <a:cubicBezTo>
                    <a:pt x="176898" y="58385"/>
                    <a:pt x="168325" y="51717"/>
                    <a:pt x="158800" y="49812"/>
                  </a:cubicBezTo>
                  <a:lnTo>
                    <a:pt x="109270" y="43145"/>
                  </a:lnTo>
                  <a:lnTo>
                    <a:pt x="99745" y="9807"/>
                  </a:lnTo>
                  <a:cubicBezTo>
                    <a:pt x="96888" y="-670"/>
                    <a:pt x="82600" y="-3528"/>
                    <a:pt x="75933" y="5045"/>
                  </a:cubicBezTo>
                  <a:lnTo>
                    <a:pt x="24498" y="6791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5D29610-9632-4D3F-AAE8-0012542D2291}"/>
                </a:ext>
              </a:extLst>
            </p:cNvPr>
            <p:cNvSpPr/>
            <p:nvPr/>
          </p:nvSpPr>
          <p:spPr>
            <a:xfrm>
              <a:off x="3828098" y="1056780"/>
              <a:ext cx="76200" cy="95250"/>
            </a:xfrm>
            <a:custGeom>
              <a:avLst/>
              <a:gdLst/>
              <a:ahLst/>
              <a:cxnLst/>
              <a:rect l="0" t="0" r="0" b="0"/>
              <a:pathLst>
                <a:path w="76200" h="95250">
                  <a:moveTo>
                    <a:pt x="78105" y="0"/>
                  </a:moveTo>
                  <a:lnTo>
                    <a:pt x="0" y="96203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FAEF65F-072B-4BE6-B12F-56701ED11C4D}"/>
                </a:ext>
              </a:extLst>
            </p:cNvPr>
            <p:cNvSpPr/>
            <p:nvPr/>
          </p:nvSpPr>
          <p:spPr>
            <a:xfrm>
              <a:off x="3866197" y="1139647"/>
              <a:ext cx="66675" cy="38100"/>
            </a:xfrm>
            <a:custGeom>
              <a:avLst/>
              <a:gdLst/>
              <a:ahLst/>
              <a:cxnLst/>
              <a:rect l="0" t="0" r="0" b="0"/>
              <a:pathLst>
                <a:path w="66675" h="38100">
                  <a:moveTo>
                    <a:pt x="67627" y="0"/>
                  </a:moveTo>
                  <a:cubicBezTo>
                    <a:pt x="41910" y="7620"/>
                    <a:pt x="18098" y="19050"/>
                    <a:pt x="0" y="38100"/>
                  </a:cubicBezTo>
                </a:path>
              </a:pathLst>
            </a:custGeom>
            <a:noFill/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FF5C4C7-0031-41B2-B943-3F1C2E52836A}"/>
                </a:ext>
              </a:extLst>
            </p:cNvPr>
            <p:cNvSpPr/>
            <p:nvPr/>
          </p:nvSpPr>
          <p:spPr>
            <a:xfrm>
              <a:off x="3655281" y="7679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3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F437601-452C-41B0-A6F5-7F26911C7699}"/>
                </a:ext>
              </a:extLst>
            </p:cNvPr>
            <p:cNvSpPr/>
            <p:nvPr/>
          </p:nvSpPr>
          <p:spPr>
            <a:xfrm>
              <a:off x="3754755" y="1019632"/>
              <a:ext cx="9525" cy="85725"/>
            </a:xfrm>
            <a:custGeom>
              <a:avLst/>
              <a:gdLst/>
              <a:ahLst/>
              <a:cxnLst/>
              <a:rect l="0" t="0" r="0" b="0"/>
              <a:pathLst>
                <a:path w="9525" h="85725">
                  <a:moveTo>
                    <a:pt x="15240" y="0"/>
                  </a:moveTo>
                  <a:cubicBezTo>
                    <a:pt x="15240" y="0"/>
                    <a:pt x="11430" y="56198"/>
                    <a:pt x="0" y="87630"/>
                  </a:cubicBezTo>
                </a:path>
              </a:pathLst>
            </a:custGeom>
            <a:noFill/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6F657A6-5B6A-4B8D-A2B9-92A93DB1E8C3}"/>
                </a:ext>
              </a:extLst>
            </p:cNvPr>
            <p:cNvSpPr/>
            <p:nvPr/>
          </p:nvSpPr>
          <p:spPr>
            <a:xfrm>
              <a:off x="3401472" y="6695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277C0B4-4702-4236-B04C-82CC71AECD3C}"/>
                </a:ext>
              </a:extLst>
            </p:cNvPr>
            <p:cNvSpPr/>
            <p:nvPr/>
          </p:nvSpPr>
          <p:spPr>
            <a:xfrm>
              <a:off x="3582352" y="920572"/>
              <a:ext cx="9525" cy="76200"/>
            </a:xfrm>
            <a:custGeom>
              <a:avLst/>
              <a:gdLst/>
              <a:ahLst/>
              <a:cxnLst/>
              <a:rect l="0" t="0" r="0" b="0"/>
              <a:pathLst>
                <a:path h="76200">
                  <a:moveTo>
                    <a:pt x="4763" y="0"/>
                  </a:moveTo>
                  <a:cubicBezTo>
                    <a:pt x="9525" y="25718"/>
                    <a:pt x="9525" y="53340"/>
                    <a:pt x="0" y="77153"/>
                  </a:cubicBezTo>
                </a:path>
              </a:pathLst>
            </a:custGeom>
            <a:noFill/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32CDA57-EC64-405A-9FEA-92721CB9E245}"/>
                </a:ext>
              </a:extLst>
            </p:cNvPr>
            <p:cNvSpPr/>
            <p:nvPr/>
          </p:nvSpPr>
          <p:spPr>
            <a:xfrm>
              <a:off x="3385185" y="1673047"/>
              <a:ext cx="28575" cy="66675"/>
            </a:xfrm>
            <a:custGeom>
              <a:avLst/>
              <a:gdLst/>
              <a:ahLst/>
              <a:cxnLst/>
              <a:rect l="0" t="0" r="0" b="0"/>
              <a:pathLst>
                <a:path w="28575" h="66675">
                  <a:moveTo>
                    <a:pt x="31432" y="0"/>
                  </a:moveTo>
                  <a:lnTo>
                    <a:pt x="0" y="74295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471288C-C980-4FA0-9A7B-BD7746875512}"/>
                </a:ext>
              </a:extLst>
            </p:cNvPr>
            <p:cNvSpPr/>
            <p:nvPr/>
          </p:nvSpPr>
          <p:spPr>
            <a:xfrm>
              <a:off x="3339465" y="1657807"/>
              <a:ext cx="47625" cy="76200"/>
            </a:xfrm>
            <a:custGeom>
              <a:avLst/>
              <a:gdLst/>
              <a:ahLst/>
              <a:cxnLst/>
              <a:rect l="0" t="0" r="0" b="0"/>
              <a:pathLst>
                <a:path w="47625" h="76200">
                  <a:moveTo>
                    <a:pt x="52388" y="0"/>
                  </a:moveTo>
                  <a:lnTo>
                    <a:pt x="0" y="82867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E5D18E8-6E70-4088-BD18-0EA0349D8D6E}"/>
                </a:ext>
              </a:extLst>
            </p:cNvPr>
            <p:cNvSpPr/>
            <p:nvPr/>
          </p:nvSpPr>
          <p:spPr>
            <a:xfrm>
              <a:off x="3311843" y="1634947"/>
              <a:ext cx="38100" cy="76200"/>
            </a:xfrm>
            <a:custGeom>
              <a:avLst/>
              <a:gdLst/>
              <a:ahLst/>
              <a:cxnLst/>
              <a:rect l="0" t="0" r="0" b="0"/>
              <a:pathLst>
                <a:path w="38100" h="76200">
                  <a:moveTo>
                    <a:pt x="42862" y="0"/>
                  </a:moveTo>
                  <a:lnTo>
                    <a:pt x="0" y="81915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9ED12E7-B5AF-4F3E-BE8D-9B53F5D3E202}"/>
                </a:ext>
              </a:extLst>
            </p:cNvPr>
            <p:cNvSpPr/>
            <p:nvPr/>
          </p:nvSpPr>
          <p:spPr>
            <a:xfrm>
              <a:off x="3274695" y="1619707"/>
              <a:ext cx="57150" cy="66675"/>
            </a:xfrm>
            <a:custGeom>
              <a:avLst/>
              <a:gdLst/>
              <a:ahLst/>
              <a:cxnLst/>
              <a:rect l="0" t="0" r="0" b="0"/>
              <a:pathLst>
                <a:path w="57150" h="66675">
                  <a:moveTo>
                    <a:pt x="57150" y="0"/>
                  </a:moveTo>
                  <a:lnTo>
                    <a:pt x="0" y="66675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C07AD56-E142-4318-B855-67026026C87D}"/>
                </a:ext>
              </a:extLst>
            </p:cNvPr>
            <p:cNvSpPr/>
            <p:nvPr/>
          </p:nvSpPr>
          <p:spPr>
            <a:xfrm>
              <a:off x="3770622" y="555419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4618" y="-2512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9B98875-B8C2-4050-B22C-21096593F5E8}"/>
                </a:ext>
              </a:extLst>
            </p:cNvPr>
            <p:cNvSpPr/>
            <p:nvPr/>
          </p:nvSpPr>
          <p:spPr>
            <a:xfrm>
              <a:off x="4108759" y="400162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5571" y="-1560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8083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8">
            <a:extLst>
              <a:ext uri="{FF2B5EF4-FFF2-40B4-BE49-F238E27FC236}">
                <a16:creationId xmlns:a16="http://schemas.microsoft.com/office/drawing/2014/main" id="{C3919283-A593-41AF-A130-51C945D73ADE}"/>
              </a:ext>
            </a:extLst>
          </p:cNvPr>
          <p:cNvSpPr txBox="1">
            <a:spLocks/>
          </p:cNvSpPr>
          <p:nvPr/>
        </p:nvSpPr>
        <p:spPr>
          <a:xfrm>
            <a:off x="4780451" y="2651435"/>
            <a:ext cx="6924824" cy="249493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150280" indent="-150280"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“The best decision is the right decision. The next best decision</a:t>
            </a:r>
            <a:b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</a:b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is the wrong decision. The worst decision is no decision.”</a:t>
            </a:r>
            <a:b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</a:b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							</a:t>
            </a:r>
            <a:r>
              <a:rPr lang="en-US" sz="1867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—Scott McNealy</a:t>
            </a:r>
            <a:endParaRPr lang="en-US" sz="3200" b="0" dirty="0">
              <a:gradFill>
                <a:gsLst>
                  <a:gs pos="100000">
                    <a:prstClr val="white"/>
                  </a:gs>
                  <a:gs pos="24000">
                    <a:prstClr val="white"/>
                  </a:gs>
                </a:gsLst>
                <a:lin ang="5400000" scaled="0"/>
              </a:gra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8CB780-6CB9-410B-9CF1-9942B87A11B1}"/>
              </a:ext>
            </a:extLst>
          </p:cNvPr>
          <p:cNvGrpSpPr/>
          <p:nvPr/>
        </p:nvGrpSpPr>
        <p:grpSpPr>
          <a:xfrm>
            <a:off x="983686" y="2097436"/>
            <a:ext cx="2712602" cy="3149659"/>
            <a:chOff x="737764" y="1573077"/>
            <a:chExt cx="2034451" cy="236224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C8BF298-F945-42ED-86E1-8D8AD204DE68}"/>
                </a:ext>
              </a:extLst>
            </p:cNvPr>
            <p:cNvSpPr/>
            <p:nvPr/>
          </p:nvSpPr>
          <p:spPr>
            <a:xfrm>
              <a:off x="737764" y="1573077"/>
              <a:ext cx="2034451" cy="8079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spcBef>
                  <a:spcPts val="800"/>
                </a:spcBef>
                <a:defRPr/>
              </a:pPr>
              <a:r>
                <a:rPr lang="en-US" sz="3200" kern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  <a:latin typeface="Arial"/>
                  <a:cs typeface="Arial"/>
                </a:rPr>
                <a:t>How much</a:t>
              </a:r>
              <a:br>
                <a:rPr lang="en-US" sz="3200" kern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  <a:latin typeface="Arial"/>
                  <a:cs typeface="Arial"/>
                </a:rPr>
              </a:br>
              <a:r>
                <a:rPr lang="en-US" sz="3200" kern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  <a:latin typeface="Arial"/>
                  <a:cs typeface="Arial"/>
                </a:rPr>
                <a:t>time elapses?</a:t>
              </a:r>
            </a:p>
          </p:txBody>
        </p:sp>
        <p:grpSp>
          <p:nvGrpSpPr>
            <p:cNvPr id="43" name="Graphic 8">
              <a:extLst>
                <a:ext uri="{FF2B5EF4-FFF2-40B4-BE49-F238E27FC236}">
                  <a16:creationId xmlns:a16="http://schemas.microsoft.com/office/drawing/2014/main" id="{DE70114A-3A82-414C-B4DB-4B0DA8CF7CD2}"/>
                </a:ext>
              </a:extLst>
            </p:cNvPr>
            <p:cNvGrpSpPr/>
            <p:nvPr/>
          </p:nvGrpSpPr>
          <p:grpSpPr>
            <a:xfrm>
              <a:off x="1116306" y="2657959"/>
              <a:ext cx="1277364" cy="1277362"/>
              <a:chOff x="1197775" y="2739427"/>
              <a:chExt cx="1114425" cy="1114425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47A2440-942E-4463-80B2-EB4FC7FFE3E4}"/>
                  </a:ext>
                </a:extLst>
              </p:cNvPr>
              <p:cNvSpPr/>
              <p:nvPr/>
            </p:nvSpPr>
            <p:spPr>
              <a:xfrm>
                <a:off x="1207300" y="2748952"/>
                <a:ext cx="1085850" cy="1085850"/>
              </a:xfrm>
              <a:custGeom>
                <a:avLst/>
                <a:gdLst/>
                <a:ahLst/>
                <a:cxnLst/>
                <a:rect l="0" t="0" r="0" b="0"/>
                <a:pathLst>
                  <a:path w="1085850" h="1085850">
                    <a:moveTo>
                      <a:pt x="1091565" y="545783"/>
                    </a:moveTo>
                    <a:cubicBezTo>
                      <a:pt x="1091565" y="847210"/>
                      <a:pt x="847210" y="1091565"/>
                      <a:pt x="545783" y="1091565"/>
                    </a:cubicBezTo>
                    <a:cubicBezTo>
                      <a:pt x="244355" y="1091565"/>
                      <a:pt x="0" y="847210"/>
                      <a:pt x="0" y="545783"/>
                    </a:cubicBezTo>
                    <a:cubicBezTo>
                      <a:pt x="0" y="244355"/>
                      <a:pt x="244355" y="0"/>
                      <a:pt x="545783" y="0"/>
                    </a:cubicBezTo>
                    <a:cubicBezTo>
                      <a:pt x="847210" y="0"/>
                      <a:pt x="1091565" y="244355"/>
                      <a:pt x="1091565" y="545783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CB64C"/>
                  </a:gs>
                  <a:gs pos="24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flat">
                <a:solidFill>
                  <a:srgbClr val="231F20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 dirty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40A1198-0AB8-4360-8491-18B2D6C158BD}"/>
                  </a:ext>
                </a:extLst>
              </p:cNvPr>
              <p:cNvSpPr/>
              <p:nvPr/>
            </p:nvSpPr>
            <p:spPr>
              <a:xfrm>
                <a:off x="1297788" y="2839440"/>
                <a:ext cx="904875" cy="904875"/>
              </a:xfrm>
              <a:custGeom>
                <a:avLst/>
                <a:gdLst/>
                <a:ahLst/>
                <a:cxnLst/>
                <a:rect l="0" t="0" r="0" b="0"/>
                <a:pathLst>
                  <a:path w="904875" h="904875">
                    <a:moveTo>
                      <a:pt x="910590" y="455295"/>
                    </a:moveTo>
                    <a:cubicBezTo>
                      <a:pt x="910590" y="706748"/>
                      <a:pt x="706748" y="910590"/>
                      <a:pt x="455295" y="910590"/>
                    </a:cubicBezTo>
                    <a:cubicBezTo>
                      <a:pt x="203843" y="910590"/>
                      <a:pt x="0" y="706748"/>
                      <a:pt x="0" y="455295"/>
                    </a:cubicBezTo>
                    <a:cubicBezTo>
                      <a:pt x="0" y="203843"/>
                      <a:pt x="203843" y="0"/>
                      <a:pt x="455295" y="0"/>
                    </a:cubicBezTo>
                    <a:cubicBezTo>
                      <a:pt x="706748" y="0"/>
                      <a:pt x="910590" y="203843"/>
                      <a:pt x="910590" y="455295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9050" cap="flat">
                <a:solidFill>
                  <a:srgbClr val="231F20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54F7A38-7F31-4CD7-BAC4-84E78F6C9FD8}"/>
                  </a:ext>
                </a:extLst>
              </p:cNvPr>
              <p:cNvSpPr/>
              <p:nvPr/>
            </p:nvSpPr>
            <p:spPr>
              <a:xfrm>
                <a:off x="1753082" y="3294734"/>
                <a:ext cx="257175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257175" h="257175">
                    <a:moveTo>
                      <a:pt x="224790" y="0"/>
                    </a:moveTo>
                    <a:lnTo>
                      <a:pt x="0" y="0"/>
                    </a:lnTo>
                    <a:lnTo>
                      <a:pt x="264795" y="264795"/>
                    </a:lnTo>
                  </a:path>
                </a:pathLst>
              </a:custGeom>
              <a:noFill/>
              <a:ln w="19050" cap="flat">
                <a:solidFill>
                  <a:srgbClr val="231F20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3D934C0-DF3D-42AD-9180-7D4C6F8387CF}"/>
              </a:ext>
            </a:extLst>
          </p:cNvPr>
          <p:cNvSpPr txBox="1"/>
          <p:nvPr/>
        </p:nvSpPr>
        <p:spPr>
          <a:xfrm>
            <a:off x="1202283" y="388975"/>
            <a:ext cx="1914307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Choosing</a:t>
            </a:r>
          </a:p>
        </p:txBody>
      </p:sp>
      <p:grpSp>
        <p:nvGrpSpPr>
          <p:cNvPr id="48" name="Graphic 26">
            <a:extLst>
              <a:ext uri="{FF2B5EF4-FFF2-40B4-BE49-F238E27FC236}">
                <a16:creationId xmlns:a16="http://schemas.microsoft.com/office/drawing/2014/main" id="{BD47D9D3-9895-47F8-B7A4-CF1F66F28E3E}"/>
              </a:ext>
            </a:extLst>
          </p:cNvPr>
          <p:cNvGrpSpPr/>
          <p:nvPr/>
        </p:nvGrpSpPr>
        <p:grpSpPr>
          <a:xfrm>
            <a:off x="392425" y="227887"/>
            <a:ext cx="676744" cy="896064"/>
            <a:chOff x="3265170" y="390982"/>
            <a:chExt cx="1028700" cy="136207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2F63FD-22F3-44E1-B22E-CC39006B2FD7}"/>
                </a:ext>
              </a:extLst>
            </p:cNvPr>
            <p:cNvSpPr/>
            <p:nvPr/>
          </p:nvSpPr>
          <p:spPr>
            <a:xfrm>
              <a:off x="3973102" y="617173"/>
              <a:ext cx="304800" cy="238125"/>
            </a:xfrm>
            <a:custGeom>
              <a:avLst/>
              <a:gdLst/>
              <a:ahLst/>
              <a:cxnLst/>
              <a:rect l="0" t="0" r="0" b="0"/>
              <a:pathLst>
                <a:path w="304800" h="238125">
                  <a:moveTo>
                    <a:pt x="154080" y="65274"/>
                  </a:moveTo>
                  <a:cubicBezTo>
                    <a:pt x="159795" y="25269"/>
                    <a:pt x="196943" y="-4258"/>
                    <a:pt x="238853" y="504"/>
                  </a:cubicBezTo>
                  <a:cubicBezTo>
                    <a:pt x="273143" y="4314"/>
                    <a:pt x="301718" y="31937"/>
                    <a:pt x="306480" y="67179"/>
                  </a:cubicBezTo>
                  <a:cubicBezTo>
                    <a:pt x="310290" y="94802"/>
                    <a:pt x="297908" y="120519"/>
                    <a:pt x="278858" y="136712"/>
                  </a:cubicBezTo>
                  <a:lnTo>
                    <a:pt x="278858" y="136712"/>
                  </a:lnTo>
                  <a:lnTo>
                    <a:pt x="153128" y="245297"/>
                  </a:lnTo>
                  <a:lnTo>
                    <a:pt x="28350" y="136712"/>
                  </a:lnTo>
                  <a:lnTo>
                    <a:pt x="28350" y="136712"/>
                  </a:lnTo>
                  <a:cubicBezTo>
                    <a:pt x="8348" y="120519"/>
                    <a:pt x="-3082" y="94802"/>
                    <a:pt x="728" y="67179"/>
                  </a:cubicBezTo>
                  <a:cubicBezTo>
                    <a:pt x="4538" y="32889"/>
                    <a:pt x="33113" y="4314"/>
                    <a:pt x="68355" y="504"/>
                  </a:cubicBezTo>
                  <a:cubicBezTo>
                    <a:pt x="110265" y="-4258"/>
                    <a:pt x="147413" y="25269"/>
                    <a:pt x="153128" y="65274"/>
                  </a:cubicBezTo>
                  <a:lnTo>
                    <a:pt x="154080" y="65274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38A2B90-08A4-4900-BCFB-11DD302CA63A}"/>
                </a:ext>
              </a:extLst>
            </p:cNvPr>
            <p:cNvSpPr/>
            <p:nvPr/>
          </p:nvSpPr>
          <p:spPr>
            <a:xfrm>
              <a:off x="3594759" y="679670"/>
              <a:ext cx="238125" cy="228600"/>
            </a:xfrm>
            <a:custGeom>
              <a:avLst/>
              <a:gdLst/>
              <a:ahLst/>
              <a:cxnLst/>
              <a:rect l="0" t="0" r="0" b="0"/>
              <a:pathLst>
                <a:path w="238125" h="228600">
                  <a:moveTo>
                    <a:pt x="8548" y="83739"/>
                  </a:moveTo>
                  <a:cubicBezTo>
                    <a:pt x="-15264" y="140889"/>
                    <a:pt x="12358" y="205659"/>
                    <a:pt x="70461" y="227567"/>
                  </a:cubicBezTo>
                  <a:cubicBezTo>
                    <a:pt x="124753" y="247569"/>
                    <a:pt x="185713" y="218994"/>
                    <a:pt x="208573" y="165654"/>
                  </a:cubicBezTo>
                  <a:lnTo>
                    <a:pt x="239053" y="93264"/>
                  </a:lnTo>
                  <a:cubicBezTo>
                    <a:pt x="243816" y="82787"/>
                    <a:pt x="234291" y="72309"/>
                    <a:pt x="223813" y="74214"/>
                  </a:cubicBezTo>
                  <a:lnTo>
                    <a:pt x="187618" y="80882"/>
                  </a:lnTo>
                  <a:lnTo>
                    <a:pt x="159043" y="40877"/>
                  </a:lnTo>
                  <a:cubicBezTo>
                    <a:pt x="153328" y="32304"/>
                    <a:pt x="142851" y="28494"/>
                    <a:pt x="132373" y="29447"/>
                  </a:cubicBezTo>
                  <a:lnTo>
                    <a:pt x="82843" y="36114"/>
                  </a:lnTo>
                  <a:lnTo>
                    <a:pt x="63793" y="6587"/>
                  </a:lnTo>
                  <a:cubicBezTo>
                    <a:pt x="58078" y="-2938"/>
                    <a:pt x="43791" y="-1986"/>
                    <a:pt x="39028" y="8492"/>
                  </a:cubicBezTo>
                  <a:lnTo>
                    <a:pt x="8548" y="83739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FD3CFCE-3231-4180-8F9D-29BC632D41EC}"/>
                </a:ext>
              </a:extLst>
            </p:cNvPr>
            <p:cNvSpPr/>
            <p:nvPr/>
          </p:nvSpPr>
          <p:spPr>
            <a:xfrm>
              <a:off x="3616643" y="907237"/>
              <a:ext cx="47625" cy="104775"/>
            </a:xfrm>
            <a:custGeom>
              <a:avLst/>
              <a:gdLst/>
              <a:ahLst/>
              <a:cxnLst/>
              <a:rect l="0" t="0" r="0" b="0"/>
              <a:pathLst>
                <a:path w="47625" h="104775">
                  <a:moveTo>
                    <a:pt x="48578" y="0"/>
                  </a:moveTo>
                  <a:lnTo>
                    <a:pt x="0" y="113347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A73038B-B1ED-40D9-B9A1-468963222031}"/>
                </a:ext>
              </a:extLst>
            </p:cNvPr>
            <p:cNvSpPr/>
            <p:nvPr/>
          </p:nvSpPr>
          <p:spPr>
            <a:xfrm>
              <a:off x="3319462" y="956767"/>
              <a:ext cx="619125" cy="723900"/>
            </a:xfrm>
            <a:custGeom>
              <a:avLst/>
              <a:gdLst/>
              <a:ahLst/>
              <a:cxnLst/>
              <a:rect l="0" t="0" r="0" b="0"/>
              <a:pathLst>
                <a:path w="619125" h="723900">
                  <a:moveTo>
                    <a:pt x="0" y="655320"/>
                  </a:moveTo>
                  <a:lnTo>
                    <a:pt x="194310" y="0"/>
                  </a:lnTo>
                  <a:lnTo>
                    <a:pt x="620078" y="265748"/>
                  </a:lnTo>
                  <a:lnTo>
                    <a:pt x="116205" y="727710"/>
                  </a:lnTo>
                  <a:close/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24000">
                  <a:sysClr val="window" lastClr="FFFFFF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A59422-4EA7-4946-AB21-B0F4545B9188}"/>
                </a:ext>
              </a:extLst>
            </p:cNvPr>
            <p:cNvSpPr/>
            <p:nvPr/>
          </p:nvSpPr>
          <p:spPr>
            <a:xfrm>
              <a:off x="3894313" y="979045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2" y="205244"/>
                  </a:cubicBezTo>
                  <a:cubicBezTo>
                    <a:pt x="208154" y="255682"/>
                    <a:pt x="141764" y="271069"/>
                    <a:pt x="91326" y="239612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8FED362-5548-4CF2-A264-AF00BD518773}"/>
                </a:ext>
              </a:extLst>
            </p:cNvPr>
            <p:cNvSpPr/>
            <p:nvPr/>
          </p:nvSpPr>
          <p:spPr>
            <a:xfrm>
              <a:off x="3861702" y="833612"/>
              <a:ext cx="238125" cy="238125"/>
            </a:xfrm>
            <a:custGeom>
              <a:avLst/>
              <a:gdLst/>
              <a:ahLst/>
              <a:cxnLst/>
              <a:rect l="0" t="0" r="0" b="0"/>
              <a:pathLst>
                <a:path w="238125" h="238125">
                  <a:moveTo>
                    <a:pt x="24498" y="67910"/>
                  </a:moveTo>
                  <a:cubicBezTo>
                    <a:pt x="-14555" y="115535"/>
                    <a:pt x="-5982" y="186020"/>
                    <a:pt x="43548" y="223167"/>
                  </a:cubicBezTo>
                  <a:cubicBezTo>
                    <a:pt x="90220" y="257457"/>
                    <a:pt x="156895" y="246980"/>
                    <a:pt x="193090" y="202212"/>
                  </a:cubicBezTo>
                  <a:lnTo>
                    <a:pt x="242620" y="141252"/>
                  </a:lnTo>
                  <a:cubicBezTo>
                    <a:pt x="249288" y="132680"/>
                    <a:pt x="244525" y="120297"/>
                    <a:pt x="233095" y="118392"/>
                  </a:cubicBezTo>
                  <a:lnTo>
                    <a:pt x="196900" y="114582"/>
                  </a:lnTo>
                  <a:lnTo>
                    <a:pt x="180708" y="67910"/>
                  </a:lnTo>
                  <a:cubicBezTo>
                    <a:pt x="176898" y="58385"/>
                    <a:pt x="168325" y="51717"/>
                    <a:pt x="158800" y="49812"/>
                  </a:cubicBezTo>
                  <a:lnTo>
                    <a:pt x="109270" y="43145"/>
                  </a:lnTo>
                  <a:lnTo>
                    <a:pt x="99745" y="9807"/>
                  </a:lnTo>
                  <a:cubicBezTo>
                    <a:pt x="96888" y="-670"/>
                    <a:pt x="82600" y="-3528"/>
                    <a:pt x="75933" y="5045"/>
                  </a:cubicBezTo>
                  <a:lnTo>
                    <a:pt x="24498" y="6791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EAB436A-0F5D-4AF2-9C17-E4F866009EF2}"/>
                </a:ext>
              </a:extLst>
            </p:cNvPr>
            <p:cNvSpPr/>
            <p:nvPr/>
          </p:nvSpPr>
          <p:spPr>
            <a:xfrm>
              <a:off x="3828098" y="1056780"/>
              <a:ext cx="76200" cy="95250"/>
            </a:xfrm>
            <a:custGeom>
              <a:avLst/>
              <a:gdLst/>
              <a:ahLst/>
              <a:cxnLst/>
              <a:rect l="0" t="0" r="0" b="0"/>
              <a:pathLst>
                <a:path w="76200" h="95250">
                  <a:moveTo>
                    <a:pt x="78105" y="0"/>
                  </a:moveTo>
                  <a:lnTo>
                    <a:pt x="0" y="96203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1C1B4D4-6028-4801-92FF-8D794AB00783}"/>
                </a:ext>
              </a:extLst>
            </p:cNvPr>
            <p:cNvSpPr/>
            <p:nvPr/>
          </p:nvSpPr>
          <p:spPr>
            <a:xfrm>
              <a:off x="3866197" y="1139647"/>
              <a:ext cx="66675" cy="38100"/>
            </a:xfrm>
            <a:custGeom>
              <a:avLst/>
              <a:gdLst/>
              <a:ahLst/>
              <a:cxnLst/>
              <a:rect l="0" t="0" r="0" b="0"/>
              <a:pathLst>
                <a:path w="66675" h="38100">
                  <a:moveTo>
                    <a:pt x="67627" y="0"/>
                  </a:moveTo>
                  <a:cubicBezTo>
                    <a:pt x="41910" y="7620"/>
                    <a:pt x="18098" y="19050"/>
                    <a:pt x="0" y="38100"/>
                  </a:cubicBezTo>
                </a:path>
              </a:pathLst>
            </a:custGeom>
            <a:noFill/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0ED644B-BE7E-465A-B25D-B272F2ABDEBB}"/>
                </a:ext>
              </a:extLst>
            </p:cNvPr>
            <p:cNvSpPr/>
            <p:nvPr/>
          </p:nvSpPr>
          <p:spPr>
            <a:xfrm>
              <a:off x="3655281" y="7679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3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056CCDB-3681-451B-8D56-DB4410056A83}"/>
                </a:ext>
              </a:extLst>
            </p:cNvPr>
            <p:cNvSpPr/>
            <p:nvPr/>
          </p:nvSpPr>
          <p:spPr>
            <a:xfrm>
              <a:off x="3754755" y="1019632"/>
              <a:ext cx="9525" cy="85725"/>
            </a:xfrm>
            <a:custGeom>
              <a:avLst/>
              <a:gdLst/>
              <a:ahLst/>
              <a:cxnLst/>
              <a:rect l="0" t="0" r="0" b="0"/>
              <a:pathLst>
                <a:path w="9525" h="85725">
                  <a:moveTo>
                    <a:pt x="15240" y="0"/>
                  </a:moveTo>
                  <a:cubicBezTo>
                    <a:pt x="15240" y="0"/>
                    <a:pt x="11430" y="56198"/>
                    <a:pt x="0" y="87630"/>
                  </a:cubicBezTo>
                </a:path>
              </a:pathLst>
            </a:custGeom>
            <a:noFill/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DFFD3C5-96E8-4ABC-AA91-0006711223DC}"/>
                </a:ext>
              </a:extLst>
            </p:cNvPr>
            <p:cNvSpPr/>
            <p:nvPr/>
          </p:nvSpPr>
          <p:spPr>
            <a:xfrm>
              <a:off x="3401472" y="6695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470EF7B-B45C-4D1A-A040-F233129CF2AC}"/>
                </a:ext>
              </a:extLst>
            </p:cNvPr>
            <p:cNvSpPr/>
            <p:nvPr/>
          </p:nvSpPr>
          <p:spPr>
            <a:xfrm>
              <a:off x="3582352" y="920572"/>
              <a:ext cx="9525" cy="76200"/>
            </a:xfrm>
            <a:custGeom>
              <a:avLst/>
              <a:gdLst/>
              <a:ahLst/>
              <a:cxnLst/>
              <a:rect l="0" t="0" r="0" b="0"/>
              <a:pathLst>
                <a:path h="76200">
                  <a:moveTo>
                    <a:pt x="4763" y="0"/>
                  </a:moveTo>
                  <a:cubicBezTo>
                    <a:pt x="9525" y="25718"/>
                    <a:pt x="9525" y="53340"/>
                    <a:pt x="0" y="77153"/>
                  </a:cubicBezTo>
                </a:path>
              </a:pathLst>
            </a:custGeom>
            <a:noFill/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A50952D-7860-4D7F-A436-FE79B55A48A7}"/>
                </a:ext>
              </a:extLst>
            </p:cNvPr>
            <p:cNvSpPr/>
            <p:nvPr/>
          </p:nvSpPr>
          <p:spPr>
            <a:xfrm>
              <a:off x="3385185" y="1673047"/>
              <a:ext cx="28575" cy="66675"/>
            </a:xfrm>
            <a:custGeom>
              <a:avLst/>
              <a:gdLst/>
              <a:ahLst/>
              <a:cxnLst/>
              <a:rect l="0" t="0" r="0" b="0"/>
              <a:pathLst>
                <a:path w="28575" h="66675">
                  <a:moveTo>
                    <a:pt x="31432" y="0"/>
                  </a:moveTo>
                  <a:lnTo>
                    <a:pt x="0" y="74295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8A0D51F-BF76-4C7B-A835-69C9169F34F0}"/>
                </a:ext>
              </a:extLst>
            </p:cNvPr>
            <p:cNvSpPr/>
            <p:nvPr/>
          </p:nvSpPr>
          <p:spPr>
            <a:xfrm>
              <a:off x="3339465" y="1657807"/>
              <a:ext cx="47625" cy="76200"/>
            </a:xfrm>
            <a:custGeom>
              <a:avLst/>
              <a:gdLst/>
              <a:ahLst/>
              <a:cxnLst/>
              <a:rect l="0" t="0" r="0" b="0"/>
              <a:pathLst>
                <a:path w="47625" h="76200">
                  <a:moveTo>
                    <a:pt x="52388" y="0"/>
                  </a:moveTo>
                  <a:lnTo>
                    <a:pt x="0" y="82867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E67B782-27CC-4D20-940F-654F759DEFA5}"/>
                </a:ext>
              </a:extLst>
            </p:cNvPr>
            <p:cNvSpPr/>
            <p:nvPr/>
          </p:nvSpPr>
          <p:spPr>
            <a:xfrm>
              <a:off x="3311843" y="1634947"/>
              <a:ext cx="38100" cy="76200"/>
            </a:xfrm>
            <a:custGeom>
              <a:avLst/>
              <a:gdLst/>
              <a:ahLst/>
              <a:cxnLst/>
              <a:rect l="0" t="0" r="0" b="0"/>
              <a:pathLst>
                <a:path w="38100" h="76200">
                  <a:moveTo>
                    <a:pt x="42862" y="0"/>
                  </a:moveTo>
                  <a:lnTo>
                    <a:pt x="0" y="81915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21AA009-1FA8-4479-BAD1-2EC822522967}"/>
                </a:ext>
              </a:extLst>
            </p:cNvPr>
            <p:cNvSpPr/>
            <p:nvPr/>
          </p:nvSpPr>
          <p:spPr>
            <a:xfrm>
              <a:off x="3274695" y="1619707"/>
              <a:ext cx="57150" cy="66675"/>
            </a:xfrm>
            <a:custGeom>
              <a:avLst/>
              <a:gdLst/>
              <a:ahLst/>
              <a:cxnLst/>
              <a:rect l="0" t="0" r="0" b="0"/>
              <a:pathLst>
                <a:path w="57150" h="66675">
                  <a:moveTo>
                    <a:pt x="57150" y="0"/>
                  </a:moveTo>
                  <a:lnTo>
                    <a:pt x="0" y="66675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B5C82B7-6EDF-4A66-8209-CA1C32225E95}"/>
                </a:ext>
              </a:extLst>
            </p:cNvPr>
            <p:cNvSpPr/>
            <p:nvPr/>
          </p:nvSpPr>
          <p:spPr>
            <a:xfrm>
              <a:off x="3770622" y="555419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4618" y="-2512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2FC929-84DD-4CEA-8D90-6BC18F8DB4B0}"/>
                </a:ext>
              </a:extLst>
            </p:cNvPr>
            <p:cNvSpPr/>
            <p:nvPr/>
          </p:nvSpPr>
          <p:spPr>
            <a:xfrm>
              <a:off x="4108759" y="400162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5571" y="-1560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9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B295543-CE19-47EA-9DE9-3ABD6AAA1196}"/>
              </a:ext>
            </a:extLst>
          </p:cNvPr>
          <p:cNvGrpSpPr/>
          <p:nvPr/>
        </p:nvGrpSpPr>
        <p:grpSpPr>
          <a:xfrm>
            <a:off x="1582803" y="2352626"/>
            <a:ext cx="3490058" cy="3423564"/>
            <a:chOff x="1187102" y="1764469"/>
            <a:chExt cx="2617543" cy="2567673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09B27EFE-AD7F-4377-875D-6421C14594C3}"/>
                </a:ext>
              </a:extLst>
            </p:cNvPr>
            <p:cNvSpPr/>
            <p:nvPr/>
          </p:nvSpPr>
          <p:spPr>
            <a:xfrm>
              <a:off x="1187102" y="1764469"/>
              <a:ext cx="2617543" cy="438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spcBef>
                  <a:spcPts val="800"/>
                </a:spcBef>
                <a:defRPr/>
              </a:pPr>
              <a:r>
                <a:rPr lang="en-US" sz="3200" kern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  <a:latin typeface="Arial"/>
                  <a:cs typeface="Arial"/>
                </a:rPr>
                <a:t>Analysis Paralysis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E6FB81A-EC5E-46AA-9B0E-C266057CD09E}"/>
                </a:ext>
              </a:extLst>
            </p:cNvPr>
            <p:cNvGrpSpPr/>
            <p:nvPr/>
          </p:nvGrpSpPr>
          <p:grpSpPr>
            <a:xfrm>
              <a:off x="2054883" y="2496199"/>
              <a:ext cx="881981" cy="1835943"/>
              <a:chOff x="2054883" y="2496199"/>
              <a:chExt cx="881981" cy="1835943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0DE8ECB-B846-4B14-9E9B-3B77F8707A7A}"/>
                  </a:ext>
                </a:extLst>
              </p:cNvPr>
              <p:cNvGrpSpPr/>
              <p:nvPr/>
            </p:nvGrpSpPr>
            <p:grpSpPr>
              <a:xfrm>
                <a:off x="2054883" y="2496199"/>
                <a:ext cx="881981" cy="1835943"/>
                <a:chOff x="1515842" y="2093235"/>
                <a:chExt cx="1074607" cy="2236914"/>
              </a:xfrm>
            </p:grpSpPr>
            <p:grpSp>
              <p:nvGrpSpPr>
                <p:cNvPr id="142" name="Graphic 3">
                  <a:extLst>
                    <a:ext uri="{FF2B5EF4-FFF2-40B4-BE49-F238E27FC236}">
                      <a16:creationId xmlns:a16="http://schemas.microsoft.com/office/drawing/2014/main" id="{CB30A1CF-E1E9-4F48-93BA-A286070374F7}"/>
                    </a:ext>
                  </a:extLst>
                </p:cNvPr>
                <p:cNvGrpSpPr/>
                <p:nvPr/>
              </p:nvGrpSpPr>
              <p:grpSpPr>
                <a:xfrm>
                  <a:off x="1515842" y="2093235"/>
                  <a:ext cx="1074607" cy="2236914"/>
                  <a:chOff x="1366695" y="2630961"/>
                  <a:chExt cx="828675" cy="1724978"/>
                </a:xfrm>
              </p:grpSpPr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2B05C3A1-57C7-41C1-A57D-9B6CD04CFBED}"/>
                      </a:ext>
                    </a:extLst>
                  </p:cNvPr>
                  <p:cNvSpPr/>
                  <p:nvPr/>
                </p:nvSpPr>
                <p:spPr>
                  <a:xfrm>
                    <a:off x="1366695" y="3082446"/>
                    <a:ext cx="828675" cy="1266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28675" h="1266825">
                        <a:moveTo>
                          <a:pt x="414338" y="613410"/>
                        </a:moveTo>
                        <a:cubicBezTo>
                          <a:pt x="389573" y="613410"/>
                          <a:pt x="369570" y="633413"/>
                          <a:pt x="369570" y="658178"/>
                        </a:cubicBezTo>
                        <a:lnTo>
                          <a:pt x="369570" y="1187768"/>
                        </a:lnTo>
                        <a:cubicBezTo>
                          <a:pt x="369570" y="1236345"/>
                          <a:pt x="330518" y="1275398"/>
                          <a:pt x="281940" y="1275398"/>
                        </a:cubicBezTo>
                        <a:lnTo>
                          <a:pt x="281940" y="1275398"/>
                        </a:lnTo>
                        <a:cubicBezTo>
                          <a:pt x="233363" y="1275398"/>
                          <a:pt x="194310" y="1236345"/>
                          <a:pt x="194310" y="1187768"/>
                        </a:cubicBezTo>
                        <a:lnTo>
                          <a:pt x="194310" y="522923"/>
                        </a:lnTo>
                        <a:lnTo>
                          <a:pt x="194310" y="186690"/>
                        </a:lnTo>
                        <a:cubicBezTo>
                          <a:pt x="194310" y="171450"/>
                          <a:pt x="181928" y="159067"/>
                          <a:pt x="166688" y="159067"/>
                        </a:cubicBezTo>
                        <a:lnTo>
                          <a:pt x="166688" y="159067"/>
                        </a:lnTo>
                        <a:cubicBezTo>
                          <a:pt x="151448" y="159067"/>
                          <a:pt x="139065" y="171450"/>
                          <a:pt x="139065" y="186690"/>
                        </a:cubicBezTo>
                        <a:lnTo>
                          <a:pt x="139065" y="568643"/>
                        </a:lnTo>
                        <a:cubicBezTo>
                          <a:pt x="139065" y="607695"/>
                          <a:pt x="107633" y="638175"/>
                          <a:pt x="69533" y="638175"/>
                        </a:cubicBezTo>
                        <a:lnTo>
                          <a:pt x="69533" y="638175"/>
                        </a:lnTo>
                        <a:cubicBezTo>
                          <a:pt x="30480" y="638175"/>
                          <a:pt x="0" y="606743"/>
                          <a:pt x="0" y="568643"/>
                        </a:cubicBezTo>
                        <a:lnTo>
                          <a:pt x="0" y="166688"/>
                        </a:lnTo>
                        <a:cubicBezTo>
                          <a:pt x="0" y="74295"/>
                          <a:pt x="74295" y="0"/>
                          <a:pt x="166688" y="0"/>
                        </a:cubicBezTo>
                        <a:lnTo>
                          <a:pt x="194310" y="0"/>
                        </a:lnTo>
                        <a:lnTo>
                          <a:pt x="635318" y="0"/>
                        </a:lnTo>
                        <a:lnTo>
                          <a:pt x="662940" y="0"/>
                        </a:lnTo>
                        <a:cubicBezTo>
                          <a:pt x="755333" y="0"/>
                          <a:pt x="829628" y="74295"/>
                          <a:pt x="829628" y="166688"/>
                        </a:cubicBezTo>
                        <a:lnTo>
                          <a:pt x="829628" y="568643"/>
                        </a:lnTo>
                        <a:cubicBezTo>
                          <a:pt x="829628" y="607695"/>
                          <a:pt x="798195" y="638175"/>
                          <a:pt x="760095" y="638175"/>
                        </a:cubicBezTo>
                        <a:lnTo>
                          <a:pt x="760095" y="638175"/>
                        </a:lnTo>
                        <a:cubicBezTo>
                          <a:pt x="721043" y="638175"/>
                          <a:pt x="690563" y="606743"/>
                          <a:pt x="690563" y="568643"/>
                        </a:cubicBezTo>
                        <a:lnTo>
                          <a:pt x="690563" y="186690"/>
                        </a:lnTo>
                        <a:cubicBezTo>
                          <a:pt x="690563" y="171450"/>
                          <a:pt x="678180" y="159067"/>
                          <a:pt x="662940" y="159067"/>
                        </a:cubicBezTo>
                        <a:lnTo>
                          <a:pt x="662940" y="159067"/>
                        </a:lnTo>
                        <a:cubicBezTo>
                          <a:pt x="647700" y="159067"/>
                          <a:pt x="635318" y="171450"/>
                          <a:pt x="635318" y="186690"/>
                        </a:cubicBezTo>
                        <a:lnTo>
                          <a:pt x="635318" y="522923"/>
                        </a:lnTo>
                        <a:lnTo>
                          <a:pt x="635318" y="1187768"/>
                        </a:lnTo>
                        <a:cubicBezTo>
                          <a:pt x="635318" y="1236345"/>
                          <a:pt x="596265" y="1275398"/>
                          <a:pt x="547688" y="1275398"/>
                        </a:cubicBezTo>
                        <a:lnTo>
                          <a:pt x="547688" y="1275398"/>
                        </a:lnTo>
                        <a:cubicBezTo>
                          <a:pt x="499110" y="1275398"/>
                          <a:pt x="460058" y="1236345"/>
                          <a:pt x="460058" y="1187768"/>
                        </a:cubicBezTo>
                        <a:lnTo>
                          <a:pt x="460058" y="658178"/>
                        </a:lnTo>
                        <a:cubicBezTo>
                          <a:pt x="459105" y="633413"/>
                          <a:pt x="439103" y="613410"/>
                          <a:pt x="414338" y="613410"/>
                        </a:cubicBezTo>
                      </a:path>
                    </a:pathLst>
                  </a:custGeom>
                  <a:gradFill>
                    <a:gsLst>
                      <a:gs pos="100000">
                        <a:srgbClr val="49A8F2">
                          <a:lumMod val="50000"/>
                        </a:srgbClr>
                      </a:gs>
                      <a:gs pos="83000">
                        <a:srgbClr val="49A8F2"/>
                      </a:gs>
                      <a:gs pos="67000">
                        <a:srgbClr val="6D6E6D">
                          <a:lumMod val="40000"/>
                          <a:lumOff val="60000"/>
                        </a:srgbClr>
                      </a:gs>
                      <a:gs pos="45000">
                        <a:srgbClr val="FCB64C">
                          <a:lumMod val="20000"/>
                          <a:lumOff val="80000"/>
                        </a:srgbClr>
                      </a:gs>
                    </a:gsLst>
                    <a:lin ang="5400000" scaled="0"/>
                  </a:gradFill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9F237B39-B02E-40AF-9F9B-52C54B4A5823}"/>
                      </a:ext>
                    </a:extLst>
                  </p:cNvPr>
                  <p:cNvSpPr/>
                  <p:nvPr/>
                </p:nvSpPr>
                <p:spPr>
                  <a:xfrm>
                    <a:off x="1584818" y="2630961"/>
                    <a:ext cx="390525" cy="3905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90525" h="390525">
                        <a:moveTo>
                          <a:pt x="392430" y="196215"/>
                        </a:moveTo>
                        <a:cubicBezTo>
                          <a:pt x="392430" y="304582"/>
                          <a:pt x="304582" y="392430"/>
                          <a:pt x="196215" y="392430"/>
                        </a:cubicBezTo>
                        <a:cubicBezTo>
                          <a:pt x="87848" y="392430"/>
                          <a:pt x="0" y="304582"/>
                          <a:pt x="0" y="196215"/>
                        </a:cubicBezTo>
                        <a:cubicBezTo>
                          <a:pt x="0" y="87848"/>
                          <a:pt x="87848" y="0"/>
                          <a:pt x="196215" y="0"/>
                        </a:cubicBezTo>
                        <a:cubicBezTo>
                          <a:pt x="304582" y="0"/>
                          <a:pt x="392430" y="87848"/>
                          <a:pt x="392430" y="196215"/>
                        </a:cubicBezTo>
                        <a:close/>
                      </a:path>
                    </a:pathLst>
                  </a:custGeom>
                  <a:gradFill>
                    <a:gsLst>
                      <a:gs pos="100000">
                        <a:srgbClr val="FCB64C">
                          <a:lumMod val="40000"/>
                          <a:lumOff val="60000"/>
                        </a:srgbClr>
                      </a:gs>
                      <a:gs pos="43000">
                        <a:srgbClr val="FCB64C">
                          <a:lumMod val="20000"/>
                          <a:lumOff val="80000"/>
                        </a:srgbClr>
                      </a:gs>
                    </a:gsLst>
                    <a:lin ang="5400000" scaled="0"/>
                  </a:gradFill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8" name="Freeform: Shape 147">
                    <a:extLst>
                      <a:ext uri="{FF2B5EF4-FFF2-40B4-BE49-F238E27FC236}">
                        <a16:creationId xmlns:a16="http://schemas.microsoft.com/office/drawing/2014/main" id="{066F4FE4-2B53-4840-9605-E192D035F3C3}"/>
                      </a:ext>
                    </a:extLst>
                  </p:cNvPr>
                  <p:cNvSpPr/>
                  <p:nvPr/>
                </p:nvSpPr>
                <p:spPr>
                  <a:xfrm>
                    <a:off x="2060115" y="4231161"/>
                    <a:ext cx="19050" cy="123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9050" h="123825">
                        <a:moveTo>
                          <a:pt x="0" y="0"/>
                        </a:moveTo>
                        <a:lnTo>
                          <a:pt x="17145" y="17145"/>
                        </a:lnTo>
                        <a:cubicBezTo>
                          <a:pt x="25717" y="25717"/>
                          <a:pt x="25717" y="39053"/>
                          <a:pt x="17145" y="47625"/>
                        </a:cubicBezTo>
                        <a:lnTo>
                          <a:pt x="17145" y="47625"/>
                        </a:lnTo>
                        <a:cubicBezTo>
                          <a:pt x="8572" y="56197"/>
                          <a:pt x="8572" y="69533"/>
                          <a:pt x="17145" y="78105"/>
                        </a:cubicBezTo>
                        <a:lnTo>
                          <a:pt x="17145" y="78105"/>
                        </a:lnTo>
                        <a:cubicBezTo>
                          <a:pt x="25717" y="86678"/>
                          <a:pt x="25717" y="100013"/>
                          <a:pt x="17145" y="108585"/>
                        </a:cubicBezTo>
                        <a:lnTo>
                          <a:pt x="0" y="125730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52AB247F-B854-4418-8298-D9BC0262A68C}"/>
                      </a:ext>
                    </a:extLst>
                  </p:cNvPr>
                  <p:cNvSpPr/>
                  <p:nvPr/>
                </p:nvSpPr>
                <p:spPr>
                  <a:xfrm>
                    <a:off x="2142030" y="4231161"/>
                    <a:ext cx="19050" cy="123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9050" h="123825">
                        <a:moveTo>
                          <a:pt x="0" y="0"/>
                        </a:moveTo>
                        <a:lnTo>
                          <a:pt x="17145" y="17145"/>
                        </a:lnTo>
                        <a:cubicBezTo>
                          <a:pt x="25717" y="25717"/>
                          <a:pt x="25717" y="39053"/>
                          <a:pt x="17145" y="47625"/>
                        </a:cubicBezTo>
                        <a:lnTo>
                          <a:pt x="17145" y="47625"/>
                        </a:lnTo>
                        <a:cubicBezTo>
                          <a:pt x="8573" y="56197"/>
                          <a:pt x="8573" y="69533"/>
                          <a:pt x="17145" y="78105"/>
                        </a:cubicBezTo>
                        <a:lnTo>
                          <a:pt x="17145" y="78105"/>
                        </a:lnTo>
                        <a:cubicBezTo>
                          <a:pt x="25717" y="86678"/>
                          <a:pt x="25717" y="100013"/>
                          <a:pt x="17145" y="108585"/>
                        </a:cubicBezTo>
                        <a:lnTo>
                          <a:pt x="0" y="125730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1F787AE2-C556-4DD7-900D-AE36BE5DA13C}"/>
                      </a:ext>
                    </a:extLst>
                  </p:cNvPr>
                  <p:cNvSpPr/>
                  <p:nvPr/>
                </p:nvSpPr>
                <p:spPr>
                  <a:xfrm>
                    <a:off x="1482186" y="4232114"/>
                    <a:ext cx="19050" cy="123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9050" h="123825">
                        <a:moveTo>
                          <a:pt x="23574" y="125730"/>
                        </a:moveTo>
                        <a:lnTo>
                          <a:pt x="6429" y="108585"/>
                        </a:lnTo>
                        <a:cubicBezTo>
                          <a:pt x="-2143" y="100013"/>
                          <a:pt x="-2143" y="86677"/>
                          <a:pt x="6429" y="78105"/>
                        </a:cubicBezTo>
                        <a:lnTo>
                          <a:pt x="6429" y="78105"/>
                        </a:lnTo>
                        <a:cubicBezTo>
                          <a:pt x="15002" y="69532"/>
                          <a:pt x="15002" y="56197"/>
                          <a:pt x="6429" y="47625"/>
                        </a:cubicBezTo>
                        <a:lnTo>
                          <a:pt x="6429" y="47625"/>
                        </a:lnTo>
                        <a:cubicBezTo>
                          <a:pt x="-2143" y="39052"/>
                          <a:pt x="-2143" y="25717"/>
                          <a:pt x="6429" y="17145"/>
                        </a:cubicBezTo>
                        <a:lnTo>
                          <a:pt x="23574" y="0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6F455B08-0BB9-464A-9E4C-43A5E1931C89}"/>
                      </a:ext>
                    </a:extLst>
                  </p:cNvPr>
                  <p:cNvSpPr/>
                  <p:nvPr/>
                </p:nvSpPr>
                <p:spPr>
                  <a:xfrm>
                    <a:off x="1400272" y="4231160"/>
                    <a:ext cx="19050" cy="12382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9050" h="123825">
                        <a:moveTo>
                          <a:pt x="23574" y="126683"/>
                        </a:moveTo>
                        <a:lnTo>
                          <a:pt x="6429" y="109538"/>
                        </a:lnTo>
                        <a:cubicBezTo>
                          <a:pt x="-2143" y="100965"/>
                          <a:pt x="-2143" y="87630"/>
                          <a:pt x="6429" y="79058"/>
                        </a:cubicBezTo>
                        <a:lnTo>
                          <a:pt x="6429" y="79058"/>
                        </a:lnTo>
                        <a:cubicBezTo>
                          <a:pt x="15002" y="70485"/>
                          <a:pt x="15002" y="57150"/>
                          <a:pt x="6429" y="48578"/>
                        </a:cubicBezTo>
                        <a:lnTo>
                          <a:pt x="6429" y="48578"/>
                        </a:lnTo>
                        <a:cubicBezTo>
                          <a:pt x="-2143" y="40005"/>
                          <a:pt x="-2143" y="26670"/>
                          <a:pt x="6429" y="18097"/>
                        </a:cubicBezTo>
                        <a:lnTo>
                          <a:pt x="23574" y="0"/>
                        </a:lnTo>
                      </a:path>
                    </a:pathLst>
                  </a:custGeom>
                  <a:noFill/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</p:grpSp>
            <p:grpSp>
              <p:nvGrpSpPr>
                <p:cNvPr id="143" name="Graphic 16">
                  <a:extLst>
                    <a:ext uri="{FF2B5EF4-FFF2-40B4-BE49-F238E27FC236}">
                      <a16:creationId xmlns:a16="http://schemas.microsoft.com/office/drawing/2014/main" id="{2CFC8AF2-8856-4FB6-9F06-6C006FB52369}"/>
                    </a:ext>
                  </a:extLst>
                </p:cNvPr>
                <p:cNvGrpSpPr/>
                <p:nvPr/>
              </p:nvGrpSpPr>
              <p:grpSpPr>
                <a:xfrm>
                  <a:off x="1939292" y="2280058"/>
                  <a:ext cx="219201" cy="70396"/>
                  <a:chOff x="4465320" y="2461418"/>
                  <a:chExt cx="207645" cy="66684"/>
                </a:xfrm>
              </p:grpSpPr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AFE84865-4E16-4DCA-B61E-2AA4057719FE}"/>
                      </a:ext>
                    </a:extLst>
                  </p:cNvPr>
                  <p:cNvSpPr/>
                  <p:nvPr/>
                </p:nvSpPr>
                <p:spPr>
                  <a:xfrm>
                    <a:off x="4606290" y="2461418"/>
                    <a:ext cx="66675" cy="66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75" h="66675">
                        <a:moveTo>
                          <a:pt x="68580" y="34290"/>
                        </a:moveTo>
                        <a:cubicBezTo>
                          <a:pt x="68580" y="53228"/>
                          <a:pt x="53228" y="68580"/>
                          <a:pt x="34290" y="68580"/>
                        </a:cubicBezTo>
                        <a:cubicBezTo>
                          <a:pt x="15352" y="68580"/>
                          <a:pt x="0" y="53228"/>
                          <a:pt x="0" y="34290"/>
                        </a:cubicBezTo>
                        <a:cubicBezTo>
                          <a:pt x="0" y="15352"/>
                          <a:pt x="15352" y="0"/>
                          <a:pt x="34290" y="0"/>
                        </a:cubicBezTo>
                        <a:cubicBezTo>
                          <a:pt x="53228" y="0"/>
                          <a:pt x="68580" y="15352"/>
                          <a:pt x="68580" y="34290"/>
                        </a:cubicBezTo>
                        <a:close/>
                      </a:path>
                    </a:pathLst>
                  </a:custGeom>
                  <a:noFill/>
                  <a:ln w="19050" cap="flat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F9D7BFDB-15B9-41E6-B7D2-0CA0B7246640}"/>
                      </a:ext>
                    </a:extLst>
                  </p:cNvPr>
                  <p:cNvSpPr/>
                  <p:nvPr/>
                </p:nvSpPr>
                <p:spPr>
                  <a:xfrm>
                    <a:off x="4465320" y="2461427"/>
                    <a:ext cx="66675" cy="6667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675" h="66675">
                        <a:moveTo>
                          <a:pt x="68580" y="34290"/>
                        </a:moveTo>
                        <a:cubicBezTo>
                          <a:pt x="68580" y="53228"/>
                          <a:pt x="53228" y="68580"/>
                          <a:pt x="34290" y="68580"/>
                        </a:cubicBezTo>
                        <a:cubicBezTo>
                          <a:pt x="15352" y="68580"/>
                          <a:pt x="0" y="53228"/>
                          <a:pt x="0" y="34290"/>
                        </a:cubicBezTo>
                        <a:cubicBezTo>
                          <a:pt x="0" y="15352"/>
                          <a:pt x="15352" y="0"/>
                          <a:pt x="34290" y="0"/>
                        </a:cubicBezTo>
                        <a:cubicBezTo>
                          <a:pt x="53228" y="0"/>
                          <a:pt x="68580" y="15352"/>
                          <a:pt x="68580" y="34290"/>
                        </a:cubicBezTo>
                        <a:close/>
                      </a:path>
                    </a:pathLst>
                  </a:custGeom>
                  <a:noFill/>
                  <a:ln w="19050" cap="flat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</p:grpSp>
          </p:grp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DB188782-1917-458E-A9E9-B20947BB8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0818" y="2775807"/>
                <a:ext cx="128086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474746"/>
                </a:solidFill>
                <a:prstDash val="solid"/>
              </a:ln>
              <a:effectLst/>
            </p:spPr>
          </p:cxn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8385404-2B2A-45B6-A96F-A5CC8E3CC6BC}"/>
              </a:ext>
            </a:extLst>
          </p:cNvPr>
          <p:cNvGrpSpPr/>
          <p:nvPr/>
        </p:nvGrpSpPr>
        <p:grpSpPr>
          <a:xfrm>
            <a:off x="5741577" y="2352625"/>
            <a:ext cx="4888999" cy="3435727"/>
            <a:chOff x="4306182" y="1764468"/>
            <a:chExt cx="3666749" cy="2576795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5E27100-0007-4C1D-B8C0-BE8685A5A156}"/>
                </a:ext>
              </a:extLst>
            </p:cNvPr>
            <p:cNvGrpSpPr/>
            <p:nvPr/>
          </p:nvGrpSpPr>
          <p:grpSpPr>
            <a:xfrm>
              <a:off x="5314950" y="2486206"/>
              <a:ext cx="2657981" cy="1855057"/>
              <a:chOff x="5314950" y="2480690"/>
              <a:chExt cx="2657981" cy="1855057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76179419-FF75-4E44-B9F4-EB06863340B2}"/>
                  </a:ext>
                </a:extLst>
              </p:cNvPr>
              <p:cNvGrpSpPr/>
              <p:nvPr/>
            </p:nvGrpSpPr>
            <p:grpSpPr>
              <a:xfrm>
                <a:off x="5314950" y="2480690"/>
                <a:ext cx="2657981" cy="1855057"/>
                <a:chOff x="5167172" y="2480690"/>
                <a:chExt cx="2657981" cy="1855057"/>
              </a:xfrm>
            </p:grpSpPr>
            <p:grpSp>
              <p:nvGrpSpPr>
                <p:cNvPr id="165" name="Graphic 22">
                  <a:extLst>
                    <a:ext uri="{FF2B5EF4-FFF2-40B4-BE49-F238E27FC236}">
                      <a16:creationId xmlns:a16="http://schemas.microsoft.com/office/drawing/2014/main" id="{2E098362-33D7-4D4E-B540-025C111C8BC4}"/>
                    </a:ext>
                  </a:extLst>
                </p:cNvPr>
                <p:cNvGrpSpPr/>
                <p:nvPr/>
              </p:nvGrpSpPr>
              <p:grpSpPr>
                <a:xfrm flipH="1">
                  <a:off x="5167172" y="2594135"/>
                  <a:ext cx="2657981" cy="1741612"/>
                  <a:chOff x="2806957" y="2594135"/>
                  <a:chExt cx="2657981" cy="1741612"/>
                </a:xfrm>
              </p:grpSpPr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3243D3F2-3BFF-45E8-848F-5E2393ABBC15}"/>
                      </a:ext>
                    </a:extLst>
                  </p:cNvPr>
                  <p:cNvSpPr/>
                  <p:nvPr/>
                </p:nvSpPr>
                <p:spPr>
                  <a:xfrm>
                    <a:off x="3933187" y="3029831"/>
                    <a:ext cx="1531751" cy="130591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31750" h="1305915">
                        <a:moveTo>
                          <a:pt x="585971" y="119569"/>
                        </a:moveTo>
                        <a:cubicBezTo>
                          <a:pt x="529021" y="136261"/>
                          <a:pt x="479927" y="173573"/>
                          <a:pt x="449488" y="225613"/>
                        </a:cubicBezTo>
                        <a:lnTo>
                          <a:pt x="382720" y="337549"/>
                        </a:lnTo>
                        <a:cubicBezTo>
                          <a:pt x="368973" y="360132"/>
                          <a:pt x="339516" y="367987"/>
                          <a:pt x="316933" y="354241"/>
                        </a:cubicBezTo>
                        <a:lnTo>
                          <a:pt x="150011" y="256052"/>
                        </a:lnTo>
                        <a:cubicBezTo>
                          <a:pt x="102880" y="228559"/>
                          <a:pt x="42985" y="244269"/>
                          <a:pt x="15492" y="291400"/>
                        </a:cubicBezTo>
                        <a:lnTo>
                          <a:pt x="13528" y="294346"/>
                        </a:lnTo>
                        <a:cubicBezTo>
                          <a:pt x="-13965" y="341476"/>
                          <a:pt x="1746" y="401372"/>
                          <a:pt x="48876" y="427883"/>
                        </a:cubicBezTo>
                        <a:lnTo>
                          <a:pt x="247219" y="543746"/>
                        </a:lnTo>
                        <a:cubicBezTo>
                          <a:pt x="349335" y="603641"/>
                          <a:pt x="480909" y="569275"/>
                          <a:pt x="540804" y="468140"/>
                        </a:cubicBezTo>
                        <a:lnTo>
                          <a:pt x="562406" y="431810"/>
                        </a:lnTo>
                        <a:cubicBezTo>
                          <a:pt x="575170" y="410209"/>
                          <a:pt x="608555" y="415118"/>
                          <a:pt x="614446" y="439666"/>
                        </a:cubicBezTo>
                        <a:lnTo>
                          <a:pt x="642921" y="550619"/>
                        </a:lnTo>
                        <a:cubicBezTo>
                          <a:pt x="643903" y="552583"/>
                          <a:pt x="643903" y="555529"/>
                          <a:pt x="644885" y="557493"/>
                        </a:cubicBezTo>
                        <a:cubicBezTo>
                          <a:pt x="650776" y="587931"/>
                          <a:pt x="645866" y="619352"/>
                          <a:pt x="630156" y="645863"/>
                        </a:cubicBezTo>
                        <a:lnTo>
                          <a:pt x="509384" y="851078"/>
                        </a:lnTo>
                        <a:lnTo>
                          <a:pt x="509384" y="851078"/>
                        </a:lnTo>
                        <a:cubicBezTo>
                          <a:pt x="440651" y="967923"/>
                          <a:pt x="479927" y="1117171"/>
                          <a:pt x="595790" y="1185903"/>
                        </a:cubicBezTo>
                        <a:lnTo>
                          <a:pt x="595790" y="1185903"/>
                        </a:lnTo>
                        <a:lnTo>
                          <a:pt x="783331" y="1296857"/>
                        </a:lnTo>
                        <a:cubicBezTo>
                          <a:pt x="841263" y="1331223"/>
                          <a:pt x="916869" y="1311585"/>
                          <a:pt x="951235" y="1253654"/>
                        </a:cubicBezTo>
                        <a:lnTo>
                          <a:pt x="951235" y="1253654"/>
                        </a:lnTo>
                        <a:cubicBezTo>
                          <a:pt x="985601" y="1195722"/>
                          <a:pt x="965963" y="1120116"/>
                          <a:pt x="908032" y="1085750"/>
                        </a:cubicBezTo>
                        <a:lnTo>
                          <a:pt x="774494" y="1007199"/>
                        </a:lnTo>
                        <a:cubicBezTo>
                          <a:pt x="745038" y="989525"/>
                          <a:pt x="734237" y="951231"/>
                          <a:pt x="751911" y="921774"/>
                        </a:cubicBezTo>
                        <a:lnTo>
                          <a:pt x="867774" y="725396"/>
                        </a:lnTo>
                        <a:cubicBezTo>
                          <a:pt x="876611" y="709686"/>
                          <a:pt x="901158" y="712631"/>
                          <a:pt x="905086" y="730305"/>
                        </a:cubicBezTo>
                        <a:lnTo>
                          <a:pt x="934543" y="844205"/>
                        </a:lnTo>
                        <a:cubicBezTo>
                          <a:pt x="968909" y="974796"/>
                          <a:pt x="1102446" y="1053348"/>
                          <a:pt x="1233038" y="1019963"/>
                        </a:cubicBezTo>
                        <a:lnTo>
                          <a:pt x="1233038" y="1019963"/>
                        </a:lnTo>
                        <a:lnTo>
                          <a:pt x="1444144" y="964977"/>
                        </a:lnTo>
                        <a:cubicBezTo>
                          <a:pt x="1509931" y="948285"/>
                          <a:pt x="1549207" y="881517"/>
                          <a:pt x="1531533" y="815730"/>
                        </a:cubicBezTo>
                        <a:lnTo>
                          <a:pt x="1531533" y="815730"/>
                        </a:lnTo>
                        <a:cubicBezTo>
                          <a:pt x="1514841" y="749943"/>
                          <a:pt x="1448072" y="710668"/>
                          <a:pt x="1382285" y="728342"/>
                        </a:cubicBezTo>
                        <a:lnTo>
                          <a:pt x="1196708" y="767617"/>
                        </a:lnTo>
                        <a:cubicBezTo>
                          <a:pt x="1163323" y="776454"/>
                          <a:pt x="1128957" y="755835"/>
                          <a:pt x="1120120" y="722450"/>
                        </a:cubicBezTo>
                        <a:lnTo>
                          <a:pt x="1011130" y="302201"/>
                        </a:lnTo>
                        <a:cubicBezTo>
                          <a:pt x="1004257" y="276672"/>
                          <a:pt x="1019967" y="250160"/>
                          <a:pt x="1045496" y="244269"/>
                        </a:cubicBezTo>
                        <a:cubicBezTo>
                          <a:pt x="1071026" y="237396"/>
                          <a:pt x="1097537" y="253106"/>
                          <a:pt x="1103428" y="278635"/>
                        </a:cubicBezTo>
                        <a:lnTo>
                          <a:pt x="1152523" y="466177"/>
                        </a:lnTo>
                        <a:cubicBezTo>
                          <a:pt x="1166269" y="519199"/>
                          <a:pt x="1220273" y="550619"/>
                          <a:pt x="1272313" y="536873"/>
                        </a:cubicBezTo>
                        <a:lnTo>
                          <a:pt x="1275259" y="535891"/>
                        </a:lnTo>
                        <a:cubicBezTo>
                          <a:pt x="1327299" y="522144"/>
                          <a:pt x="1358720" y="469122"/>
                          <a:pt x="1344973" y="416100"/>
                        </a:cubicBezTo>
                        <a:lnTo>
                          <a:pt x="1285078" y="180446"/>
                        </a:lnTo>
                        <a:lnTo>
                          <a:pt x="1285078" y="180446"/>
                        </a:lnTo>
                        <a:cubicBezTo>
                          <a:pt x="1251694" y="49855"/>
                          <a:pt x="1117174" y="-26733"/>
                          <a:pt x="987565" y="8615"/>
                        </a:cubicBezTo>
                        <a:lnTo>
                          <a:pt x="848136" y="46909"/>
                        </a:lnTo>
                        <a:lnTo>
                          <a:pt x="585971" y="119569"/>
                        </a:lnTo>
                        <a:close/>
                      </a:path>
                    </a:pathLst>
                  </a:custGeom>
                  <a:gradFill>
                    <a:gsLst>
                      <a:gs pos="100000">
                        <a:srgbClr val="FCB64C">
                          <a:lumMod val="20000"/>
                          <a:lumOff val="80000"/>
                        </a:srgbClr>
                      </a:gs>
                      <a:gs pos="24000">
                        <a:srgbClr val="FCB64C">
                          <a:lumMod val="40000"/>
                          <a:lumOff val="60000"/>
                        </a:srgbClr>
                      </a:gs>
                    </a:gsLst>
                    <a:lin ang="5400000" scaled="0"/>
                  </a:gradFill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46183885-7C3B-4179-A687-155F513F4A60}"/>
                      </a:ext>
                    </a:extLst>
                  </p:cNvPr>
                  <p:cNvSpPr/>
                  <p:nvPr/>
                </p:nvSpPr>
                <p:spPr>
                  <a:xfrm>
                    <a:off x="2806957" y="3029831"/>
                    <a:ext cx="1531751" cy="130591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531750" h="1305915">
                        <a:moveTo>
                          <a:pt x="584989" y="119569"/>
                        </a:moveTo>
                        <a:cubicBezTo>
                          <a:pt x="528040" y="136261"/>
                          <a:pt x="478945" y="173573"/>
                          <a:pt x="448506" y="225613"/>
                        </a:cubicBezTo>
                        <a:lnTo>
                          <a:pt x="382720" y="337549"/>
                        </a:lnTo>
                        <a:cubicBezTo>
                          <a:pt x="368973" y="360132"/>
                          <a:pt x="339516" y="367987"/>
                          <a:pt x="316933" y="354241"/>
                        </a:cubicBezTo>
                        <a:lnTo>
                          <a:pt x="150011" y="256052"/>
                        </a:lnTo>
                        <a:cubicBezTo>
                          <a:pt x="102880" y="228559"/>
                          <a:pt x="42985" y="244269"/>
                          <a:pt x="15492" y="291400"/>
                        </a:cubicBezTo>
                        <a:lnTo>
                          <a:pt x="13528" y="294346"/>
                        </a:lnTo>
                        <a:cubicBezTo>
                          <a:pt x="-13965" y="341476"/>
                          <a:pt x="1746" y="401372"/>
                          <a:pt x="48876" y="427883"/>
                        </a:cubicBezTo>
                        <a:lnTo>
                          <a:pt x="247218" y="543746"/>
                        </a:lnTo>
                        <a:cubicBezTo>
                          <a:pt x="349335" y="603641"/>
                          <a:pt x="480909" y="569275"/>
                          <a:pt x="540804" y="468140"/>
                        </a:cubicBezTo>
                        <a:lnTo>
                          <a:pt x="562406" y="431810"/>
                        </a:lnTo>
                        <a:cubicBezTo>
                          <a:pt x="575170" y="410209"/>
                          <a:pt x="608555" y="415118"/>
                          <a:pt x="614446" y="439666"/>
                        </a:cubicBezTo>
                        <a:lnTo>
                          <a:pt x="642921" y="550619"/>
                        </a:lnTo>
                        <a:cubicBezTo>
                          <a:pt x="643903" y="552583"/>
                          <a:pt x="643903" y="555529"/>
                          <a:pt x="644885" y="557493"/>
                        </a:cubicBezTo>
                        <a:cubicBezTo>
                          <a:pt x="650776" y="587931"/>
                          <a:pt x="645866" y="619352"/>
                          <a:pt x="630156" y="645863"/>
                        </a:cubicBezTo>
                        <a:lnTo>
                          <a:pt x="509384" y="851078"/>
                        </a:lnTo>
                        <a:lnTo>
                          <a:pt x="509384" y="851078"/>
                        </a:lnTo>
                        <a:cubicBezTo>
                          <a:pt x="440651" y="967923"/>
                          <a:pt x="479927" y="1117171"/>
                          <a:pt x="595790" y="1185903"/>
                        </a:cubicBezTo>
                        <a:lnTo>
                          <a:pt x="595790" y="1185903"/>
                        </a:lnTo>
                        <a:lnTo>
                          <a:pt x="783331" y="1296857"/>
                        </a:lnTo>
                        <a:cubicBezTo>
                          <a:pt x="841263" y="1331223"/>
                          <a:pt x="916869" y="1311585"/>
                          <a:pt x="951235" y="1253654"/>
                        </a:cubicBezTo>
                        <a:lnTo>
                          <a:pt x="951235" y="1253654"/>
                        </a:lnTo>
                        <a:cubicBezTo>
                          <a:pt x="985601" y="1195722"/>
                          <a:pt x="965963" y="1120116"/>
                          <a:pt x="908032" y="1085750"/>
                        </a:cubicBezTo>
                        <a:lnTo>
                          <a:pt x="774494" y="1007199"/>
                        </a:lnTo>
                        <a:cubicBezTo>
                          <a:pt x="745038" y="989525"/>
                          <a:pt x="734237" y="951231"/>
                          <a:pt x="751911" y="921774"/>
                        </a:cubicBezTo>
                        <a:lnTo>
                          <a:pt x="867774" y="725396"/>
                        </a:lnTo>
                        <a:cubicBezTo>
                          <a:pt x="876611" y="709686"/>
                          <a:pt x="901158" y="712631"/>
                          <a:pt x="905086" y="730305"/>
                        </a:cubicBezTo>
                        <a:lnTo>
                          <a:pt x="934543" y="844205"/>
                        </a:lnTo>
                        <a:cubicBezTo>
                          <a:pt x="968909" y="974796"/>
                          <a:pt x="1102446" y="1053348"/>
                          <a:pt x="1233038" y="1019963"/>
                        </a:cubicBezTo>
                        <a:lnTo>
                          <a:pt x="1233038" y="1019963"/>
                        </a:lnTo>
                        <a:lnTo>
                          <a:pt x="1444144" y="964977"/>
                        </a:lnTo>
                        <a:cubicBezTo>
                          <a:pt x="1509931" y="948285"/>
                          <a:pt x="1549207" y="881517"/>
                          <a:pt x="1531533" y="815730"/>
                        </a:cubicBezTo>
                        <a:lnTo>
                          <a:pt x="1531533" y="815730"/>
                        </a:lnTo>
                        <a:cubicBezTo>
                          <a:pt x="1514841" y="749943"/>
                          <a:pt x="1448072" y="710668"/>
                          <a:pt x="1382285" y="728342"/>
                        </a:cubicBezTo>
                        <a:lnTo>
                          <a:pt x="1196708" y="767617"/>
                        </a:lnTo>
                        <a:cubicBezTo>
                          <a:pt x="1163323" y="776454"/>
                          <a:pt x="1128957" y="755835"/>
                          <a:pt x="1120120" y="722450"/>
                        </a:cubicBezTo>
                        <a:lnTo>
                          <a:pt x="1011130" y="302201"/>
                        </a:lnTo>
                        <a:cubicBezTo>
                          <a:pt x="1004257" y="276672"/>
                          <a:pt x="1019967" y="250160"/>
                          <a:pt x="1045496" y="244269"/>
                        </a:cubicBezTo>
                        <a:cubicBezTo>
                          <a:pt x="1071026" y="237396"/>
                          <a:pt x="1097537" y="253106"/>
                          <a:pt x="1103428" y="278635"/>
                        </a:cubicBezTo>
                        <a:lnTo>
                          <a:pt x="1126993" y="363078"/>
                        </a:lnTo>
                        <a:cubicBezTo>
                          <a:pt x="1140740" y="416100"/>
                          <a:pt x="1194744" y="447521"/>
                          <a:pt x="1246784" y="433774"/>
                        </a:cubicBezTo>
                        <a:lnTo>
                          <a:pt x="1249730" y="432792"/>
                        </a:lnTo>
                        <a:cubicBezTo>
                          <a:pt x="1301770" y="419046"/>
                          <a:pt x="1333191" y="366024"/>
                          <a:pt x="1319444" y="313002"/>
                        </a:cubicBezTo>
                        <a:lnTo>
                          <a:pt x="1285078" y="180446"/>
                        </a:lnTo>
                        <a:lnTo>
                          <a:pt x="1285078" y="180446"/>
                        </a:lnTo>
                        <a:cubicBezTo>
                          <a:pt x="1251694" y="49855"/>
                          <a:pt x="1117174" y="-26733"/>
                          <a:pt x="987565" y="8615"/>
                        </a:cubicBezTo>
                        <a:lnTo>
                          <a:pt x="848136" y="46909"/>
                        </a:lnTo>
                        <a:lnTo>
                          <a:pt x="584989" y="119569"/>
                        </a:lnTo>
                        <a:close/>
                      </a:path>
                    </a:pathLst>
                  </a:custGeom>
                  <a:gradFill>
                    <a:gsLst>
                      <a:gs pos="100000">
                        <a:srgbClr val="FCB64C">
                          <a:lumMod val="20000"/>
                          <a:lumOff val="80000"/>
                        </a:srgbClr>
                      </a:gs>
                      <a:gs pos="24000">
                        <a:srgbClr val="FCB64C">
                          <a:lumMod val="40000"/>
                          <a:lumOff val="60000"/>
                        </a:srgbClr>
                      </a:gs>
                    </a:gsLst>
                    <a:lin ang="5400000" scaled="0"/>
                  </a:gradFill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4F36E787-EA6A-4C30-A8E4-4D23CC1F0086}"/>
                      </a:ext>
                    </a:extLst>
                  </p:cNvPr>
                  <p:cNvSpPr/>
                  <p:nvPr/>
                </p:nvSpPr>
                <p:spPr>
                  <a:xfrm>
                    <a:off x="3235970" y="2594135"/>
                    <a:ext cx="461200" cy="461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2575" h="402575">
                        <a:moveTo>
                          <a:pt x="404539" y="202270"/>
                        </a:moveTo>
                        <a:cubicBezTo>
                          <a:pt x="404539" y="313980"/>
                          <a:pt x="313980" y="404539"/>
                          <a:pt x="202270" y="404539"/>
                        </a:cubicBezTo>
                        <a:cubicBezTo>
                          <a:pt x="90559" y="404539"/>
                          <a:pt x="0" y="313980"/>
                          <a:pt x="0" y="202270"/>
                        </a:cubicBezTo>
                        <a:cubicBezTo>
                          <a:pt x="0" y="90559"/>
                          <a:pt x="90559" y="0"/>
                          <a:pt x="202270" y="0"/>
                        </a:cubicBezTo>
                        <a:cubicBezTo>
                          <a:pt x="313980" y="0"/>
                          <a:pt x="404539" y="90559"/>
                          <a:pt x="404539" y="202270"/>
                        </a:cubicBezTo>
                        <a:close/>
                      </a:path>
                    </a:pathLst>
                  </a:custGeom>
                  <a:gradFill>
                    <a:gsLst>
                      <a:gs pos="100000">
                        <a:srgbClr val="FCB64C">
                          <a:lumMod val="20000"/>
                          <a:lumOff val="80000"/>
                        </a:srgbClr>
                      </a:gs>
                      <a:gs pos="24000">
                        <a:srgbClr val="FCB64C">
                          <a:lumMod val="40000"/>
                          <a:lumOff val="60000"/>
                        </a:srgbClr>
                      </a:gs>
                    </a:gsLst>
                    <a:lin ang="5400000" scaled="0"/>
                  </a:gradFill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C3D76154-29AF-4257-B7A0-ADAA2A31698C}"/>
                      </a:ext>
                    </a:extLst>
                  </p:cNvPr>
                  <p:cNvSpPr/>
                  <p:nvPr/>
                </p:nvSpPr>
                <p:spPr>
                  <a:xfrm>
                    <a:off x="4363182" y="2594135"/>
                    <a:ext cx="461200" cy="4612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2575" h="402575">
                        <a:moveTo>
                          <a:pt x="404539" y="202270"/>
                        </a:moveTo>
                        <a:cubicBezTo>
                          <a:pt x="404539" y="313980"/>
                          <a:pt x="313980" y="404539"/>
                          <a:pt x="202270" y="404539"/>
                        </a:cubicBezTo>
                        <a:cubicBezTo>
                          <a:pt x="90559" y="404539"/>
                          <a:pt x="0" y="313980"/>
                          <a:pt x="0" y="202270"/>
                        </a:cubicBezTo>
                        <a:cubicBezTo>
                          <a:pt x="0" y="90559"/>
                          <a:pt x="90559" y="0"/>
                          <a:pt x="202270" y="0"/>
                        </a:cubicBezTo>
                        <a:cubicBezTo>
                          <a:pt x="313980" y="0"/>
                          <a:pt x="404539" y="90559"/>
                          <a:pt x="404539" y="202270"/>
                        </a:cubicBezTo>
                        <a:close/>
                      </a:path>
                    </a:pathLst>
                  </a:custGeom>
                  <a:gradFill>
                    <a:gsLst>
                      <a:gs pos="100000">
                        <a:srgbClr val="FCB64C">
                          <a:lumMod val="20000"/>
                          <a:lumOff val="80000"/>
                        </a:srgbClr>
                      </a:gs>
                      <a:gs pos="24000">
                        <a:srgbClr val="FCB64C">
                          <a:lumMod val="40000"/>
                          <a:lumOff val="60000"/>
                        </a:srgbClr>
                      </a:gs>
                    </a:gsLst>
                    <a:lin ang="5400000" scaled="0"/>
                  </a:gradFill>
                  <a:ln w="19050" cap="rnd">
                    <a:solidFill>
                      <a:srgbClr val="474746"/>
                    </a:solidFill>
                    <a:prstDash val="solid"/>
                    <a:miter/>
                  </a:ln>
                </p:spPr>
                <p:txBody>
                  <a:bodyPr/>
                  <a:lstStyle/>
                  <a:p>
                    <a:pPr defTabSz="1219170">
                      <a:defRPr/>
                    </a:pPr>
                    <a:endParaRPr lang="en-US" sz="2400" kern="0">
                      <a:solidFill>
                        <a:prstClr val="white"/>
                      </a:solidFill>
                      <a:latin typeface="Arial"/>
                    </a:endParaRPr>
                  </a:p>
                </p:txBody>
              </p:sp>
            </p:grpSp>
            <p:sp>
              <p:nvSpPr>
                <p:cNvPr id="166" name="Heart 165">
                  <a:extLst>
                    <a:ext uri="{FF2B5EF4-FFF2-40B4-BE49-F238E27FC236}">
                      <a16:creationId xmlns:a16="http://schemas.microsoft.com/office/drawing/2014/main" id="{E51E8C2E-8EA1-45BC-87A2-80583F4E0804}"/>
                    </a:ext>
                  </a:extLst>
                </p:cNvPr>
                <p:cNvSpPr/>
                <p:nvPr/>
              </p:nvSpPr>
              <p:spPr>
                <a:xfrm>
                  <a:off x="5581377" y="2509262"/>
                  <a:ext cx="140950" cy="113944"/>
                </a:xfrm>
                <a:prstGeom prst="heart">
                  <a:avLst/>
                </a:prstGeom>
                <a:gradFill flip="none" rotWithShape="1">
                  <a:gsLst>
                    <a:gs pos="0">
                      <a:srgbClr val="C00000"/>
                    </a:gs>
                    <a:gs pos="100000">
                      <a:srgbClr val="D65757"/>
                    </a:gs>
                  </a:gsLst>
                  <a:lin ang="5400000" scaled="1"/>
                  <a:tileRect/>
                </a:gradFill>
                <a:ln w="19050" cap="rnd">
                  <a:solidFill>
                    <a:srgbClr val="474746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pPr defTabSz="1219170">
                    <a:defRPr/>
                  </a:pPr>
                  <a:endParaRPr lang="en-US" sz="2400" kern="0" dirty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167" name="Heart 166">
                  <a:extLst>
                    <a:ext uri="{FF2B5EF4-FFF2-40B4-BE49-F238E27FC236}">
                      <a16:creationId xmlns:a16="http://schemas.microsoft.com/office/drawing/2014/main" id="{AD01F483-8018-4EC0-9363-79A0ADCF1897}"/>
                    </a:ext>
                  </a:extLst>
                </p:cNvPr>
                <p:cNvSpPr/>
                <p:nvPr/>
              </p:nvSpPr>
              <p:spPr>
                <a:xfrm>
                  <a:off x="5439951" y="2701870"/>
                  <a:ext cx="188522" cy="152401"/>
                </a:xfrm>
                <a:prstGeom prst="heart">
                  <a:avLst/>
                </a:prstGeom>
                <a:gradFill flip="none" rotWithShape="1">
                  <a:gsLst>
                    <a:gs pos="0">
                      <a:srgbClr val="C00000"/>
                    </a:gs>
                    <a:gs pos="100000">
                      <a:srgbClr val="D65757"/>
                    </a:gs>
                  </a:gsLst>
                  <a:lin ang="5400000" scaled="1"/>
                  <a:tileRect/>
                </a:gradFill>
                <a:ln w="19050" cap="rnd">
                  <a:solidFill>
                    <a:srgbClr val="474746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pPr defTabSz="1219170">
                    <a:defRPr/>
                  </a:pPr>
                  <a:endParaRPr lang="en-US" sz="2400" kern="0" dirty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168" name="Heart 167">
                  <a:extLst>
                    <a:ext uri="{FF2B5EF4-FFF2-40B4-BE49-F238E27FC236}">
                      <a16:creationId xmlns:a16="http://schemas.microsoft.com/office/drawing/2014/main" id="{FC11DD97-245D-4CF1-B0C9-90634CD144DB}"/>
                    </a:ext>
                  </a:extLst>
                </p:cNvPr>
                <p:cNvSpPr/>
                <p:nvPr/>
              </p:nvSpPr>
              <p:spPr>
                <a:xfrm>
                  <a:off x="5289258" y="2480690"/>
                  <a:ext cx="112864" cy="91240"/>
                </a:xfrm>
                <a:prstGeom prst="heart">
                  <a:avLst/>
                </a:prstGeom>
                <a:gradFill flip="none" rotWithShape="1">
                  <a:gsLst>
                    <a:gs pos="0">
                      <a:srgbClr val="C00000"/>
                    </a:gs>
                    <a:gs pos="100000">
                      <a:srgbClr val="D65757"/>
                    </a:gs>
                  </a:gsLst>
                  <a:lin ang="5400000" scaled="1"/>
                  <a:tileRect/>
                </a:gradFill>
                <a:ln w="19050" cap="rnd">
                  <a:solidFill>
                    <a:srgbClr val="474746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pPr defTabSz="1219170">
                    <a:defRPr/>
                  </a:pPr>
                  <a:endParaRPr lang="en-US" sz="2400" kern="0" dirty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169" name="Heart 168">
                  <a:extLst>
                    <a:ext uri="{FF2B5EF4-FFF2-40B4-BE49-F238E27FC236}">
                      <a16:creationId xmlns:a16="http://schemas.microsoft.com/office/drawing/2014/main" id="{BE26C414-25F2-420A-BE4C-7A8E139DF1F4}"/>
                    </a:ext>
                  </a:extLst>
                </p:cNvPr>
                <p:cNvSpPr/>
                <p:nvPr/>
              </p:nvSpPr>
              <p:spPr>
                <a:xfrm>
                  <a:off x="6645018" y="2678710"/>
                  <a:ext cx="186570" cy="150824"/>
                </a:xfrm>
                <a:prstGeom prst="heart">
                  <a:avLst/>
                </a:prstGeom>
                <a:gradFill flip="none" rotWithShape="1">
                  <a:gsLst>
                    <a:gs pos="0">
                      <a:srgbClr val="C00000"/>
                    </a:gs>
                    <a:gs pos="100000">
                      <a:srgbClr val="D65757"/>
                    </a:gs>
                  </a:gsLst>
                  <a:lin ang="5400000" scaled="1"/>
                  <a:tileRect/>
                </a:gradFill>
                <a:ln w="19050" cap="rnd">
                  <a:solidFill>
                    <a:srgbClr val="474746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pPr defTabSz="1219170">
                    <a:defRPr/>
                  </a:pPr>
                  <a:endParaRPr lang="en-US" sz="2400" kern="0" dirty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170" name="Heart 169">
                  <a:extLst>
                    <a:ext uri="{FF2B5EF4-FFF2-40B4-BE49-F238E27FC236}">
                      <a16:creationId xmlns:a16="http://schemas.microsoft.com/office/drawing/2014/main" id="{C92A6334-AE7B-4BA0-9991-EA9D7FAA0C6C}"/>
                    </a:ext>
                  </a:extLst>
                </p:cNvPr>
                <p:cNvSpPr/>
                <p:nvPr/>
              </p:nvSpPr>
              <p:spPr>
                <a:xfrm>
                  <a:off x="6839942" y="2549412"/>
                  <a:ext cx="124310" cy="100492"/>
                </a:xfrm>
                <a:prstGeom prst="heart">
                  <a:avLst/>
                </a:prstGeom>
                <a:gradFill flip="none" rotWithShape="1">
                  <a:gsLst>
                    <a:gs pos="0">
                      <a:srgbClr val="C00000"/>
                    </a:gs>
                    <a:gs pos="100000">
                      <a:srgbClr val="D65757"/>
                    </a:gs>
                  </a:gsLst>
                  <a:lin ang="5400000" scaled="1"/>
                  <a:tileRect/>
                </a:gradFill>
                <a:ln w="19050" cap="rnd">
                  <a:solidFill>
                    <a:srgbClr val="474746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pPr defTabSz="1219170">
                    <a:defRPr/>
                  </a:pPr>
                  <a:endParaRPr lang="en-US" sz="2400" kern="0" dirty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57" name="Graphic 16">
                <a:extLst>
                  <a:ext uri="{FF2B5EF4-FFF2-40B4-BE49-F238E27FC236}">
                    <a16:creationId xmlns:a16="http://schemas.microsoft.com/office/drawing/2014/main" id="{FE3D4040-B1D7-458A-8C63-85FD304091B0}"/>
                  </a:ext>
                </a:extLst>
              </p:cNvPr>
              <p:cNvGrpSpPr/>
              <p:nvPr/>
            </p:nvGrpSpPr>
            <p:grpSpPr>
              <a:xfrm>
                <a:off x="6151256" y="2795960"/>
                <a:ext cx="184916" cy="133468"/>
                <a:chOff x="4459604" y="2461418"/>
                <a:chExt cx="219075" cy="158122"/>
              </a:xfrm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7EBC60AE-7B36-441D-A441-E09486C89286}"/>
                    </a:ext>
                  </a:extLst>
                </p:cNvPr>
                <p:cNvSpPr/>
                <p:nvPr/>
              </p:nvSpPr>
              <p:spPr>
                <a:xfrm rot="10800000">
                  <a:off x="4459604" y="2581440"/>
                  <a:ext cx="219075" cy="38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075" h="38100">
                      <a:moveTo>
                        <a:pt x="0" y="45720"/>
                      </a:moveTo>
                      <a:cubicBezTo>
                        <a:pt x="60960" y="-15240"/>
                        <a:pt x="160020" y="-15240"/>
                        <a:pt x="220980" y="45720"/>
                      </a:cubicBezTo>
                    </a:path>
                  </a:pathLst>
                </a:custGeom>
                <a:noFill/>
                <a:ln w="19050" cap="rnd">
                  <a:solidFill>
                    <a:srgbClr val="474746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1219170">
                    <a:defRPr/>
                  </a:pPr>
                  <a:endParaRPr lang="en-US" sz="2400" kern="0" dirty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DADD0B23-5809-4BE6-8557-179509C29E23}"/>
                    </a:ext>
                  </a:extLst>
                </p:cNvPr>
                <p:cNvSpPr/>
                <p:nvPr/>
              </p:nvSpPr>
              <p:spPr>
                <a:xfrm>
                  <a:off x="4606290" y="2461418"/>
                  <a:ext cx="66675" cy="66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6675" h="66675">
                      <a:moveTo>
                        <a:pt x="68580" y="34290"/>
                      </a:moveTo>
                      <a:cubicBezTo>
                        <a:pt x="68580" y="53228"/>
                        <a:pt x="53228" y="68580"/>
                        <a:pt x="34290" y="68580"/>
                      </a:cubicBezTo>
                      <a:cubicBezTo>
                        <a:pt x="15352" y="68580"/>
                        <a:pt x="0" y="53228"/>
                        <a:pt x="0" y="34290"/>
                      </a:cubicBezTo>
                      <a:cubicBezTo>
                        <a:pt x="0" y="15352"/>
                        <a:pt x="15352" y="0"/>
                        <a:pt x="34290" y="0"/>
                      </a:cubicBezTo>
                      <a:cubicBezTo>
                        <a:pt x="53228" y="0"/>
                        <a:pt x="68580" y="15352"/>
                        <a:pt x="68580" y="3429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474746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pPr defTabSz="1219170">
                    <a:defRPr/>
                  </a:pPr>
                  <a:endParaRPr lang="en-US" sz="24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7C1296A5-05E3-49E4-A59B-16F4AF5448A7}"/>
                    </a:ext>
                  </a:extLst>
                </p:cNvPr>
                <p:cNvSpPr/>
                <p:nvPr/>
              </p:nvSpPr>
              <p:spPr>
                <a:xfrm>
                  <a:off x="4465320" y="2461427"/>
                  <a:ext cx="66675" cy="66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6675" h="66675">
                      <a:moveTo>
                        <a:pt x="68580" y="34290"/>
                      </a:moveTo>
                      <a:cubicBezTo>
                        <a:pt x="68580" y="53228"/>
                        <a:pt x="53228" y="68580"/>
                        <a:pt x="34290" y="68580"/>
                      </a:cubicBezTo>
                      <a:cubicBezTo>
                        <a:pt x="15352" y="68580"/>
                        <a:pt x="0" y="53228"/>
                        <a:pt x="0" y="34290"/>
                      </a:cubicBezTo>
                      <a:cubicBezTo>
                        <a:pt x="0" y="15352"/>
                        <a:pt x="15352" y="0"/>
                        <a:pt x="34290" y="0"/>
                      </a:cubicBezTo>
                      <a:cubicBezTo>
                        <a:pt x="53228" y="0"/>
                        <a:pt x="68580" y="15352"/>
                        <a:pt x="68580" y="3429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474746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pPr defTabSz="1219170">
                    <a:defRPr/>
                  </a:pPr>
                  <a:endParaRPr lang="en-US" sz="24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  <p:grpSp>
            <p:nvGrpSpPr>
              <p:cNvPr id="158" name="Graphic 16">
                <a:extLst>
                  <a:ext uri="{FF2B5EF4-FFF2-40B4-BE49-F238E27FC236}">
                    <a16:creationId xmlns:a16="http://schemas.microsoft.com/office/drawing/2014/main" id="{127332C5-0898-4EA6-B1DE-5FFD5809EE8E}"/>
                  </a:ext>
                </a:extLst>
              </p:cNvPr>
              <p:cNvGrpSpPr/>
              <p:nvPr/>
            </p:nvGrpSpPr>
            <p:grpSpPr>
              <a:xfrm>
                <a:off x="7161761" y="2790825"/>
                <a:ext cx="184916" cy="133468"/>
                <a:chOff x="4459604" y="2461418"/>
                <a:chExt cx="219075" cy="158122"/>
              </a:xfrm>
            </p:grpSpPr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369D32D8-252F-4413-8FE5-159AAC882BE9}"/>
                    </a:ext>
                  </a:extLst>
                </p:cNvPr>
                <p:cNvSpPr/>
                <p:nvPr/>
              </p:nvSpPr>
              <p:spPr>
                <a:xfrm rot="10800000">
                  <a:off x="4459604" y="2581440"/>
                  <a:ext cx="219075" cy="381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9075" h="38100">
                      <a:moveTo>
                        <a:pt x="0" y="45720"/>
                      </a:moveTo>
                      <a:cubicBezTo>
                        <a:pt x="60960" y="-15240"/>
                        <a:pt x="160020" y="-15240"/>
                        <a:pt x="220980" y="45720"/>
                      </a:cubicBezTo>
                    </a:path>
                  </a:pathLst>
                </a:custGeom>
                <a:noFill/>
                <a:ln w="19050" cap="rnd">
                  <a:solidFill>
                    <a:srgbClr val="474746"/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pPr defTabSz="1219170">
                    <a:defRPr/>
                  </a:pPr>
                  <a:endParaRPr lang="en-US" sz="2400" kern="0" dirty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43419E1B-AABF-4247-A5B2-CD67ED9400C4}"/>
                    </a:ext>
                  </a:extLst>
                </p:cNvPr>
                <p:cNvSpPr/>
                <p:nvPr/>
              </p:nvSpPr>
              <p:spPr>
                <a:xfrm>
                  <a:off x="4606290" y="2461418"/>
                  <a:ext cx="66675" cy="66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6675" h="66675">
                      <a:moveTo>
                        <a:pt x="68580" y="34290"/>
                      </a:moveTo>
                      <a:cubicBezTo>
                        <a:pt x="68580" y="53228"/>
                        <a:pt x="53228" y="68580"/>
                        <a:pt x="34290" y="68580"/>
                      </a:cubicBezTo>
                      <a:cubicBezTo>
                        <a:pt x="15352" y="68580"/>
                        <a:pt x="0" y="53228"/>
                        <a:pt x="0" y="34290"/>
                      </a:cubicBezTo>
                      <a:cubicBezTo>
                        <a:pt x="0" y="15352"/>
                        <a:pt x="15352" y="0"/>
                        <a:pt x="34290" y="0"/>
                      </a:cubicBezTo>
                      <a:cubicBezTo>
                        <a:pt x="53228" y="0"/>
                        <a:pt x="68580" y="15352"/>
                        <a:pt x="68580" y="3429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474746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pPr defTabSz="1219170">
                    <a:defRPr/>
                  </a:pPr>
                  <a:endParaRPr lang="en-US" sz="24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42314646-1B15-4983-B439-9F9E2A93C101}"/>
                    </a:ext>
                  </a:extLst>
                </p:cNvPr>
                <p:cNvSpPr/>
                <p:nvPr/>
              </p:nvSpPr>
              <p:spPr>
                <a:xfrm>
                  <a:off x="4465320" y="2461427"/>
                  <a:ext cx="66675" cy="6667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6675" h="66675">
                      <a:moveTo>
                        <a:pt x="68580" y="34290"/>
                      </a:moveTo>
                      <a:cubicBezTo>
                        <a:pt x="68580" y="53228"/>
                        <a:pt x="53228" y="68580"/>
                        <a:pt x="34290" y="68580"/>
                      </a:cubicBezTo>
                      <a:cubicBezTo>
                        <a:pt x="15352" y="68580"/>
                        <a:pt x="0" y="53228"/>
                        <a:pt x="0" y="34290"/>
                      </a:cubicBezTo>
                      <a:cubicBezTo>
                        <a:pt x="0" y="15352"/>
                        <a:pt x="15352" y="0"/>
                        <a:pt x="34290" y="0"/>
                      </a:cubicBezTo>
                      <a:cubicBezTo>
                        <a:pt x="53228" y="0"/>
                        <a:pt x="68580" y="15352"/>
                        <a:pt x="68580" y="3429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474746"/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pPr defTabSz="1219170">
                    <a:defRPr/>
                  </a:pPr>
                  <a:endParaRPr lang="en-US" sz="2400" kern="0">
                    <a:solidFill>
                      <a:prstClr val="white"/>
                    </a:solidFill>
                    <a:latin typeface="Arial"/>
                  </a:endParaRPr>
                </a:p>
              </p:txBody>
            </p:sp>
          </p:grpSp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CFB19292-EB3B-453E-B164-248B64FD3756}"/>
                </a:ext>
              </a:extLst>
            </p:cNvPr>
            <p:cNvSpPr/>
            <p:nvPr/>
          </p:nvSpPr>
          <p:spPr>
            <a:xfrm>
              <a:off x="5411078" y="1764469"/>
              <a:ext cx="2461251" cy="438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spcBef>
                  <a:spcPts val="800"/>
                </a:spcBef>
                <a:defRPr/>
              </a:pPr>
              <a:r>
                <a:rPr lang="en-US" sz="3200" kern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  <a:latin typeface="Arial"/>
                  <a:cs typeface="Arial"/>
                </a:rPr>
                <a:t>Snap Judgement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E1528D0-6A65-4742-A0DC-52C80CB7447B}"/>
                </a:ext>
              </a:extLst>
            </p:cNvPr>
            <p:cNvSpPr/>
            <p:nvPr/>
          </p:nvSpPr>
          <p:spPr>
            <a:xfrm>
              <a:off x="4306182" y="1764468"/>
              <a:ext cx="531636" cy="438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219170">
                <a:spcBef>
                  <a:spcPts val="800"/>
                </a:spcBef>
                <a:defRPr/>
              </a:pPr>
              <a:r>
                <a:rPr lang="en-US" sz="3200" kern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  <a:latin typeface="Arial"/>
                  <a:cs typeface="Arial"/>
                </a:rPr>
                <a:t>vs.</a:t>
              </a: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9AA45568-750E-4EF2-B834-8194BDC669F0}"/>
              </a:ext>
            </a:extLst>
          </p:cNvPr>
          <p:cNvSpPr txBox="1"/>
          <p:nvPr/>
        </p:nvSpPr>
        <p:spPr>
          <a:xfrm>
            <a:off x="1202283" y="388975"/>
            <a:ext cx="1914307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Choosing</a:t>
            </a:r>
          </a:p>
        </p:txBody>
      </p:sp>
      <p:grpSp>
        <p:nvGrpSpPr>
          <p:cNvPr id="176" name="Graphic 26">
            <a:extLst>
              <a:ext uri="{FF2B5EF4-FFF2-40B4-BE49-F238E27FC236}">
                <a16:creationId xmlns:a16="http://schemas.microsoft.com/office/drawing/2014/main" id="{7725F18A-FDEB-447F-8832-3351A31859C7}"/>
              </a:ext>
            </a:extLst>
          </p:cNvPr>
          <p:cNvGrpSpPr/>
          <p:nvPr/>
        </p:nvGrpSpPr>
        <p:grpSpPr>
          <a:xfrm>
            <a:off x="392425" y="227887"/>
            <a:ext cx="676744" cy="896064"/>
            <a:chOff x="3265170" y="390982"/>
            <a:chExt cx="1028700" cy="1362075"/>
          </a:xfrm>
        </p:grpSpPr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9984CB1-B7AE-4D0D-99E6-F12AEF001BEF}"/>
                </a:ext>
              </a:extLst>
            </p:cNvPr>
            <p:cNvSpPr/>
            <p:nvPr/>
          </p:nvSpPr>
          <p:spPr>
            <a:xfrm>
              <a:off x="3973102" y="617173"/>
              <a:ext cx="304800" cy="238125"/>
            </a:xfrm>
            <a:custGeom>
              <a:avLst/>
              <a:gdLst/>
              <a:ahLst/>
              <a:cxnLst/>
              <a:rect l="0" t="0" r="0" b="0"/>
              <a:pathLst>
                <a:path w="304800" h="238125">
                  <a:moveTo>
                    <a:pt x="154080" y="65274"/>
                  </a:moveTo>
                  <a:cubicBezTo>
                    <a:pt x="159795" y="25269"/>
                    <a:pt x="196943" y="-4258"/>
                    <a:pt x="238853" y="504"/>
                  </a:cubicBezTo>
                  <a:cubicBezTo>
                    <a:pt x="273143" y="4314"/>
                    <a:pt x="301718" y="31937"/>
                    <a:pt x="306480" y="67179"/>
                  </a:cubicBezTo>
                  <a:cubicBezTo>
                    <a:pt x="310290" y="94802"/>
                    <a:pt x="297908" y="120519"/>
                    <a:pt x="278858" y="136712"/>
                  </a:cubicBezTo>
                  <a:lnTo>
                    <a:pt x="278858" y="136712"/>
                  </a:lnTo>
                  <a:lnTo>
                    <a:pt x="153128" y="245297"/>
                  </a:lnTo>
                  <a:lnTo>
                    <a:pt x="28350" y="136712"/>
                  </a:lnTo>
                  <a:lnTo>
                    <a:pt x="28350" y="136712"/>
                  </a:lnTo>
                  <a:cubicBezTo>
                    <a:pt x="8348" y="120519"/>
                    <a:pt x="-3082" y="94802"/>
                    <a:pt x="728" y="67179"/>
                  </a:cubicBezTo>
                  <a:cubicBezTo>
                    <a:pt x="4538" y="32889"/>
                    <a:pt x="33113" y="4314"/>
                    <a:pt x="68355" y="504"/>
                  </a:cubicBezTo>
                  <a:cubicBezTo>
                    <a:pt x="110265" y="-4258"/>
                    <a:pt x="147413" y="25269"/>
                    <a:pt x="153128" y="65274"/>
                  </a:cubicBezTo>
                  <a:lnTo>
                    <a:pt x="154080" y="65274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A48365F-8AA6-4A25-82BB-F1573E58FB7D}"/>
                </a:ext>
              </a:extLst>
            </p:cNvPr>
            <p:cNvSpPr/>
            <p:nvPr/>
          </p:nvSpPr>
          <p:spPr>
            <a:xfrm>
              <a:off x="3594759" y="679670"/>
              <a:ext cx="238125" cy="228600"/>
            </a:xfrm>
            <a:custGeom>
              <a:avLst/>
              <a:gdLst/>
              <a:ahLst/>
              <a:cxnLst/>
              <a:rect l="0" t="0" r="0" b="0"/>
              <a:pathLst>
                <a:path w="238125" h="228600">
                  <a:moveTo>
                    <a:pt x="8548" y="83739"/>
                  </a:moveTo>
                  <a:cubicBezTo>
                    <a:pt x="-15264" y="140889"/>
                    <a:pt x="12358" y="205659"/>
                    <a:pt x="70461" y="227567"/>
                  </a:cubicBezTo>
                  <a:cubicBezTo>
                    <a:pt x="124753" y="247569"/>
                    <a:pt x="185713" y="218994"/>
                    <a:pt x="208573" y="165654"/>
                  </a:cubicBezTo>
                  <a:lnTo>
                    <a:pt x="239053" y="93264"/>
                  </a:lnTo>
                  <a:cubicBezTo>
                    <a:pt x="243816" y="82787"/>
                    <a:pt x="234291" y="72309"/>
                    <a:pt x="223813" y="74214"/>
                  </a:cubicBezTo>
                  <a:lnTo>
                    <a:pt x="187618" y="80882"/>
                  </a:lnTo>
                  <a:lnTo>
                    <a:pt x="159043" y="40877"/>
                  </a:lnTo>
                  <a:cubicBezTo>
                    <a:pt x="153328" y="32304"/>
                    <a:pt x="142851" y="28494"/>
                    <a:pt x="132373" y="29447"/>
                  </a:cubicBezTo>
                  <a:lnTo>
                    <a:pt x="82843" y="36114"/>
                  </a:lnTo>
                  <a:lnTo>
                    <a:pt x="63793" y="6587"/>
                  </a:lnTo>
                  <a:cubicBezTo>
                    <a:pt x="58078" y="-2938"/>
                    <a:pt x="43791" y="-1986"/>
                    <a:pt x="39028" y="8492"/>
                  </a:cubicBezTo>
                  <a:lnTo>
                    <a:pt x="8548" y="83739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34F25FA5-103E-4B63-90C4-E35314791713}"/>
                </a:ext>
              </a:extLst>
            </p:cNvPr>
            <p:cNvSpPr/>
            <p:nvPr/>
          </p:nvSpPr>
          <p:spPr>
            <a:xfrm>
              <a:off x="3616643" y="907237"/>
              <a:ext cx="47625" cy="104775"/>
            </a:xfrm>
            <a:custGeom>
              <a:avLst/>
              <a:gdLst/>
              <a:ahLst/>
              <a:cxnLst/>
              <a:rect l="0" t="0" r="0" b="0"/>
              <a:pathLst>
                <a:path w="47625" h="104775">
                  <a:moveTo>
                    <a:pt x="48578" y="0"/>
                  </a:moveTo>
                  <a:lnTo>
                    <a:pt x="0" y="113347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FCC1278-E784-411E-AE9E-A2A6FFF24DAF}"/>
                </a:ext>
              </a:extLst>
            </p:cNvPr>
            <p:cNvSpPr/>
            <p:nvPr/>
          </p:nvSpPr>
          <p:spPr>
            <a:xfrm>
              <a:off x="3319462" y="956767"/>
              <a:ext cx="619125" cy="723900"/>
            </a:xfrm>
            <a:custGeom>
              <a:avLst/>
              <a:gdLst/>
              <a:ahLst/>
              <a:cxnLst/>
              <a:rect l="0" t="0" r="0" b="0"/>
              <a:pathLst>
                <a:path w="619125" h="723900">
                  <a:moveTo>
                    <a:pt x="0" y="655320"/>
                  </a:moveTo>
                  <a:lnTo>
                    <a:pt x="194310" y="0"/>
                  </a:lnTo>
                  <a:lnTo>
                    <a:pt x="620078" y="265748"/>
                  </a:lnTo>
                  <a:lnTo>
                    <a:pt x="116205" y="727710"/>
                  </a:lnTo>
                  <a:close/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24000">
                  <a:sysClr val="window" lastClr="FFFFFF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FF0B444-6AC3-42A4-8E70-503A5B3813DC}"/>
                </a:ext>
              </a:extLst>
            </p:cNvPr>
            <p:cNvSpPr/>
            <p:nvPr/>
          </p:nvSpPr>
          <p:spPr>
            <a:xfrm>
              <a:off x="3894313" y="979045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2" y="205244"/>
                  </a:cubicBezTo>
                  <a:cubicBezTo>
                    <a:pt x="208154" y="255682"/>
                    <a:pt x="141764" y="271069"/>
                    <a:pt x="91326" y="239612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01E9681-8B9E-4948-89DF-2FF0D70E6B32}"/>
                </a:ext>
              </a:extLst>
            </p:cNvPr>
            <p:cNvSpPr/>
            <p:nvPr/>
          </p:nvSpPr>
          <p:spPr>
            <a:xfrm>
              <a:off x="3861702" y="833612"/>
              <a:ext cx="238125" cy="238125"/>
            </a:xfrm>
            <a:custGeom>
              <a:avLst/>
              <a:gdLst/>
              <a:ahLst/>
              <a:cxnLst/>
              <a:rect l="0" t="0" r="0" b="0"/>
              <a:pathLst>
                <a:path w="238125" h="238125">
                  <a:moveTo>
                    <a:pt x="24498" y="67910"/>
                  </a:moveTo>
                  <a:cubicBezTo>
                    <a:pt x="-14555" y="115535"/>
                    <a:pt x="-5982" y="186020"/>
                    <a:pt x="43548" y="223167"/>
                  </a:cubicBezTo>
                  <a:cubicBezTo>
                    <a:pt x="90220" y="257457"/>
                    <a:pt x="156895" y="246980"/>
                    <a:pt x="193090" y="202212"/>
                  </a:cubicBezTo>
                  <a:lnTo>
                    <a:pt x="242620" y="141252"/>
                  </a:lnTo>
                  <a:cubicBezTo>
                    <a:pt x="249288" y="132680"/>
                    <a:pt x="244525" y="120297"/>
                    <a:pt x="233095" y="118392"/>
                  </a:cubicBezTo>
                  <a:lnTo>
                    <a:pt x="196900" y="114582"/>
                  </a:lnTo>
                  <a:lnTo>
                    <a:pt x="180708" y="67910"/>
                  </a:lnTo>
                  <a:cubicBezTo>
                    <a:pt x="176898" y="58385"/>
                    <a:pt x="168325" y="51717"/>
                    <a:pt x="158800" y="49812"/>
                  </a:cubicBezTo>
                  <a:lnTo>
                    <a:pt x="109270" y="43145"/>
                  </a:lnTo>
                  <a:lnTo>
                    <a:pt x="99745" y="9807"/>
                  </a:lnTo>
                  <a:cubicBezTo>
                    <a:pt x="96888" y="-670"/>
                    <a:pt x="82600" y="-3528"/>
                    <a:pt x="75933" y="5045"/>
                  </a:cubicBezTo>
                  <a:lnTo>
                    <a:pt x="24498" y="6791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8926439-1A73-40EC-9008-C221753E9CD3}"/>
                </a:ext>
              </a:extLst>
            </p:cNvPr>
            <p:cNvSpPr/>
            <p:nvPr/>
          </p:nvSpPr>
          <p:spPr>
            <a:xfrm>
              <a:off x="3828098" y="1056780"/>
              <a:ext cx="76200" cy="95250"/>
            </a:xfrm>
            <a:custGeom>
              <a:avLst/>
              <a:gdLst/>
              <a:ahLst/>
              <a:cxnLst/>
              <a:rect l="0" t="0" r="0" b="0"/>
              <a:pathLst>
                <a:path w="76200" h="95250">
                  <a:moveTo>
                    <a:pt x="78105" y="0"/>
                  </a:moveTo>
                  <a:lnTo>
                    <a:pt x="0" y="96203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2F8255F-FC11-4CAC-BEB8-F02A3AA3D33D}"/>
                </a:ext>
              </a:extLst>
            </p:cNvPr>
            <p:cNvSpPr/>
            <p:nvPr/>
          </p:nvSpPr>
          <p:spPr>
            <a:xfrm>
              <a:off x="3866197" y="1139647"/>
              <a:ext cx="66675" cy="38100"/>
            </a:xfrm>
            <a:custGeom>
              <a:avLst/>
              <a:gdLst/>
              <a:ahLst/>
              <a:cxnLst/>
              <a:rect l="0" t="0" r="0" b="0"/>
              <a:pathLst>
                <a:path w="66675" h="38100">
                  <a:moveTo>
                    <a:pt x="67627" y="0"/>
                  </a:moveTo>
                  <a:cubicBezTo>
                    <a:pt x="41910" y="7620"/>
                    <a:pt x="18098" y="19050"/>
                    <a:pt x="0" y="38100"/>
                  </a:cubicBezTo>
                </a:path>
              </a:pathLst>
            </a:custGeom>
            <a:noFill/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0934CB6-91A0-46DD-BEDE-46A35F1F8FDA}"/>
                </a:ext>
              </a:extLst>
            </p:cNvPr>
            <p:cNvSpPr/>
            <p:nvPr/>
          </p:nvSpPr>
          <p:spPr>
            <a:xfrm>
              <a:off x="3655281" y="7679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3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7B03523-37F5-48B6-BCA5-04932579B871}"/>
                </a:ext>
              </a:extLst>
            </p:cNvPr>
            <p:cNvSpPr/>
            <p:nvPr/>
          </p:nvSpPr>
          <p:spPr>
            <a:xfrm>
              <a:off x="3754755" y="1019632"/>
              <a:ext cx="9525" cy="85725"/>
            </a:xfrm>
            <a:custGeom>
              <a:avLst/>
              <a:gdLst/>
              <a:ahLst/>
              <a:cxnLst/>
              <a:rect l="0" t="0" r="0" b="0"/>
              <a:pathLst>
                <a:path w="9525" h="85725">
                  <a:moveTo>
                    <a:pt x="15240" y="0"/>
                  </a:moveTo>
                  <a:cubicBezTo>
                    <a:pt x="15240" y="0"/>
                    <a:pt x="11430" y="56198"/>
                    <a:pt x="0" y="87630"/>
                  </a:cubicBezTo>
                </a:path>
              </a:pathLst>
            </a:custGeom>
            <a:noFill/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0DC1A88-EFB7-4451-A6CA-C76E97D4B401}"/>
                </a:ext>
              </a:extLst>
            </p:cNvPr>
            <p:cNvSpPr/>
            <p:nvPr/>
          </p:nvSpPr>
          <p:spPr>
            <a:xfrm>
              <a:off x="3401472" y="6695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3C7FB995-A576-4D47-BE14-93D8D7222170}"/>
                </a:ext>
              </a:extLst>
            </p:cNvPr>
            <p:cNvSpPr/>
            <p:nvPr/>
          </p:nvSpPr>
          <p:spPr>
            <a:xfrm>
              <a:off x="3582352" y="920572"/>
              <a:ext cx="9525" cy="76200"/>
            </a:xfrm>
            <a:custGeom>
              <a:avLst/>
              <a:gdLst/>
              <a:ahLst/>
              <a:cxnLst/>
              <a:rect l="0" t="0" r="0" b="0"/>
              <a:pathLst>
                <a:path h="76200">
                  <a:moveTo>
                    <a:pt x="4763" y="0"/>
                  </a:moveTo>
                  <a:cubicBezTo>
                    <a:pt x="9525" y="25718"/>
                    <a:pt x="9525" y="53340"/>
                    <a:pt x="0" y="77153"/>
                  </a:cubicBezTo>
                </a:path>
              </a:pathLst>
            </a:custGeom>
            <a:noFill/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94CAF4-C9EF-4902-997B-BF8D86CB715C}"/>
                </a:ext>
              </a:extLst>
            </p:cNvPr>
            <p:cNvSpPr/>
            <p:nvPr/>
          </p:nvSpPr>
          <p:spPr>
            <a:xfrm>
              <a:off x="3385185" y="1673047"/>
              <a:ext cx="28575" cy="66675"/>
            </a:xfrm>
            <a:custGeom>
              <a:avLst/>
              <a:gdLst/>
              <a:ahLst/>
              <a:cxnLst/>
              <a:rect l="0" t="0" r="0" b="0"/>
              <a:pathLst>
                <a:path w="28575" h="66675">
                  <a:moveTo>
                    <a:pt x="31432" y="0"/>
                  </a:moveTo>
                  <a:lnTo>
                    <a:pt x="0" y="74295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F337EDB-8961-4306-A5FA-F4421BDDCB1A}"/>
                </a:ext>
              </a:extLst>
            </p:cNvPr>
            <p:cNvSpPr/>
            <p:nvPr/>
          </p:nvSpPr>
          <p:spPr>
            <a:xfrm>
              <a:off x="3339465" y="1657807"/>
              <a:ext cx="47625" cy="76200"/>
            </a:xfrm>
            <a:custGeom>
              <a:avLst/>
              <a:gdLst/>
              <a:ahLst/>
              <a:cxnLst/>
              <a:rect l="0" t="0" r="0" b="0"/>
              <a:pathLst>
                <a:path w="47625" h="76200">
                  <a:moveTo>
                    <a:pt x="52388" y="0"/>
                  </a:moveTo>
                  <a:lnTo>
                    <a:pt x="0" y="82867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E94DAD6-C305-4EE2-852E-FAB549B84A5E}"/>
                </a:ext>
              </a:extLst>
            </p:cNvPr>
            <p:cNvSpPr/>
            <p:nvPr/>
          </p:nvSpPr>
          <p:spPr>
            <a:xfrm>
              <a:off x="3311843" y="1634947"/>
              <a:ext cx="38100" cy="76200"/>
            </a:xfrm>
            <a:custGeom>
              <a:avLst/>
              <a:gdLst/>
              <a:ahLst/>
              <a:cxnLst/>
              <a:rect l="0" t="0" r="0" b="0"/>
              <a:pathLst>
                <a:path w="38100" h="76200">
                  <a:moveTo>
                    <a:pt x="42862" y="0"/>
                  </a:moveTo>
                  <a:lnTo>
                    <a:pt x="0" y="81915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9D444CD-E052-4B0C-ACDA-0656011D7A52}"/>
                </a:ext>
              </a:extLst>
            </p:cNvPr>
            <p:cNvSpPr/>
            <p:nvPr/>
          </p:nvSpPr>
          <p:spPr>
            <a:xfrm>
              <a:off x="3274695" y="1619707"/>
              <a:ext cx="57150" cy="66675"/>
            </a:xfrm>
            <a:custGeom>
              <a:avLst/>
              <a:gdLst/>
              <a:ahLst/>
              <a:cxnLst/>
              <a:rect l="0" t="0" r="0" b="0"/>
              <a:pathLst>
                <a:path w="57150" h="66675">
                  <a:moveTo>
                    <a:pt x="57150" y="0"/>
                  </a:moveTo>
                  <a:lnTo>
                    <a:pt x="0" y="66675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CE7A188-8109-4C88-B356-6431AC932AC8}"/>
                </a:ext>
              </a:extLst>
            </p:cNvPr>
            <p:cNvSpPr/>
            <p:nvPr/>
          </p:nvSpPr>
          <p:spPr>
            <a:xfrm>
              <a:off x="3770622" y="555419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4618" y="-2512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BB82169-E4B6-401F-A14A-FA51017F4742}"/>
                </a:ext>
              </a:extLst>
            </p:cNvPr>
            <p:cNvSpPr/>
            <p:nvPr/>
          </p:nvSpPr>
          <p:spPr>
            <a:xfrm>
              <a:off x="4108759" y="400162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5571" y="-1560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4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8">
            <a:extLst>
              <a:ext uri="{FF2B5EF4-FFF2-40B4-BE49-F238E27FC236}">
                <a16:creationId xmlns:a16="http://schemas.microsoft.com/office/drawing/2014/main" id="{685211DC-1515-4AB2-9D6D-A1AFDEF5C77E}"/>
              </a:ext>
            </a:extLst>
          </p:cNvPr>
          <p:cNvSpPr txBox="1">
            <a:spLocks/>
          </p:cNvSpPr>
          <p:nvPr/>
        </p:nvSpPr>
        <p:spPr>
          <a:xfrm>
            <a:off x="4780451" y="2761363"/>
            <a:ext cx="6924824" cy="241242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defTabSz="609585">
              <a:spcBef>
                <a:spcPts val="800"/>
              </a:spcBef>
              <a:defRPr/>
            </a:pPr>
            <a:r>
              <a:rPr lang="en-US" sz="3200" b="0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</a:rPr>
              <a:t>Whenever development is frozen, and the operations team takes over, the key is turned in the lock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DF66B5-E9A1-4F29-BF11-B9ACEC4047D2}"/>
              </a:ext>
            </a:extLst>
          </p:cNvPr>
          <p:cNvGrpSpPr/>
          <p:nvPr/>
        </p:nvGrpSpPr>
        <p:grpSpPr>
          <a:xfrm>
            <a:off x="1449640" y="2648445"/>
            <a:ext cx="1419589" cy="1453200"/>
            <a:chOff x="815341" y="3377866"/>
            <a:chExt cx="1064692" cy="1089900"/>
          </a:xfrm>
        </p:grpSpPr>
        <p:grpSp>
          <p:nvGrpSpPr>
            <p:cNvPr id="32" name="Graphic 15">
              <a:extLst>
                <a:ext uri="{FF2B5EF4-FFF2-40B4-BE49-F238E27FC236}">
                  <a16:creationId xmlns:a16="http://schemas.microsoft.com/office/drawing/2014/main" id="{4DE2E08D-EC1C-4BBF-9329-85FDA7CA66AE}"/>
                </a:ext>
              </a:extLst>
            </p:cNvPr>
            <p:cNvGrpSpPr/>
            <p:nvPr/>
          </p:nvGrpSpPr>
          <p:grpSpPr>
            <a:xfrm>
              <a:off x="815341" y="3456606"/>
              <a:ext cx="1064692" cy="1011160"/>
              <a:chOff x="495199" y="3152561"/>
              <a:chExt cx="1704975" cy="1619250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3C6BB9E-D83F-48F3-97F7-AD234C61FEC8}"/>
                  </a:ext>
                </a:extLst>
              </p:cNvPr>
              <p:cNvSpPr/>
              <p:nvPr/>
            </p:nvSpPr>
            <p:spPr>
              <a:xfrm>
                <a:off x="1472464" y="3162086"/>
                <a:ext cx="333375" cy="257175"/>
              </a:xfrm>
              <a:custGeom>
                <a:avLst/>
                <a:gdLst/>
                <a:ahLst/>
                <a:cxnLst/>
                <a:rect l="0" t="0" r="0" b="0"/>
                <a:pathLst>
                  <a:path w="333375" h="257175">
                    <a:moveTo>
                      <a:pt x="259080" y="257175"/>
                    </a:moveTo>
                    <a:lnTo>
                      <a:pt x="74295" y="257175"/>
                    </a:lnTo>
                    <a:lnTo>
                      <a:pt x="0" y="109538"/>
                    </a:lnTo>
                    <a:lnTo>
                      <a:pt x="45720" y="0"/>
                    </a:lnTo>
                    <a:lnTo>
                      <a:pt x="287655" y="0"/>
                    </a:lnTo>
                    <a:lnTo>
                      <a:pt x="333375" y="109538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9050" cap="flat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018695A-A5C9-4158-9000-F28E96875006}"/>
                  </a:ext>
                </a:extLst>
              </p:cNvPr>
              <p:cNvSpPr/>
              <p:nvPr/>
            </p:nvSpPr>
            <p:spPr>
              <a:xfrm>
                <a:off x="504724" y="3663101"/>
                <a:ext cx="1095375" cy="1095375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1095375">
                    <a:moveTo>
                      <a:pt x="771525" y="266700"/>
                    </a:moveTo>
                    <a:cubicBezTo>
                      <a:pt x="771525" y="265748"/>
                      <a:pt x="771525" y="264795"/>
                      <a:pt x="771525" y="263843"/>
                    </a:cubicBezTo>
                    <a:cubicBezTo>
                      <a:pt x="771525" y="194310"/>
                      <a:pt x="790575" y="130493"/>
                      <a:pt x="824865" y="75248"/>
                    </a:cubicBezTo>
                    <a:lnTo>
                      <a:pt x="824865" y="75248"/>
                    </a:lnTo>
                    <a:cubicBezTo>
                      <a:pt x="987743" y="170498"/>
                      <a:pt x="1097280" y="346710"/>
                      <a:pt x="1097280" y="549593"/>
                    </a:cubicBezTo>
                    <a:cubicBezTo>
                      <a:pt x="1097280" y="574358"/>
                      <a:pt x="1095375" y="598170"/>
                      <a:pt x="1092518" y="621983"/>
                    </a:cubicBezTo>
                    <a:cubicBezTo>
                      <a:pt x="1083945" y="686753"/>
                      <a:pt x="1063943" y="748665"/>
                      <a:pt x="1034415" y="803910"/>
                    </a:cubicBezTo>
                    <a:cubicBezTo>
                      <a:pt x="942975" y="979170"/>
                      <a:pt x="759143" y="1098233"/>
                      <a:pt x="548640" y="1098233"/>
                    </a:cubicBezTo>
                    <a:cubicBezTo>
                      <a:pt x="245745" y="1097280"/>
                      <a:pt x="0" y="852488"/>
                      <a:pt x="0" y="548640"/>
                    </a:cubicBezTo>
                    <a:cubicBezTo>
                      <a:pt x="0" y="244793"/>
                      <a:pt x="245745" y="0"/>
                      <a:pt x="548640" y="0"/>
                    </a:cubicBezTo>
                    <a:cubicBezTo>
                      <a:pt x="581978" y="0"/>
                      <a:pt x="614363" y="2858"/>
                      <a:pt x="645795" y="8573"/>
                    </a:cubicBezTo>
                    <a:lnTo>
                      <a:pt x="645795" y="8573"/>
                    </a:lnTo>
                    <a:cubicBezTo>
                      <a:pt x="616268" y="63818"/>
                      <a:pt x="596265" y="125730"/>
                      <a:pt x="587693" y="190500"/>
                    </a:cubicBezTo>
                    <a:lnTo>
                      <a:pt x="587693" y="190500"/>
                    </a:lnTo>
                    <a:cubicBezTo>
                      <a:pt x="574358" y="189548"/>
                      <a:pt x="561975" y="188595"/>
                      <a:pt x="548640" y="188595"/>
                    </a:cubicBezTo>
                    <a:cubicBezTo>
                      <a:pt x="349568" y="188595"/>
                      <a:pt x="188595" y="349568"/>
                      <a:pt x="188595" y="548640"/>
                    </a:cubicBezTo>
                    <a:cubicBezTo>
                      <a:pt x="188595" y="747713"/>
                      <a:pt x="349568" y="908685"/>
                      <a:pt x="548640" y="908685"/>
                    </a:cubicBezTo>
                    <a:cubicBezTo>
                      <a:pt x="679133" y="908685"/>
                      <a:pt x="792480" y="839153"/>
                      <a:pt x="856298" y="736282"/>
                    </a:cubicBezTo>
                    <a:cubicBezTo>
                      <a:pt x="889635" y="681990"/>
                      <a:pt x="908685" y="617220"/>
                      <a:pt x="908685" y="548640"/>
                    </a:cubicBezTo>
                    <a:cubicBezTo>
                      <a:pt x="908685" y="546735"/>
                      <a:pt x="908685" y="545783"/>
                      <a:pt x="908685" y="543878"/>
                    </a:cubicBezTo>
                    <a:cubicBezTo>
                      <a:pt x="907733" y="431483"/>
                      <a:pt x="854393" y="331470"/>
                      <a:pt x="771525" y="266700"/>
                    </a:cubicBezTo>
                    <a:lnTo>
                      <a:pt x="771525" y="266700"/>
                    </a:lnTo>
                    <a:close/>
                  </a:path>
                </a:pathLst>
              </a:custGeom>
              <a:gradFill flip="none" rotWithShape="1">
                <a:gsLst>
                  <a:gs pos="27420">
                    <a:srgbClr val="FCB64C">
                      <a:lumMod val="60000"/>
                      <a:lumOff val="40000"/>
                    </a:srgbClr>
                  </a:gs>
                  <a:gs pos="100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CAACB22-AB90-4EC0-9FB3-C151981A4F91}"/>
                  </a:ext>
                </a:extLst>
              </p:cNvPr>
              <p:cNvSpPr/>
              <p:nvPr/>
            </p:nvSpPr>
            <p:spPr>
              <a:xfrm>
                <a:off x="1090512" y="3378304"/>
                <a:ext cx="1095375" cy="1095375"/>
              </a:xfrm>
              <a:custGeom>
                <a:avLst/>
                <a:gdLst/>
                <a:ahLst/>
                <a:cxnLst/>
                <a:rect l="0" t="0" r="0" b="0"/>
                <a:pathLst>
                  <a:path w="1095375" h="1095375">
                    <a:moveTo>
                      <a:pt x="323850" y="829628"/>
                    </a:moveTo>
                    <a:cubicBezTo>
                      <a:pt x="241935" y="763905"/>
                      <a:pt x="189548" y="663893"/>
                      <a:pt x="188595" y="551498"/>
                    </a:cubicBezTo>
                    <a:cubicBezTo>
                      <a:pt x="188595" y="550545"/>
                      <a:pt x="188595" y="549593"/>
                      <a:pt x="188595" y="548640"/>
                    </a:cubicBezTo>
                    <a:cubicBezTo>
                      <a:pt x="188595" y="479108"/>
                      <a:pt x="207645" y="415290"/>
                      <a:pt x="241935" y="360045"/>
                    </a:cubicBezTo>
                    <a:cubicBezTo>
                      <a:pt x="305753" y="257175"/>
                      <a:pt x="419100" y="188595"/>
                      <a:pt x="548640" y="188595"/>
                    </a:cubicBezTo>
                    <a:cubicBezTo>
                      <a:pt x="747713" y="188595"/>
                      <a:pt x="908685" y="349568"/>
                      <a:pt x="908685" y="548640"/>
                    </a:cubicBezTo>
                    <a:cubicBezTo>
                      <a:pt x="908685" y="747712"/>
                      <a:pt x="747713" y="908685"/>
                      <a:pt x="548640" y="908685"/>
                    </a:cubicBezTo>
                    <a:cubicBezTo>
                      <a:pt x="535305" y="908685"/>
                      <a:pt x="521970" y="907733"/>
                      <a:pt x="509588" y="906780"/>
                    </a:cubicBezTo>
                    <a:lnTo>
                      <a:pt x="509588" y="906780"/>
                    </a:lnTo>
                    <a:cubicBezTo>
                      <a:pt x="501015" y="971550"/>
                      <a:pt x="481013" y="1033462"/>
                      <a:pt x="451485" y="1088708"/>
                    </a:cubicBezTo>
                    <a:lnTo>
                      <a:pt x="451485" y="1088708"/>
                    </a:lnTo>
                    <a:cubicBezTo>
                      <a:pt x="482917" y="1094423"/>
                      <a:pt x="515303" y="1097280"/>
                      <a:pt x="548640" y="1097280"/>
                    </a:cubicBezTo>
                    <a:cubicBezTo>
                      <a:pt x="851535" y="1097280"/>
                      <a:pt x="1097280" y="851535"/>
                      <a:pt x="1097280" y="548640"/>
                    </a:cubicBezTo>
                    <a:cubicBezTo>
                      <a:pt x="1097280" y="245745"/>
                      <a:pt x="851535" y="0"/>
                      <a:pt x="548640" y="0"/>
                    </a:cubicBezTo>
                    <a:cubicBezTo>
                      <a:pt x="337185" y="0"/>
                      <a:pt x="154305" y="119063"/>
                      <a:pt x="62865" y="294322"/>
                    </a:cubicBezTo>
                    <a:cubicBezTo>
                      <a:pt x="33338" y="349568"/>
                      <a:pt x="13335" y="410528"/>
                      <a:pt x="4763" y="476250"/>
                    </a:cubicBezTo>
                    <a:cubicBezTo>
                      <a:pt x="1905" y="500062"/>
                      <a:pt x="0" y="523875"/>
                      <a:pt x="0" y="548640"/>
                    </a:cubicBezTo>
                    <a:cubicBezTo>
                      <a:pt x="0" y="750570"/>
                      <a:pt x="108585" y="926783"/>
                      <a:pt x="270510" y="1022033"/>
                    </a:cubicBezTo>
                    <a:cubicBezTo>
                      <a:pt x="303848" y="967740"/>
                      <a:pt x="322898" y="902970"/>
                      <a:pt x="322898" y="834390"/>
                    </a:cubicBezTo>
                    <a:cubicBezTo>
                      <a:pt x="323850" y="832485"/>
                      <a:pt x="323850" y="830580"/>
                      <a:pt x="323850" y="829628"/>
                    </a:cubicBezTo>
                    <a:lnTo>
                      <a:pt x="323850" y="829628"/>
                    </a:lnTo>
                    <a:close/>
                  </a:path>
                </a:pathLst>
              </a:custGeom>
              <a:gradFill flip="none" rotWithShape="1">
                <a:gsLst>
                  <a:gs pos="27420">
                    <a:srgbClr val="FCB64C">
                      <a:lumMod val="60000"/>
                      <a:lumOff val="40000"/>
                    </a:srgbClr>
                  </a:gs>
                  <a:gs pos="100000">
                    <a:srgbClr val="FCB64C">
                      <a:lumMod val="20000"/>
                      <a:lumOff val="8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9050" cap="rnd">
                <a:solidFill>
                  <a:srgbClr val="474746"/>
                </a:solidFill>
                <a:prstDash val="solid"/>
                <a:miter/>
              </a:ln>
            </p:spPr>
            <p:txBody>
              <a:bodyPr/>
              <a:lstStyle/>
              <a:p>
                <a:pPr defTabSz="1219170"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</a:endParaRPr>
              </a:p>
            </p:txBody>
          </p:sp>
        </p:grpSp>
        <p:sp>
          <p:nvSpPr>
            <p:cNvPr id="33" name="Star: 4 Points 32">
              <a:extLst>
                <a:ext uri="{FF2B5EF4-FFF2-40B4-BE49-F238E27FC236}">
                  <a16:creationId xmlns:a16="http://schemas.microsoft.com/office/drawing/2014/main" id="{7246F662-7AD8-4968-959C-78EDEB342AE1}"/>
                </a:ext>
              </a:extLst>
            </p:cNvPr>
            <p:cNvSpPr/>
            <p:nvPr/>
          </p:nvSpPr>
          <p:spPr>
            <a:xfrm rot="20321862">
              <a:off x="1526309" y="3377866"/>
              <a:ext cx="173530" cy="173530"/>
            </a:xfrm>
            <a:prstGeom prst="star4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474746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696586BB-9DFA-426F-8DE3-85B142E54321}"/>
              </a:ext>
            </a:extLst>
          </p:cNvPr>
          <p:cNvSpPr/>
          <p:nvPr/>
        </p:nvSpPr>
        <p:spPr>
          <a:xfrm>
            <a:off x="4780451" y="1873003"/>
            <a:ext cx="44887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>
              <a:defRPr/>
            </a:pPr>
            <a:r>
              <a:rPr lang="en-US" sz="3200" b="1" dirty="0">
                <a:gradFill>
                  <a:gsLst>
                    <a:gs pos="100000">
                      <a:prstClr val="white"/>
                    </a:gs>
                    <a:gs pos="24000">
                      <a:prstClr val="white"/>
                    </a:gs>
                  </a:gsLst>
                  <a:lin ang="5400000" scaled="0"/>
                </a:gradFill>
                <a:latin typeface="Arial"/>
                <a:cs typeface="Arial"/>
              </a:rPr>
              <a:t>Making a commitment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D3F0D3-A8BF-49B1-8D05-ABBD911D0ACC}"/>
              </a:ext>
            </a:extLst>
          </p:cNvPr>
          <p:cNvSpPr txBox="1"/>
          <p:nvPr/>
        </p:nvSpPr>
        <p:spPr>
          <a:xfrm>
            <a:off x="1202283" y="388975"/>
            <a:ext cx="1914307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Choosing</a:t>
            </a:r>
          </a:p>
        </p:txBody>
      </p:sp>
      <p:grpSp>
        <p:nvGrpSpPr>
          <p:cNvPr id="39" name="Graphic 26">
            <a:extLst>
              <a:ext uri="{FF2B5EF4-FFF2-40B4-BE49-F238E27FC236}">
                <a16:creationId xmlns:a16="http://schemas.microsoft.com/office/drawing/2014/main" id="{1BC6F823-529F-42DB-953E-9D66A5831DFF}"/>
              </a:ext>
            </a:extLst>
          </p:cNvPr>
          <p:cNvGrpSpPr/>
          <p:nvPr/>
        </p:nvGrpSpPr>
        <p:grpSpPr>
          <a:xfrm>
            <a:off x="392425" y="227887"/>
            <a:ext cx="676744" cy="896064"/>
            <a:chOff x="3265170" y="390982"/>
            <a:chExt cx="1028700" cy="136207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2A712AA-E984-4FCA-A51D-626DD29F8C0C}"/>
                </a:ext>
              </a:extLst>
            </p:cNvPr>
            <p:cNvSpPr/>
            <p:nvPr/>
          </p:nvSpPr>
          <p:spPr>
            <a:xfrm>
              <a:off x="3973102" y="617173"/>
              <a:ext cx="304800" cy="238125"/>
            </a:xfrm>
            <a:custGeom>
              <a:avLst/>
              <a:gdLst/>
              <a:ahLst/>
              <a:cxnLst/>
              <a:rect l="0" t="0" r="0" b="0"/>
              <a:pathLst>
                <a:path w="304800" h="238125">
                  <a:moveTo>
                    <a:pt x="154080" y="65274"/>
                  </a:moveTo>
                  <a:cubicBezTo>
                    <a:pt x="159795" y="25269"/>
                    <a:pt x="196943" y="-4258"/>
                    <a:pt x="238853" y="504"/>
                  </a:cubicBezTo>
                  <a:cubicBezTo>
                    <a:pt x="273143" y="4314"/>
                    <a:pt x="301718" y="31937"/>
                    <a:pt x="306480" y="67179"/>
                  </a:cubicBezTo>
                  <a:cubicBezTo>
                    <a:pt x="310290" y="94802"/>
                    <a:pt x="297908" y="120519"/>
                    <a:pt x="278858" y="136712"/>
                  </a:cubicBezTo>
                  <a:lnTo>
                    <a:pt x="278858" y="136712"/>
                  </a:lnTo>
                  <a:lnTo>
                    <a:pt x="153128" y="245297"/>
                  </a:lnTo>
                  <a:lnTo>
                    <a:pt x="28350" y="136712"/>
                  </a:lnTo>
                  <a:lnTo>
                    <a:pt x="28350" y="136712"/>
                  </a:lnTo>
                  <a:cubicBezTo>
                    <a:pt x="8348" y="120519"/>
                    <a:pt x="-3082" y="94802"/>
                    <a:pt x="728" y="67179"/>
                  </a:cubicBezTo>
                  <a:cubicBezTo>
                    <a:pt x="4538" y="32889"/>
                    <a:pt x="33113" y="4314"/>
                    <a:pt x="68355" y="504"/>
                  </a:cubicBezTo>
                  <a:cubicBezTo>
                    <a:pt x="110265" y="-4258"/>
                    <a:pt x="147413" y="25269"/>
                    <a:pt x="153128" y="65274"/>
                  </a:cubicBezTo>
                  <a:lnTo>
                    <a:pt x="154080" y="65274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54652B0-C590-40C8-8B22-AD26460B53D2}"/>
                </a:ext>
              </a:extLst>
            </p:cNvPr>
            <p:cNvSpPr/>
            <p:nvPr/>
          </p:nvSpPr>
          <p:spPr>
            <a:xfrm>
              <a:off x="3594759" y="679670"/>
              <a:ext cx="238125" cy="228600"/>
            </a:xfrm>
            <a:custGeom>
              <a:avLst/>
              <a:gdLst/>
              <a:ahLst/>
              <a:cxnLst/>
              <a:rect l="0" t="0" r="0" b="0"/>
              <a:pathLst>
                <a:path w="238125" h="228600">
                  <a:moveTo>
                    <a:pt x="8548" y="83739"/>
                  </a:moveTo>
                  <a:cubicBezTo>
                    <a:pt x="-15264" y="140889"/>
                    <a:pt x="12358" y="205659"/>
                    <a:pt x="70461" y="227567"/>
                  </a:cubicBezTo>
                  <a:cubicBezTo>
                    <a:pt x="124753" y="247569"/>
                    <a:pt x="185713" y="218994"/>
                    <a:pt x="208573" y="165654"/>
                  </a:cubicBezTo>
                  <a:lnTo>
                    <a:pt x="239053" y="93264"/>
                  </a:lnTo>
                  <a:cubicBezTo>
                    <a:pt x="243816" y="82787"/>
                    <a:pt x="234291" y="72309"/>
                    <a:pt x="223813" y="74214"/>
                  </a:cubicBezTo>
                  <a:lnTo>
                    <a:pt x="187618" y="80882"/>
                  </a:lnTo>
                  <a:lnTo>
                    <a:pt x="159043" y="40877"/>
                  </a:lnTo>
                  <a:cubicBezTo>
                    <a:pt x="153328" y="32304"/>
                    <a:pt x="142851" y="28494"/>
                    <a:pt x="132373" y="29447"/>
                  </a:cubicBezTo>
                  <a:lnTo>
                    <a:pt x="82843" y="36114"/>
                  </a:lnTo>
                  <a:lnTo>
                    <a:pt x="63793" y="6587"/>
                  </a:lnTo>
                  <a:cubicBezTo>
                    <a:pt x="58078" y="-2938"/>
                    <a:pt x="43791" y="-1986"/>
                    <a:pt x="39028" y="8492"/>
                  </a:cubicBezTo>
                  <a:lnTo>
                    <a:pt x="8548" y="83739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D59874F-5F92-4DC7-B1DB-83709C997DEE}"/>
                </a:ext>
              </a:extLst>
            </p:cNvPr>
            <p:cNvSpPr/>
            <p:nvPr/>
          </p:nvSpPr>
          <p:spPr>
            <a:xfrm>
              <a:off x="3616643" y="907237"/>
              <a:ext cx="47625" cy="104775"/>
            </a:xfrm>
            <a:custGeom>
              <a:avLst/>
              <a:gdLst/>
              <a:ahLst/>
              <a:cxnLst/>
              <a:rect l="0" t="0" r="0" b="0"/>
              <a:pathLst>
                <a:path w="47625" h="104775">
                  <a:moveTo>
                    <a:pt x="48578" y="0"/>
                  </a:moveTo>
                  <a:lnTo>
                    <a:pt x="0" y="113347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702E700-82EF-4569-9E5C-9F6E1F3B08E8}"/>
                </a:ext>
              </a:extLst>
            </p:cNvPr>
            <p:cNvSpPr/>
            <p:nvPr/>
          </p:nvSpPr>
          <p:spPr>
            <a:xfrm>
              <a:off x="3319462" y="956767"/>
              <a:ext cx="619125" cy="723900"/>
            </a:xfrm>
            <a:custGeom>
              <a:avLst/>
              <a:gdLst/>
              <a:ahLst/>
              <a:cxnLst/>
              <a:rect l="0" t="0" r="0" b="0"/>
              <a:pathLst>
                <a:path w="619125" h="723900">
                  <a:moveTo>
                    <a:pt x="0" y="655320"/>
                  </a:moveTo>
                  <a:lnTo>
                    <a:pt x="194310" y="0"/>
                  </a:lnTo>
                  <a:lnTo>
                    <a:pt x="620078" y="265748"/>
                  </a:lnTo>
                  <a:lnTo>
                    <a:pt x="116205" y="727710"/>
                  </a:lnTo>
                  <a:close/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24000">
                  <a:sysClr val="window" lastClr="FFFFFF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242DF3-0029-40CC-B216-5792E24AC523}"/>
                </a:ext>
              </a:extLst>
            </p:cNvPr>
            <p:cNvSpPr/>
            <p:nvPr/>
          </p:nvSpPr>
          <p:spPr>
            <a:xfrm>
              <a:off x="3894313" y="979045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2" y="205244"/>
                  </a:cubicBezTo>
                  <a:cubicBezTo>
                    <a:pt x="208154" y="255682"/>
                    <a:pt x="141764" y="271069"/>
                    <a:pt x="91326" y="239612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977CF58-912D-4931-82A4-EB5A2390A43E}"/>
                </a:ext>
              </a:extLst>
            </p:cNvPr>
            <p:cNvSpPr/>
            <p:nvPr/>
          </p:nvSpPr>
          <p:spPr>
            <a:xfrm>
              <a:off x="3861702" y="833612"/>
              <a:ext cx="238125" cy="238125"/>
            </a:xfrm>
            <a:custGeom>
              <a:avLst/>
              <a:gdLst/>
              <a:ahLst/>
              <a:cxnLst/>
              <a:rect l="0" t="0" r="0" b="0"/>
              <a:pathLst>
                <a:path w="238125" h="238125">
                  <a:moveTo>
                    <a:pt x="24498" y="67910"/>
                  </a:moveTo>
                  <a:cubicBezTo>
                    <a:pt x="-14555" y="115535"/>
                    <a:pt x="-5982" y="186020"/>
                    <a:pt x="43548" y="223167"/>
                  </a:cubicBezTo>
                  <a:cubicBezTo>
                    <a:pt x="90220" y="257457"/>
                    <a:pt x="156895" y="246980"/>
                    <a:pt x="193090" y="202212"/>
                  </a:cubicBezTo>
                  <a:lnTo>
                    <a:pt x="242620" y="141252"/>
                  </a:lnTo>
                  <a:cubicBezTo>
                    <a:pt x="249288" y="132680"/>
                    <a:pt x="244525" y="120297"/>
                    <a:pt x="233095" y="118392"/>
                  </a:cubicBezTo>
                  <a:lnTo>
                    <a:pt x="196900" y="114582"/>
                  </a:lnTo>
                  <a:lnTo>
                    <a:pt x="180708" y="67910"/>
                  </a:lnTo>
                  <a:cubicBezTo>
                    <a:pt x="176898" y="58385"/>
                    <a:pt x="168325" y="51717"/>
                    <a:pt x="158800" y="49812"/>
                  </a:cubicBezTo>
                  <a:lnTo>
                    <a:pt x="109270" y="43145"/>
                  </a:lnTo>
                  <a:lnTo>
                    <a:pt x="99745" y="9807"/>
                  </a:lnTo>
                  <a:cubicBezTo>
                    <a:pt x="96888" y="-670"/>
                    <a:pt x="82600" y="-3528"/>
                    <a:pt x="75933" y="5045"/>
                  </a:cubicBezTo>
                  <a:lnTo>
                    <a:pt x="24498" y="6791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C4A6AA8-FE34-41F1-BFFE-A3412EAD1BE7}"/>
                </a:ext>
              </a:extLst>
            </p:cNvPr>
            <p:cNvSpPr/>
            <p:nvPr/>
          </p:nvSpPr>
          <p:spPr>
            <a:xfrm>
              <a:off x="3828098" y="1056780"/>
              <a:ext cx="76200" cy="95250"/>
            </a:xfrm>
            <a:custGeom>
              <a:avLst/>
              <a:gdLst/>
              <a:ahLst/>
              <a:cxnLst/>
              <a:rect l="0" t="0" r="0" b="0"/>
              <a:pathLst>
                <a:path w="76200" h="95250">
                  <a:moveTo>
                    <a:pt x="78105" y="0"/>
                  </a:moveTo>
                  <a:lnTo>
                    <a:pt x="0" y="96203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C7F4CB1-21EE-4439-B367-246284B6C359}"/>
                </a:ext>
              </a:extLst>
            </p:cNvPr>
            <p:cNvSpPr/>
            <p:nvPr/>
          </p:nvSpPr>
          <p:spPr>
            <a:xfrm>
              <a:off x="3866197" y="1139647"/>
              <a:ext cx="66675" cy="38100"/>
            </a:xfrm>
            <a:custGeom>
              <a:avLst/>
              <a:gdLst/>
              <a:ahLst/>
              <a:cxnLst/>
              <a:rect l="0" t="0" r="0" b="0"/>
              <a:pathLst>
                <a:path w="66675" h="38100">
                  <a:moveTo>
                    <a:pt x="67627" y="0"/>
                  </a:moveTo>
                  <a:cubicBezTo>
                    <a:pt x="41910" y="7620"/>
                    <a:pt x="18098" y="19050"/>
                    <a:pt x="0" y="38100"/>
                  </a:cubicBezTo>
                </a:path>
              </a:pathLst>
            </a:custGeom>
            <a:noFill/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A2828F3-C182-4C74-9AA6-4704E24A64C2}"/>
                </a:ext>
              </a:extLst>
            </p:cNvPr>
            <p:cNvSpPr/>
            <p:nvPr/>
          </p:nvSpPr>
          <p:spPr>
            <a:xfrm>
              <a:off x="3655281" y="7679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3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58DDA73-1DB0-4A13-ADA8-A985D8E3D802}"/>
                </a:ext>
              </a:extLst>
            </p:cNvPr>
            <p:cNvSpPr/>
            <p:nvPr/>
          </p:nvSpPr>
          <p:spPr>
            <a:xfrm>
              <a:off x="3754755" y="1019632"/>
              <a:ext cx="9525" cy="85725"/>
            </a:xfrm>
            <a:custGeom>
              <a:avLst/>
              <a:gdLst/>
              <a:ahLst/>
              <a:cxnLst/>
              <a:rect l="0" t="0" r="0" b="0"/>
              <a:pathLst>
                <a:path w="9525" h="85725">
                  <a:moveTo>
                    <a:pt x="15240" y="0"/>
                  </a:moveTo>
                  <a:cubicBezTo>
                    <a:pt x="15240" y="0"/>
                    <a:pt x="11430" y="56198"/>
                    <a:pt x="0" y="87630"/>
                  </a:cubicBezTo>
                </a:path>
              </a:pathLst>
            </a:custGeom>
            <a:noFill/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324F259-4EF2-41F7-9E95-16505D679926}"/>
                </a:ext>
              </a:extLst>
            </p:cNvPr>
            <p:cNvSpPr/>
            <p:nvPr/>
          </p:nvSpPr>
          <p:spPr>
            <a:xfrm>
              <a:off x="3401472" y="6695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AB0A877-520F-4BFE-956F-B57284C64955}"/>
                </a:ext>
              </a:extLst>
            </p:cNvPr>
            <p:cNvSpPr/>
            <p:nvPr/>
          </p:nvSpPr>
          <p:spPr>
            <a:xfrm>
              <a:off x="3582352" y="920572"/>
              <a:ext cx="9525" cy="76200"/>
            </a:xfrm>
            <a:custGeom>
              <a:avLst/>
              <a:gdLst/>
              <a:ahLst/>
              <a:cxnLst/>
              <a:rect l="0" t="0" r="0" b="0"/>
              <a:pathLst>
                <a:path h="76200">
                  <a:moveTo>
                    <a:pt x="4763" y="0"/>
                  </a:moveTo>
                  <a:cubicBezTo>
                    <a:pt x="9525" y="25718"/>
                    <a:pt x="9525" y="53340"/>
                    <a:pt x="0" y="77153"/>
                  </a:cubicBezTo>
                </a:path>
              </a:pathLst>
            </a:custGeom>
            <a:noFill/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D183BDA-AC48-4837-BBF2-94658725D6B0}"/>
                </a:ext>
              </a:extLst>
            </p:cNvPr>
            <p:cNvSpPr/>
            <p:nvPr/>
          </p:nvSpPr>
          <p:spPr>
            <a:xfrm>
              <a:off x="3385185" y="1673047"/>
              <a:ext cx="28575" cy="66675"/>
            </a:xfrm>
            <a:custGeom>
              <a:avLst/>
              <a:gdLst/>
              <a:ahLst/>
              <a:cxnLst/>
              <a:rect l="0" t="0" r="0" b="0"/>
              <a:pathLst>
                <a:path w="28575" h="66675">
                  <a:moveTo>
                    <a:pt x="31432" y="0"/>
                  </a:moveTo>
                  <a:lnTo>
                    <a:pt x="0" y="74295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BB44FE8-C25C-476F-99CD-55C3A32CFECD}"/>
                </a:ext>
              </a:extLst>
            </p:cNvPr>
            <p:cNvSpPr/>
            <p:nvPr/>
          </p:nvSpPr>
          <p:spPr>
            <a:xfrm>
              <a:off x="3339465" y="1657807"/>
              <a:ext cx="47625" cy="76200"/>
            </a:xfrm>
            <a:custGeom>
              <a:avLst/>
              <a:gdLst/>
              <a:ahLst/>
              <a:cxnLst/>
              <a:rect l="0" t="0" r="0" b="0"/>
              <a:pathLst>
                <a:path w="47625" h="76200">
                  <a:moveTo>
                    <a:pt x="52388" y="0"/>
                  </a:moveTo>
                  <a:lnTo>
                    <a:pt x="0" y="82867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1AAEA85-D30F-46F9-9590-0B5229D6955C}"/>
                </a:ext>
              </a:extLst>
            </p:cNvPr>
            <p:cNvSpPr/>
            <p:nvPr/>
          </p:nvSpPr>
          <p:spPr>
            <a:xfrm>
              <a:off x="3311843" y="1634947"/>
              <a:ext cx="38100" cy="76200"/>
            </a:xfrm>
            <a:custGeom>
              <a:avLst/>
              <a:gdLst/>
              <a:ahLst/>
              <a:cxnLst/>
              <a:rect l="0" t="0" r="0" b="0"/>
              <a:pathLst>
                <a:path w="38100" h="76200">
                  <a:moveTo>
                    <a:pt x="42862" y="0"/>
                  </a:moveTo>
                  <a:lnTo>
                    <a:pt x="0" y="81915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B328C68-0BC4-4F5B-99AB-4B4E4A728B5D}"/>
                </a:ext>
              </a:extLst>
            </p:cNvPr>
            <p:cNvSpPr/>
            <p:nvPr/>
          </p:nvSpPr>
          <p:spPr>
            <a:xfrm>
              <a:off x="3274695" y="1619707"/>
              <a:ext cx="57150" cy="66675"/>
            </a:xfrm>
            <a:custGeom>
              <a:avLst/>
              <a:gdLst/>
              <a:ahLst/>
              <a:cxnLst/>
              <a:rect l="0" t="0" r="0" b="0"/>
              <a:pathLst>
                <a:path w="57150" h="66675">
                  <a:moveTo>
                    <a:pt x="57150" y="0"/>
                  </a:moveTo>
                  <a:lnTo>
                    <a:pt x="0" y="66675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6FA287E-F02F-44E1-8E00-77A6BBAB4FF6}"/>
                </a:ext>
              </a:extLst>
            </p:cNvPr>
            <p:cNvSpPr/>
            <p:nvPr/>
          </p:nvSpPr>
          <p:spPr>
            <a:xfrm>
              <a:off x="3770622" y="555419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4618" y="-2512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E0EE697-516F-468E-A49E-B42F45493811}"/>
                </a:ext>
              </a:extLst>
            </p:cNvPr>
            <p:cNvSpPr/>
            <p:nvPr/>
          </p:nvSpPr>
          <p:spPr>
            <a:xfrm>
              <a:off x="4108759" y="400162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5571" y="-1560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369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aphic 26">
            <a:extLst>
              <a:ext uri="{FF2B5EF4-FFF2-40B4-BE49-F238E27FC236}">
                <a16:creationId xmlns:a16="http://schemas.microsoft.com/office/drawing/2014/main" id="{BA081532-2683-49B9-9C34-FAB2671DB000}"/>
              </a:ext>
            </a:extLst>
          </p:cNvPr>
          <p:cNvGrpSpPr/>
          <p:nvPr/>
        </p:nvGrpSpPr>
        <p:grpSpPr>
          <a:xfrm>
            <a:off x="392425" y="227887"/>
            <a:ext cx="676744" cy="896064"/>
            <a:chOff x="3265170" y="390982"/>
            <a:chExt cx="1028700" cy="136207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6D149A0-CD9F-4DBC-9237-3C8B60427D79}"/>
                </a:ext>
              </a:extLst>
            </p:cNvPr>
            <p:cNvSpPr/>
            <p:nvPr/>
          </p:nvSpPr>
          <p:spPr>
            <a:xfrm>
              <a:off x="3973102" y="617173"/>
              <a:ext cx="304800" cy="238125"/>
            </a:xfrm>
            <a:custGeom>
              <a:avLst/>
              <a:gdLst/>
              <a:ahLst/>
              <a:cxnLst/>
              <a:rect l="0" t="0" r="0" b="0"/>
              <a:pathLst>
                <a:path w="304800" h="238125">
                  <a:moveTo>
                    <a:pt x="154080" y="65274"/>
                  </a:moveTo>
                  <a:cubicBezTo>
                    <a:pt x="159795" y="25269"/>
                    <a:pt x="196943" y="-4258"/>
                    <a:pt x="238853" y="504"/>
                  </a:cubicBezTo>
                  <a:cubicBezTo>
                    <a:pt x="273143" y="4314"/>
                    <a:pt x="301718" y="31937"/>
                    <a:pt x="306480" y="67179"/>
                  </a:cubicBezTo>
                  <a:cubicBezTo>
                    <a:pt x="310290" y="94802"/>
                    <a:pt x="297908" y="120519"/>
                    <a:pt x="278858" y="136712"/>
                  </a:cubicBezTo>
                  <a:lnTo>
                    <a:pt x="278858" y="136712"/>
                  </a:lnTo>
                  <a:lnTo>
                    <a:pt x="153128" y="245297"/>
                  </a:lnTo>
                  <a:lnTo>
                    <a:pt x="28350" y="136712"/>
                  </a:lnTo>
                  <a:lnTo>
                    <a:pt x="28350" y="136712"/>
                  </a:lnTo>
                  <a:cubicBezTo>
                    <a:pt x="8348" y="120519"/>
                    <a:pt x="-3082" y="94802"/>
                    <a:pt x="728" y="67179"/>
                  </a:cubicBezTo>
                  <a:cubicBezTo>
                    <a:pt x="4538" y="32889"/>
                    <a:pt x="33113" y="4314"/>
                    <a:pt x="68355" y="504"/>
                  </a:cubicBezTo>
                  <a:cubicBezTo>
                    <a:pt x="110265" y="-4258"/>
                    <a:pt x="147413" y="25269"/>
                    <a:pt x="153128" y="65274"/>
                  </a:cubicBezTo>
                  <a:lnTo>
                    <a:pt x="154080" y="65274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3C3CAB-6099-4428-8657-E4BB181C9765}"/>
                </a:ext>
              </a:extLst>
            </p:cNvPr>
            <p:cNvSpPr/>
            <p:nvPr/>
          </p:nvSpPr>
          <p:spPr>
            <a:xfrm>
              <a:off x="3594759" y="679670"/>
              <a:ext cx="238125" cy="228600"/>
            </a:xfrm>
            <a:custGeom>
              <a:avLst/>
              <a:gdLst/>
              <a:ahLst/>
              <a:cxnLst/>
              <a:rect l="0" t="0" r="0" b="0"/>
              <a:pathLst>
                <a:path w="238125" h="228600">
                  <a:moveTo>
                    <a:pt x="8548" y="83739"/>
                  </a:moveTo>
                  <a:cubicBezTo>
                    <a:pt x="-15264" y="140889"/>
                    <a:pt x="12358" y="205659"/>
                    <a:pt x="70461" y="227567"/>
                  </a:cubicBezTo>
                  <a:cubicBezTo>
                    <a:pt x="124753" y="247569"/>
                    <a:pt x="185713" y="218994"/>
                    <a:pt x="208573" y="165654"/>
                  </a:cubicBezTo>
                  <a:lnTo>
                    <a:pt x="239053" y="93264"/>
                  </a:lnTo>
                  <a:cubicBezTo>
                    <a:pt x="243816" y="82787"/>
                    <a:pt x="234291" y="72309"/>
                    <a:pt x="223813" y="74214"/>
                  </a:cubicBezTo>
                  <a:lnTo>
                    <a:pt x="187618" y="80882"/>
                  </a:lnTo>
                  <a:lnTo>
                    <a:pt x="159043" y="40877"/>
                  </a:lnTo>
                  <a:cubicBezTo>
                    <a:pt x="153328" y="32304"/>
                    <a:pt x="142851" y="28494"/>
                    <a:pt x="132373" y="29447"/>
                  </a:cubicBezTo>
                  <a:lnTo>
                    <a:pt x="82843" y="36114"/>
                  </a:lnTo>
                  <a:lnTo>
                    <a:pt x="63793" y="6587"/>
                  </a:lnTo>
                  <a:cubicBezTo>
                    <a:pt x="58078" y="-2938"/>
                    <a:pt x="43791" y="-1986"/>
                    <a:pt x="39028" y="8492"/>
                  </a:cubicBezTo>
                  <a:lnTo>
                    <a:pt x="8548" y="83739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C16196E-E429-4A5A-9C04-179012828A2E}"/>
                </a:ext>
              </a:extLst>
            </p:cNvPr>
            <p:cNvSpPr/>
            <p:nvPr/>
          </p:nvSpPr>
          <p:spPr>
            <a:xfrm>
              <a:off x="3616643" y="907237"/>
              <a:ext cx="47625" cy="104775"/>
            </a:xfrm>
            <a:custGeom>
              <a:avLst/>
              <a:gdLst/>
              <a:ahLst/>
              <a:cxnLst/>
              <a:rect l="0" t="0" r="0" b="0"/>
              <a:pathLst>
                <a:path w="47625" h="104775">
                  <a:moveTo>
                    <a:pt x="48578" y="0"/>
                  </a:moveTo>
                  <a:lnTo>
                    <a:pt x="0" y="113347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192C777-A9FD-40E3-8648-8F843E51A851}"/>
                </a:ext>
              </a:extLst>
            </p:cNvPr>
            <p:cNvSpPr/>
            <p:nvPr/>
          </p:nvSpPr>
          <p:spPr>
            <a:xfrm>
              <a:off x="3319462" y="956767"/>
              <a:ext cx="619125" cy="723900"/>
            </a:xfrm>
            <a:custGeom>
              <a:avLst/>
              <a:gdLst/>
              <a:ahLst/>
              <a:cxnLst/>
              <a:rect l="0" t="0" r="0" b="0"/>
              <a:pathLst>
                <a:path w="619125" h="723900">
                  <a:moveTo>
                    <a:pt x="0" y="655320"/>
                  </a:moveTo>
                  <a:lnTo>
                    <a:pt x="194310" y="0"/>
                  </a:lnTo>
                  <a:lnTo>
                    <a:pt x="620078" y="265748"/>
                  </a:lnTo>
                  <a:lnTo>
                    <a:pt x="116205" y="727710"/>
                  </a:lnTo>
                  <a:close/>
                </a:path>
              </a:pathLst>
            </a:custGeom>
            <a:gradFill>
              <a:gsLst>
                <a:gs pos="100000">
                  <a:srgbClr val="6D6E6D">
                    <a:lumMod val="40000"/>
                    <a:lumOff val="60000"/>
                  </a:srgbClr>
                </a:gs>
                <a:gs pos="24000">
                  <a:sysClr val="window" lastClr="FFFFFF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8B4B639-239C-4414-87A6-E1B410F2D674}"/>
                </a:ext>
              </a:extLst>
            </p:cNvPr>
            <p:cNvSpPr/>
            <p:nvPr/>
          </p:nvSpPr>
          <p:spPr>
            <a:xfrm>
              <a:off x="3894313" y="979045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2" y="205244"/>
                  </a:cubicBezTo>
                  <a:cubicBezTo>
                    <a:pt x="208154" y="255682"/>
                    <a:pt x="141764" y="271069"/>
                    <a:pt x="91326" y="239612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ED509D2-7DC5-4B8E-9817-0B19E3029CFF}"/>
                </a:ext>
              </a:extLst>
            </p:cNvPr>
            <p:cNvSpPr/>
            <p:nvPr/>
          </p:nvSpPr>
          <p:spPr>
            <a:xfrm>
              <a:off x="3861702" y="833612"/>
              <a:ext cx="238125" cy="238125"/>
            </a:xfrm>
            <a:custGeom>
              <a:avLst/>
              <a:gdLst/>
              <a:ahLst/>
              <a:cxnLst/>
              <a:rect l="0" t="0" r="0" b="0"/>
              <a:pathLst>
                <a:path w="238125" h="238125">
                  <a:moveTo>
                    <a:pt x="24498" y="67910"/>
                  </a:moveTo>
                  <a:cubicBezTo>
                    <a:pt x="-14555" y="115535"/>
                    <a:pt x="-5982" y="186020"/>
                    <a:pt x="43548" y="223167"/>
                  </a:cubicBezTo>
                  <a:cubicBezTo>
                    <a:pt x="90220" y="257457"/>
                    <a:pt x="156895" y="246980"/>
                    <a:pt x="193090" y="202212"/>
                  </a:cubicBezTo>
                  <a:lnTo>
                    <a:pt x="242620" y="141252"/>
                  </a:lnTo>
                  <a:cubicBezTo>
                    <a:pt x="249288" y="132680"/>
                    <a:pt x="244525" y="120297"/>
                    <a:pt x="233095" y="118392"/>
                  </a:cubicBezTo>
                  <a:lnTo>
                    <a:pt x="196900" y="114582"/>
                  </a:lnTo>
                  <a:lnTo>
                    <a:pt x="180708" y="67910"/>
                  </a:lnTo>
                  <a:cubicBezTo>
                    <a:pt x="176898" y="58385"/>
                    <a:pt x="168325" y="51717"/>
                    <a:pt x="158800" y="49812"/>
                  </a:cubicBezTo>
                  <a:lnTo>
                    <a:pt x="109270" y="43145"/>
                  </a:lnTo>
                  <a:lnTo>
                    <a:pt x="99745" y="9807"/>
                  </a:lnTo>
                  <a:cubicBezTo>
                    <a:pt x="96888" y="-670"/>
                    <a:pt x="82600" y="-3528"/>
                    <a:pt x="75933" y="5045"/>
                  </a:cubicBezTo>
                  <a:lnTo>
                    <a:pt x="24498" y="6791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69A5F57-8713-47B3-9EA9-0D93BC3A5914}"/>
                </a:ext>
              </a:extLst>
            </p:cNvPr>
            <p:cNvSpPr/>
            <p:nvPr/>
          </p:nvSpPr>
          <p:spPr>
            <a:xfrm>
              <a:off x="3828098" y="1056780"/>
              <a:ext cx="76200" cy="95250"/>
            </a:xfrm>
            <a:custGeom>
              <a:avLst/>
              <a:gdLst/>
              <a:ahLst/>
              <a:cxnLst/>
              <a:rect l="0" t="0" r="0" b="0"/>
              <a:pathLst>
                <a:path w="76200" h="95250">
                  <a:moveTo>
                    <a:pt x="78105" y="0"/>
                  </a:moveTo>
                  <a:lnTo>
                    <a:pt x="0" y="96203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3191D71-02F2-4891-86C0-8485F7C49453}"/>
                </a:ext>
              </a:extLst>
            </p:cNvPr>
            <p:cNvSpPr/>
            <p:nvPr/>
          </p:nvSpPr>
          <p:spPr>
            <a:xfrm>
              <a:off x="3866197" y="1139647"/>
              <a:ext cx="66675" cy="38100"/>
            </a:xfrm>
            <a:custGeom>
              <a:avLst/>
              <a:gdLst/>
              <a:ahLst/>
              <a:cxnLst/>
              <a:rect l="0" t="0" r="0" b="0"/>
              <a:pathLst>
                <a:path w="66675" h="38100">
                  <a:moveTo>
                    <a:pt x="67627" y="0"/>
                  </a:moveTo>
                  <a:cubicBezTo>
                    <a:pt x="41910" y="7620"/>
                    <a:pt x="18098" y="19050"/>
                    <a:pt x="0" y="38100"/>
                  </a:cubicBezTo>
                </a:path>
              </a:pathLst>
            </a:custGeom>
            <a:noFill/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DF4C712-E259-4DEB-8F3E-3B6DCF01A286}"/>
                </a:ext>
              </a:extLst>
            </p:cNvPr>
            <p:cNvSpPr/>
            <p:nvPr/>
          </p:nvSpPr>
          <p:spPr>
            <a:xfrm>
              <a:off x="3655281" y="7679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3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0E10A8-04DA-4D9A-A3F0-960D86E831A2}"/>
                </a:ext>
              </a:extLst>
            </p:cNvPr>
            <p:cNvSpPr/>
            <p:nvPr/>
          </p:nvSpPr>
          <p:spPr>
            <a:xfrm>
              <a:off x="3754755" y="1019632"/>
              <a:ext cx="9525" cy="85725"/>
            </a:xfrm>
            <a:custGeom>
              <a:avLst/>
              <a:gdLst/>
              <a:ahLst/>
              <a:cxnLst/>
              <a:rect l="0" t="0" r="0" b="0"/>
              <a:pathLst>
                <a:path w="9525" h="85725">
                  <a:moveTo>
                    <a:pt x="15240" y="0"/>
                  </a:moveTo>
                  <a:cubicBezTo>
                    <a:pt x="15240" y="0"/>
                    <a:pt x="11430" y="56198"/>
                    <a:pt x="0" y="87630"/>
                  </a:cubicBezTo>
                </a:path>
              </a:pathLst>
            </a:custGeom>
            <a:noFill/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E9FC24-3D1F-451E-BCE2-ADE83C826431}"/>
                </a:ext>
              </a:extLst>
            </p:cNvPr>
            <p:cNvSpPr/>
            <p:nvPr/>
          </p:nvSpPr>
          <p:spPr>
            <a:xfrm>
              <a:off x="3401472" y="669576"/>
              <a:ext cx="295275" cy="295275"/>
            </a:xfrm>
            <a:custGeom>
              <a:avLst/>
              <a:gdLst/>
              <a:ahLst/>
              <a:cxnLst/>
              <a:rect l="0" t="0" r="0" b="0"/>
              <a:pathLst>
                <a:path w="295275" h="295275">
                  <a:moveTo>
                    <a:pt x="205244" y="56959"/>
                  </a:moveTo>
                  <a:cubicBezTo>
                    <a:pt x="255682" y="88417"/>
                    <a:pt x="271069" y="154806"/>
                    <a:pt x="239611" y="205244"/>
                  </a:cubicBezTo>
                  <a:cubicBezTo>
                    <a:pt x="208154" y="255682"/>
                    <a:pt x="141764" y="271069"/>
                    <a:pt x="91326" y="239611"/>
                  </a:cubicBezTo>
                  <a:cubicBezTo>
                    <a:pt x="40888" y="208154"/>
                    <a:pt x="25501" y="141764"/>
                    <a:pt x="56959" y="91326"/>
                  </a:cubicBezTo>
                  <a:cubicBezTo>
                    <a:pt x="88417" y="40888"/>
                    <a:pt x="154806" y="25501"/>
                    <a:pt x="205244" y="5695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CB64C"/>
                </a:gs>
                <a:gs pos="0">
                  <a:srgbClr val="FCB64C">
                    <a:lumMod val="40000"/>
                    <a:lumOff val="60000"/>
                  </a:srgbClr>
                </a:gs>
              </a:gsLst>
              <a:lin ang="5400000" scaled="1"/>
              <a:tileRect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87CA1E-7EC8-4C61-B3B3-D164A0A44AA0}"/>
                </a:ext>
              </a:extLst>
            </p:cNvPr>
            <p:cNvSpPr/>
            <p:nvPr/>
          </p:nvSpPr>
          <p:spPr>
            <a:xfrm>
              <a:off x="3582352" y="920572"/>
              <a:ext cx="9525" cy="76200"/>
            </a:xfrm>
            <a:custGeom>
              <a:avLst/>
              <a:gdLst/>
              <a:ahLst/>
              <a:cxnLst/>
              <a:rect l="0" t="0" r="0" b="0"/>
              <a:pathLst>
                <a:path h="76200">
                  <a:moveTo>
                    <a:pt x="4763" y="0"/>
                  </a:moveTo>
                  <a:cubicBezTo>
                    <a:pt x="9525" y="25718"/>
                    <a:pt x="9525" y="53340"/>
                    <a:pt x="0" y="77153"/>
                  </a:cubicBezTo>
                </a:path>
              </a:pathLst>
            </a:custGeom>
            <a:noFill/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110AFED-6886-44F9-B784-358E5CD87E2A}"/>
                </a:ext>
              </a:extLst>
            </p:cNvPr>
            <p:cNvSpPr/>
            <p:nvPr/>
          </p:nvSpPr>
          <p:spPr>
            <a:xfrm>
              <a:off x="3385185" y="1673047"/>
              <a:ext cx="28575" cy="66675"/>
            </a:xfrm>
            <a:custGeom>
              <a:avLst/>
              <a:gdLst/>
              <a:ahLst/>
              <a:cxnLst/>
              <a:rect l="0" t="0" r="0" b="0"/>
              <a:pathLst>
                <a:path w="28575" h="66675">
                  <a:moveTo>
                    <a:pt x="31432" y="0"/>
                  </a:moveTo>
                  <a:lnTo>
                    <a:pt x="0" y="74295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54EC755-9492-4419-9873-B27515D1DEE8}"/>
                </a:ext>
              </a:extLst>
            </p:cNvPr>
            <p:cNvSpPr/>
            <p:nvPr/>
          </p:nvSpPr>
          <p:spPr>
            <a:xfrm>
              <a:off x="3339465" y="1657807"/>
              <a:ext cx="47625" cy="76200"/>
            </a:xfrm>
            <a:custGeom>
              <a:avLst/>
              <a:gdLst/>
              <a:ahLst/>
              <a:cxnLst/>
              <a:rect l="0" t="0" r="0" b="0"/>
              <a:pathLst>
                <a:path w="47625" h="76200">
                  <a:moveTo>
                    <a:pt x="52388" y="0"/>
                  </a:moveTo>
                  <a:lnTo>
                    <a:pt x="0" y="82867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425F4-FF72-45D4-BD0B-584A473F54DD}"/>
                </a:ext>
              </a:extLst>
            </p:cNvPr>
            <p:cNvSpPr/>
            <p:nvPr/>
          </p:nvSpPr>
          <p:spPr>
            <a:xfrm>
              <a:off x="3311843" y="1634947"/>
              <a:ext cx="38100" cy="76200"/>
            </a:xfrm>
            <a:custGeom>
              <a:avLst/>
              <a:gdLst/>
              <a:ahLst/>
              <a:cxnLst/>
              <a:rect l="0" t="0" r="0" b="0"/>
              <a:pathLst>
                <a:path w="38100" h="76200">
                  <a:moveTo>
                    <a:pt x="42862" y="0"/>
                  </a:moveTo>
                  <a:lnTo>
                    <a:pt x="0" y="81915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1C4977D-9297-4E7A-BF64-7C418F4C4CE0}"/>
                </a:ext>
              </a:extLst>
            </p:cNvPr>
            <p:cNvSpPr/>
            <p:nvPr/>
          </p:nvSpPr>
          <p:spPr>
            <a:xfrm>
              <a:off x="3274695" y="1619707"/>
              <a:ext cx="57150" cy="66675"/>
            </a:xfrm>
            <a:custGeom>
              <a:avLst/>
              <a:gdLst/>
              <a:ahLst/>
              <a:cxnLst/>
              <a:rect l="0" t="0" r="0" b="0"/>
              <a:pathLst>
                <a:path w="57150" h="66675">
                  <a:moveTo>
                    <a:pt x="57150" y="0"/>
                  </a:moveTo>
                  <a:lnTo>
                    <a:pt x="0" y="66675"/>
                  </a:lnTo>
                </a:path>
              </a:pathLst>
            </a:custGeom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7E92D8-94D7-48D6-ACA4-A1947B400BBB}"/>
                </a:ext>
              </a:extLst>
            </p:cNvPr>
            <p:cNvSpPr/>
            <p:nvPr/>
          </p:nvSpPr>
          <p:spPr>
            <a:xfrm>
              <a:off x="3770622" y="555419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4618" y="-2512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3B952EC-0911-4495-9F7E-59668077FE68}"/>
                </a:ext>
              </a:extLst>
            </p:cNvPr>
            <p:cNvSpPr/>
            <p:nvPr/>
          </p:nvSpPr>
          <p:spPr>
            <a:xfrm>
              <a:off x="4108759" y="400162"/>
              <a:ext cx="152400" cy="123825"/>
            </a:xfrm>
            <a:custGeom>
              <a:avLst/>
              <a:gdLst/>
              <a:ahLst/>
              <a:cxnLst/>
              <a:rect l="0" t="0" r="0" b="0"/>
              <a:pathLst>
                <a:path w="152400" h="123825">
                  <a:moveTo>
                    <a:pt x="77478" y="32730"/>
                  </a:moveTo>
                  <a:cubicBezTo>
                    <a:pt x="80336" y="12728"/>
                    <a:pt x="98433" y="-2512"/>
                    <a:pt x="120341" y="345"/>
                  </a:cubicBezTo>
                  <a:cubicBezTo>
                    <a:pt x="137486" y="2250"/>
                    <a:pt x="151773" y="16538"/>
                    <a:pt x="154631" y="33683"/>
                  </a:cubicBezTo>
                  <a:cubicBezTo>
                    <a:pt x="156536" y="47970"/>
                    <a:pt x="150821" y="60353"/>
                    <a:pt x="140343" y="68925"/>
                  </a:cubicBezTo>
                  <a:lnTo>
                    <a:pt x="140343" y="68925"/>
                  </a:lnTo>
                  <a:lnTo>
                    <a:pt x="77478" y="124170"/>
                  </a:lnTo>
                  <a:lnTo>
                    <a:pt x="14613" y="68925"/>
                  </a:lnTo>
                  <a:lnTo>
                    <a:pt x="14613" y="68925"/>
                  </a:lnTo>
                  <a:cubicBezTo>
                    <a:pt x="5088" y="61305"/>
                    <a:pt x="-1579" y="47970"/>
                    <a:pt x="326" y="33683"/>
                  </a:cubicBezTo>
                  <a:cubicBezTo>
                    <a:pt x="2231" y="16538"/>
                    <a:pt x="16518" y="2250"/>
                    <a:pt x="34616" y="345"/>
                  </a:cubicBezTo>
                  <a:cubicBezTo>
                    <a:pt x="55571" y="-1560"/>
                    <a:pt x="73668" y="12728"/>
                    <a:pt x="77478" y="32730"/>
                  </a:cubicBezTo>
                  <a:lnTo>
                    <a:pt x="77478" y="32730"/>
                  </a:lnTo>
                  <a:close/>
                </a:path>
              </a:pathLst>
            </a:custGeom>
            <a:gradFill>
              <a:gsLst>
                <a:gs pos="100000">
                  <a:srgbClr val="D65757"/>
                </a:gs>
                <a:gs pos="24000">
                  <a:srgbClr val="EBABAB"/>
                </a:gs>
              </a:gsLst>
              <a:lin ang="5400000" scaled="0"/>
            </a:gradFill>
            <a:ln w="15875" cap="rnd">
              <a:solidFill>
                <a:srgbClr val="474746"/>
              </a:solidFill>
              <a:prstDash val="solid"/>
              <a:miter/>
            </a:ln>
          </p:spPr>
          <p:txBody>
            <a:bodyPr/>
            <a:lstStyle/>
            <a:p>
              <a:pPr defTabSz="1219170">
                <a:defRPr/>
              </a:pPr>
              <a:endParaRPr lang="en-US" sz="2400" kern="0">
                <a:solidFill>
                  <a:prstClr val="white"/>
                </a:solidFill>
                <a:latin typeface="Arial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5A75CB6-9708-4136-8069-8AD161881E86}"/>
              </a:ext>
            </a:extLst>
          </p:cNvPr>
          <p:cNvSpPr txBox="1"/>
          <p:nvPr/>
        </p:nvSpPr>
        <p:spPr>
          <a:xfrm>
            <a:off x="1166428" y="388975"/>
            <a:ext cx="5684315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>
              <a:defRPr/>
            </a:pPr>
            <a:r>
              <a:rPr lang="en-US" sz="2933" b="1" dirty="0">
                <a:solidFill>
                  <a:prstClr val="white"/>
                </a:solidFill>
                <a:latin typeface="Arial"/>
                <a:cs typeface="Arial"/>
              </a:rPr>
              <a:t>Choosing—What Changed?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8D3C3-3BFD-4C0C-83A6-0C85F0DEC82C}"/>
              </a:ext>
            </a:extLst>
          </p:cNvPr>
          <p:cNvGrpSpPr/>
          <p:nvPr/>
        </p:nvGrpSpPr>
        <p:grpSpPr>
          <a:xfrm>
            <a:off x="6345317" y="1737219"/>
            <a:ext cx="5263435" cy="3874971"/>
            <a:chOff x="4758988" y="1302914"/>
            <a:chExt cx="3947576" cy="2906228"/>
          </a:xfrm>
        </p:grpSpPr>
        <p:sp>
          <p:nvSpPr>
            <p:cNvPr id="47" name="Title 8">
              <a:extLst>
                <a:ext uri="{FF2B5EF4-FFF2-40B4-BE49-F238E27FC236}">
                  <a16:creationId xmlns:a16="http://schemas.microsoft.com/office/drawing/2014/main" id="{F58E5AC2-57F9-4AAF-8AA9-961627C9E078}"/>
                </a:ext>
              </a:extLst>
            </p:cNvPr>
            <p:cNvSpPr txBox="1">
              <a:spLocks/>
            </p:cNvSpPr>
            <p:nvPr/>
          </p:nvSpPr>
          <p:spPr>
            <a:xfrm>
              <a:off x="4758988" y="1969183"/>
              <a:ext cx="3947576" cy="2239959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i="0" kern="1200">
                  <a:solidFill>
                    <a:schemeClr val="tx1">
                      <a:lumMod val="95000"/>
                    </a:schemeClr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Microservice—fine grain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Web service/Open source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Free tier/free trial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Minutes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$0–$1000s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47AD533-886B-4291-97D4-38242887B1A9}"/>
                </a:ext>
              </a:extLst>
            </p:cNvPr>
            <p:cNvSpPr/>
            <p:nvPr/>
          </p:nvSpPr>
          <p:spPr>
            <a:xfrm>
              <a:off x="4758988" y="1302914"/>
              <a:ext cx="1767663" cy="4385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09585">
                <a:spcBef>
                  <a:spcPts val="800"/>
                </a:spcBef>
                <a:defRPr/>
              </a:pPr>
              <a:r>
                <a:rPr lang="en-US" sz="3200" b="1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  <a:latin typeface="Arial"/>
                  <a:cs typeface="Arial"/>
                </a:rPr>
                <a:t>New World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376044F-3C33-4289-877F-7E5170B80717}"/>
              </a:ext>
            </a:extLst>
          </p:cNvPr>
          <p:cNvGrpSpPr/>
          <p:nvPr/>
        </p:nvGrpSpPr>
        <p:grpSpPr>
          <a:xfrm>
            <a:off x="471379" y="1737219"/>
            <a:ext cx="5263435" cy="3874971"/>
            <a:chOff x="353534" y="1302914"/>
            <a:chExt cx="3947576" cy="2906228"/>
          </a:xfrm>
        </p:grpSpPr>
        <p:sp>
          <p:nvSpPr>
            <p:cNvPr id="49" name="Title 8">
              <a:extLst>
                <a:ext uri="{FF2B5EF4-FFF2-40B4-BE49-F238E27FC236}">
                  <a16:creationId xmlns:a16="http://schemas.microsoft.com/office/drawing/2014/main" id="{E94D8426-40D9-4972-AD75-AC6ABA1C1B1C}"/>
                </a:ext>
              </a:extLst>
            </p:cNvPr>
            <p:cNvSpPr txBox="1">
              <a:spLocks/>
            </p:cNvSpPr>
            <p:nvPr/>
          </p:nvSpPr>
          <p:spPr>
            <a:xfrm>
              <a:off x="353534" y="1969184"/>
              <a:ext cx="3947576" cy="2239958"/>
            </a:xfrm>
            <a:prstGeom prst="rect">
              <a:avLst/>
            </a:prstGeom>
          </p:spPr>
          <p:txBody>
            <a:bodyPr/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2800" b="1" i="0" kern="1200">
                  <a:solidFill>
                    <a:schemeClr val="tx1">
                      <a:lumMod val="95000"/>
                    </a:schemeClr>
                  </a:solidFill>
                  <a:latin typeface="Arial"/>
                  <a:ea typeface="+mj-ea"/>
                  <a:cs typeface="Arial"/>
                </a:defRPr>
              </a:lvl1pPr>
            </a:lstStyle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Monolith—all in one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Proof of concept install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Enterprise purchase cycle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Months</a:t>
              </a:r>
            </a:p>
            <a:p>
              <a:pPr defTabSz="609585">
                <a:spcBef>
                  <a:spcPts val="800"/>
                </a:spcBef>
                <a:defRPr/>
              </a:pPr>
              <a:r>
                <a:rPr lang="en-US" sz="3200" b="0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</a:rPr>
                <a:t>$100K–$Millions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6CE5CE6-6195-4B73-87EC-5F985656D88A}"/>
                </a:ext>
              </a:extLst>
            </p:cNvPr>
            <p:cNvSpPr/>
            <p:nvPr/>
          </p:nvSpPr>
          <p:spPr>
            <a:xfrm>
              <a:off x="353534" y="1302914"/>
              <a:ext cx="1602073" cy="4385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09585">
                <a:spcBef>
                  <a:spcPts val="800"/>
                </a:spcBef>
                <a:defRPr/>
              </a:pPr>
              <a:r>
                <a:rPr lang="en-US" sz="3200" b="1" dirty="0">
                  <a:gradFill>
                    <a:gsLst>
                      <a:gs pos="100000">
                        <a:prstClr val="white"/>
                      </a:gs>
                      <a:gs pos="24000">
                        <a:prstClr val="white"/>
                      </a:gs>
                    </a:gsLst>
                    <a:lin ang="5400000" scaled="0"/>
                  </a:gradFill>
                  <a:latin typeface="Arial"/>
                  <a:cs typeface="Arial"/>
                </a:rPr>
                <a:t>Old 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5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428</Words>
  <Application>Microsoft Macintosh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Amazon Ember Regular</vt:lpstr>
      <vt:lpstr>Arial</vt:lpstr>
      <vt:lpstr>Calibri</vt:lpstr>
      <vt:lpstr>Lucida Console</vt:lpstr>
      <vt:lpstr>3_DeckTemplate-AWS</vt:lpstr>
      <vt:lpstr>PowerPoint Presentation</vt:lpstr>
      <vt:lpstr>What is the return on investment (ROI) for each phase?</vt:lpstr>
      <vt:lpstr>What is the ROI  for each phase?  How has ROI changed with advances in technology and practices?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Cockcroft</dc:creator>
  <cp:lastModifiedBy>Adrian Cockcroft</cp:lastModifiedBy>
  <cp:revision>1</cp:revision>
  <cp:lastPrinted>2024-03-06T22:12:18Z</cp:lastPrinted>
  <dcterms:created xsi:type="dcterms:W3CDTF">2024-03-06T22:11:23Z</dcterms:created>
  <dcterms:modified xsi:type="dcterms:W3CDTF">2024-03-06T22:12:35Z</dcterms:modified>
</cp:coreProperties>
</file>