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rts/chart1.xml" ContentType="application/vnd.openxmlformats-officedocument.drawingml.chart+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rts/chart2.xml" ContentType="application/vnd.openxmlformats-officedocument.drawingml.chart+xml"/>
  <Override PartName="/ppt/notesSlides/notesSlide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3"/>
  </p:notesMasterIdLst>
  <p:sldIdLst>
    <p:sldId id="297" r:id="rId2"/>
    <p:sldId id="296" r:id="rId3"/>
    <p:sldId id="300" r:id="rId4"/>
    <p:sldId id="301" r:id="rId5"/>
    <p:sldId id="302" r:id="rId6"/>
    <p:sldId id="303" r:id="rId7"/>
    <p:sldId id="304" r:id="rId8"/>
    <p:sldId id="305" r:id="rId9"/>
    <p:sldId id="307" r:id="rId10"/>
    <p:sldId id="308" r:id="rId11"/>
    <p:sldId id="309" r:id="rId12"/>
    <p:sldId id="310" r:id="rId13"/>
    <p:sldId id="315" r:id="rId14"/>
    <p:sldId id="314" r:id="rId15"/>
    <p:sldId id="313" r:id="rId16"/>
    <p:sldId id="311" r:id="rId17"/>
    <p:sldId id="312" r:id="rId18"/>
    <p:sldId id="316" r:id="rId19"/>
    <p:sldId id="317" r:id="rId20"/>
    <p:sldId id="331" r:id="rId21"/>
    <p:sldId id="318" r:id="rId22"/>
    <p:sldId id="319" r:id="rId23"/>
    <p:sldId id="324" r:id="rId24"/>
    <p:sldId id="336" r:id="rId25"/>
    <p:sldId id="295" r:id="rId26"/>
    <p:sldId id="292" r:id="rId27"/>
    <p:sldId id="285" r:id="rId28"/>
    <p:sldId id="333" r:id="rId29"/>
    <p:sldId id="326" r:id="rId30"/>
    <p:sldId id="325" r:id="rId31"/>
    <p:sldId id="327" r:id="rId32"/>
    <p:sldId id="328" r:id="rId33"/>
    <p:sldId id="329" r:id="rId34"/>
    <p:sldId id="330" r:id="rId35"/>
    <p:sldId id="334" r:id="rId36"/>
    <p:sldId id="320" r:id="rId37"/>
    <p:sldId id="321" r:id="rId38"/>
    <p:sldId id="332" r:id="rId39"/>
    <p:sldId id="256" r:id="rId40"/>
    <p:sldId id="290" r:id="rId41"/>
    <p:sldId id="270" r:id="rId42"/>
    <p:sldId id="273" r:id="rId43"/>
    <p:sldId id="274" r:id="rId44"/>
    <p:sldId id="258" r:id="rId45"/>
    <p:sldId id="261" r:id="rId46"/>
    <p:sldId id="263" r:id="rId47"/>
    <p:sldId id="262" r:id="rId48"/>
    <p:sldId id="264" r:id="rId49"/>
    <p:sldId id="291" r:id="rId50"/>
    <p:sldId id="276" r:id="rId51"/>
    <p:sldId id="337"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51" autoAdjust="0"/>
    <p:restoredTop sz="99156" autoAdjust="0"/>
  </p:normalViewPr>
  <p:slideViewPr>
    <p:cSldViewPr snapToGrid="0" snapToObjects="1">
      <p:cViewPr varScale="1">
        <p:scale>
          <a:sx n="112" d="100"/>
          <a:sy n="112" d="100"/>
        </p:scale>
        <p:origin x="-584" y="-112"/>
      </p:cViewPr>
      <p:guideLst>
        <p:guide orient="horz" pos="2160"/>
        <p:guide pos="2880"/>
      </p:guideLst>
    </p:cSldViewPr>
  </p:slideViewPr>
  <p:outlineViewPr>
    <p:cViewPr>
      <p:scale>
        <a:sx n="33" d="100"/>
        <a:sy n="33" d="100"/>
      </p:scale>
      <p:origin x="0" y="7024"/>
    </p:cViewPr>
  </p:outlineViewPr>
  <p:notesTextViewPr>
    <p:cViewPr>
      <p:scale>
        <a:sx n="100" d="100"/>
        <a:sy n="100" d="100"/>
      </p:scale>
      <p:origin x="0" y="0"/>
    </p:cViewPr>
  </p:notesTextViewPr>
  <p:sorterViewPr>
    <p:cViewPr>
      <p:scale>
        <a:sx n="98" d="100"/>
        <a:sy n="98" d="100"/>
      </p:scale>
      <p:origin x="0" y="738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notesMaster" Target="notesMasters/notesMaster1.xml"/><Relationship Id="rId54" Type="http://schemas.openxmlformats.org/officeDocument/2006/relationships/printerSettings" Target="printerSettings/printerSettings1.bin"/><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view3D>
      <c:rotX val="15"/>
      <c:rotY val="20"/>
      <c:rAngAx val="0"/>
      <c:perspective val="30"/>
    </c:view3D>
    <c:floor>
      <c:thickness val="0"/>
    </c:floor>
    <c:sideWall>
      <c:thickness val="0"/>
    </c:sideWall>
    <c:backWall>
      <c:thickness val="0"/>
    </c:backWall>
    <c:plotArea>
      <c:layout/>
      <c:bar3DChart>
        <c:barDir val="col"/>
        <c:grouping val="standard"/>
        <c:varyColors val="0"/>
        <c:ser>
          <c:idx val="0"/>
          <c:order val="0"/>
          <c:tx>
            <c:strRef>
              <c:f>Sheet1!$B$1</c:f>
              <c:strCache>
                <c:ptCount val="1"/>
                <c:pt idx="0">
                  <c:v>Cloud</c:v>
                </c:pt>
              </c:strCache>
            </c:strRef>
          </c:tx>
          <c:invertIfNegative val="0"/>
          <c:cat>
            <c:strRef>
              <c:f>Sheet1!$A$2:$A$6</c:f>
              <c:strCache>
                <c:ptCount val="5"/>
                <c:pt idx="0">
                  <c:v>Q1</c:v>
                </c:pt>
                <c:pt idx="1">
                  <c:v>Q2</c:v>
                </c:pt>
                <c:pt idx="2">
                  <c:v>Q3</c:v>
                </c:pt>
                <c:pt idx="3">
                  <c:v>Q4</c:v>
                </c:pt>
                <c:pt idx="4">
                  <c:v>Q5</c:v>
                </c:pt>
              </c:strCache>
            </c:strRef>
          </c:cat>
          <c:val>
            <c:numRef>
              <c:f>Sheet1!$B$2:$B$6</c:f>
              <c:numCache>
                <c:formatCode>General</c:formatCode>
                <c:ptCount val="5"/>
                <c:pt idx="0">
                  <c:v>2.0</c:v>
                </c:pt>
                <c:pt idx="1">
                  <c:v>4.0</c:v>
                </c:pt>
                <c:pt idx="2">
                  <c:v>6.0</c:v>
                </c:pt>
                <c:pt idx="3">
                  <c:v>20.0</c:v>
                </c:pt>
                <c:pt idx="4">
                  <c:v>0.0</c:v>
                </c:pt>
              </c:numCache>
            </c:numRef>
          </c:val>
        </c:ser>
        <c:ser>
          <c:idx val="1"/>
          <c:order val="1"/>
          <c:tx>
            <c:strRef>
              <c:f>Sheet1!$C$1</c:f>
              <c:strCache>
                <c:ptCount val="1"/>
                <c:pt idx="0">
                  <c:v>Datacenter</c:v>
                </c:pt>
              </c:strCache>
            </c:strRef>
          </c:tx>
          <c:invertIfNegative val="0"/>
          <c:cat>
            <c:strRef>
              <c:f>Sheet1!$A$2:$A$6</c:f>
              <c:strCache>
                <c:ptCount val="5"/>
                <c:pt idx="0">
                  <c:v>Q1</c:v>
                </c:pt>
                <c:pt idx="1">
                  <c:v>Q2</c:v>
                </c:pt>
                <c:pt idx="2">
                  <c:v>Q3</c:v>
                </c:pt>
                <c:pt idx="3">
                  <c:v>Q4</c:v>
                </c:pt>
                <c:pt idx="4">
                  <c:v>Q5</c:v>
                </c:pt>
              </c:strCache>
            </c:strRef>
          </c:cat>
          <c:val>
            <c:numRef>
              <c:f>Sheet1!$C$2:$C$6</c:f>
              <c:numCache>
                <c:formatCode>General</c:formatCode>
                <c:ptCount val="5"/>
                <c:pt idx="0">
                  <c:v>0.0</c:v>
                </c:pt>
                <c:pt idx="1">
                  <c:v>12.0</c:v>
                </c:pt>
                <c:pt idx="2">
                  <c:v>12.0</c:v>
                </c:pt>
                <c:pt idx="3">
                  <c:v>12.0</c:v>
                </c:pt>
                <c:pt idx="4">
                  <c:v>12.0</c:v>
                </c:pt>
              </c:numCache>
            </c:numRef>
          </c:val>
        </c:ser>
        <c:dLbls>
          <c:showLegendKey val="0"/>
          <c:showVal val="0"/>
          <c:showCatName val="0"/>
          <c:showSerName val="0"/>
          <c:showPercent val="0"/>
          <c:showBubbleSize val="0"/>
        </c:dLbls>
        <c:gapWidth val="150"/>
        <c:shape val="box"/>
        <c:axId val="-2090099864"/>
        <c:axId val="-2104864216"/>
        <c:axId val="-2090255768"/>
      </c:bar3DChart>
      <c:catAx>
        <c:axId val="-2090099864"/>
        <c:scaling>
          <c:orientation val="minMax"/>
        </c:scaling>
        <c:delete val="0"/>
        <c:axPos val="b"/>
        <c:numFmt formatCode="m/d/yy" sourceLinked="1"/>
        <c:majorTickMark val="out"/>
        <c:minorTickMark val="none"/>
        <c:tickLblPos val="nextTo"/>
        <c:crossAx val="-2104864216"/>
        <c:crosses val="autoZero"/>
        <c:auto val="1"/>
        <c:lblAlgn val="ctr"/>
        <c:lblOffset val="100"/>
        <c:noMultiLvlLbl val="0"/>
      </c:catAx>
      <c:valAx>
        <c:axId val="-2104864216"/>
        <c:scaling>
          <c:orientation val="minMax"/>
        </c:scaling>
        <c:delete val="0"/>
        <c:axPos val="l"/>
        <c:majorGridlines/>
        <c:numFmt formatCode="General" sourceLinked="1"/>
        <c:majorTickMark val="out"/>
        <c:minorTickMark val="none"/>
        <c:tickLblPos val="nextTo"/>
        <c:crossAx val="-2090099864"/>
        <c:crosses val="autoZero"/>
        <c:crossBetween val="between"/>
      </c:valAx>
      <c:serAx>
        <c:axId val="-2090255768"/>
        <c:scaling>
          <c:orientation val="minMax"/>
        </c:scaling>
        <c:delete val="0"/>
        <c:axPos val="b"/>
        <c:majorTickMark val="out"/>
        <c:minorTickMark val="none"/>
        <c:tickLblPos val="nextTo"/>
        <c:crossAx val="-2104864216"/>
      </c:serAx>
    </c:plotArea>
    <c:legend>
      <c:legendPos val="r"/>
      <c:layout/>
      <c:overlay val="0"/>
    </c:legend>
    <c:plotVisOnly val="1"/>
    <c:dispBlanksAs val="zero"/>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dirty="0" smtClean="0"/>
              <a:t>Client Writes</a:t>
            </a:r>
            <a:r>
              <a:rPr lang="en-US" dirty="0"/>
              <a:t>/</a:t>
            </a:r>
            <a:r>
              <a:rPr lang="en-US" dirty="0" smtClean="0"/>
              <a:t>s by node count – Replication Factor = 3</a:t>
            </a:r>
            <a:endParaRPr lang="en-US" dirty="0"/>
          </a:p>
        </c:rich>
      </c:tx>
      <c:layout>
        <c:manualLayout>
          <c:xMode val="edge"/>
          <c:yMode val="edge"/>
          <c:x val="0.154291946145621"/>
          <c:y val="0.0224482612871559"/>
        </c:manualLayout>
      </c:layout>
      <c:overlay val="0"/>
    </c:title>
    <c:autoTitleDeleted val="0"/>
    <c:plotArea>
      <c:layout/>
      <c:scatterChart>
        <c:scatterStyle val="lineMarker"/>
        <c:varyColors val="0"/>
        <c:ser>
          <c:idx val="0"/>
          <c:order val="0"/>
          <c:tx>
            <c:strRef>
              <c:f>Sheet1!$B$1</c:f>
              <c:strCache>
                <c:ptCount val="1"/>
                <c:pt idx="0">
                  <c:v>Writes/s</c:v>
                </c:pt>
              </c:strCache>
            </c:strRef>
          </c:tx>
          <c:dLbls>
            <c:showLegendKey val="0"/>
            <c:showVal val="1"/>
            <c:showCatName val="0"/>
            <c:showSerName val="0"/>
            <c:showPercent val="0"/>
            <c:showBubbleSize val="0"/>
            <c:showLeaderLines val="0"/>
          </c:dLbls>
          <c:xVal>
            <c:numRef>
              <c:f>Sheet1!$A$2:$A$5</c:f>
              <c:numCache>
                <c:formatCode>General</c:formatCode>
                <c:ptCount val="4"/>
                <c:pt idx="0">
                  <c:v>48.0</c:v>
                </c:pt>
                <c:pt idx="1">
                  <c:v>96.0</c:v>
                </c:pt>
                <c:pt idx="2">
                  <c:v>144.0</c:v>
                </c:pt>
                <c:pt idx="3">
                  <c:v>288.0</c:v>
                </c:pt>
              </c:numCache>
            </c:numRef>
          </c:xVal>
          <c:yVal>
            <c:numRef>
              <c:f>Sheet1!$B$2:$B$5</c:f>
              <c:numCache>
                <c:formatCode>0</c:formatCode>
                <c:ptCount val="4"/>
                <c:pt idx="0">
                  <c:v>174373.0</c:v>
                </c:pt>
                <c:pt idx="1">
                  <c:v>366828.0</c:v>
                </c:pt>
                <c:pt idx="2">
                  <c:v>537171.666666667</c:v>
                </c:pt>
                <c:pt idx="3">
                  <c:v>1.09983733333333E6</c:v>
                </c:pt>
              </c:numCache>
            </c:numRef>
          </c:yVal>
          <c:smooth val="0"/>
        </c:ser>
        <c:dLbls>
          <c:showLegendKey val="0"/>
          <c:showVal val="0"/>
          <c:showCatName val="0"/>
          <c:showSerName val="0"/>
          <c:showPercent val="0"/>
          <c:showBubbleSize val="0"/>
        </c:dLbls>
        <c:axId val="-1980390312"/>
        <c:axId val="-1977713960"/>
      </c:scatterChart>
      <c:valAx>
        <c:axId val="-1980390312"/>
        <c:scaling>
          <c:orientation val="minMax"/>
        </c:scaling>
        <c:delete val="0"/>
        <c:axPos val="b"/>
        <c:numFmt formatCode="General" sourceLinked="1"/>
        <c:majorTickMark val="out"/>
        <c:minorTickMark val="none"/>
        <c:tickLblPos val="nextTo"/>
        <c:crossAx val="-1977713960"/>
        <c:crosses val="autoZero"/>
        <c:crossBetween val="midCat"/>
      </c:valAx>
      <c:valAx>
        <c:axId val="-1977713960"/>
        <c:scaling>
          <c:orientation val="minMax"/>
        </c:scaling>
        <c:delete val="0"/>
        <c:axPos val="l"/>
        <c:majorGridlines/>
        <c:numFmt formatCode="0" sourceLinked="1"/>
        <c:majorTickMark val="out"/>
        <c:minorTickMark val="none"/>
        <c:tickLblPos val="nextTo"/>
        <c:crossAx val="-1980390312"/>
        <c:crosses val="autoZero"/>
        <c:crossBetween val="midCat"/>
      </c:valAx>
    </c:plotArea>
    <c:plotVisOnly val="1"/>
    <c:dispBlanksAs val="gap"/>
    <c:showDLblsOverMax val="0"/>
  </c:chart>
  <c:txPr>
    <a:bodyPr/>
    <a:lstStyle/>
    <a:p>
      <a:pPr>
        <a:defRPr sz="1800"/>
      </a:pPr>
      <a:endParaRPr lang="en-US"/>
    </a:p>
  </c:txPr>
  <c:externalData r:id="rId1">
    <c:autoUpdate val="0"/>
  </c:externalData>
</c:chartSpace>
</file>

<file path=ppt/diagrams/_rels/data5.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s>
</file>

<file path=ppt/diagrams/_rels/data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s>
</file>

<file path=ppt/diagrams/_rels/drawing5.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s>
</file>

<file path=ppt/diagrams/_rels/drawing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AFFEB6-9176-6A4C-BF71-9D545C6EC02F}" type="doc">
      <dgm:prSet loTypeId="urn:microsoft.com/office/officeart/2008/layout/LinedList" loCatId="" qsTypeId="urn:microsoft.com/office/officeart/2005/8/quickstyle/3D1" qsCatId="3D" csTypeId="urn:microsoft.com/office/officeart/2005/8/colors/accent2_2" csCatId="accent2" phldr="1"/>
      <dgm:spPr/>
      <dgm:t>
        <a:bodyPr/>
        <a:lstStyle/>
        <a:p>
          <a:endParaRPr lang="en-US"/>
        </a:p>
      </dgm:t>
    </dgm:pt>
    <dgm:pt modelId="{F428CA00-DC73-B144-9662-164CC94F98B5}">
      <dgm:prSet/>
      <dgm:spPr/>
      <dgm:t>
        <a:bodyPr/>
        <a:lstStyle/>
        <a:p>
          <a:pPr rtl="0"/>
          <a:r>
            <a:rPr lang="en-US" dirty="0" smtClean="0"/>
            <a:t>Cloud Native?</a:t>
          </a:r>
          <a:endParaRPr lang="en-US" dirty="0"/>
        </a:p>
      </dgm:t>
    </dgm:pt>
    <dgm:pt modelId="{7A41B433-0345-034D-BFE0-845452E893E8}" type="parTrans" cxnId="{6E9C4E6A-2C17-AD42-ACE9-55EDB1DF2EFA}">
      <dgm:prSet/>
      <dgm:spPr/>
      <dgm:t>
        <a:bodyPr/>
        <a:lstStyle/>
        <a:p>
          <a:endParaRPr lang="en-US"/>
        </a:p>
      </dgm:t>
    </dgm:pt>
    <dgm:pt modelId="{83ADD34A-C51F-0F42-B04C-AB748A2683E5}" type="sibTrans" cxnId="{6E9C4E6A-2C17-AD42-ACE9-55EDB1DF2EFA}">
      <dgm:prSet/>
      <dgm:spPr/>
      <dgm:t>
        <a:bodyPr/>
        <a:lstStyle/>
        <a:p>
          <a:endParaRPr lang="en-US"/>
        </a:p>
      </dgm:t>
    </dgm:pt>
    <dgm:pt modelId="{84A11A1E-8B14-2C4D-8E57-116039949439}">
      <dgm:prSet/>
      <dgm:spPr/>
      <dgm:t>
        <a:bodyPr/>
        <a:lstStyle/>
        <a:p>
          <a:pPr rtl="0"/>
          <a:r>
            <a:rPr lang="en-US" smtClean="0"/>
            <a:t>Agile Infrastructure</a:t>
          </a:r>
          <a:endParaRPr lang="en-US"/>
        </a:p>
      </dgm:t>
    </dgm:pt>
    <dgm:pt modelId="{48BB7316-039C-BE48-933E-F1D5B8911DF5}" type="parTrans" cxnId="{1EE88078-CDFE-874E-B23B-47E119D484F4}">
      <dgm:prSet/>
      <dgm:spPr/>
      <dgm:t>
        <a:bodyPr/>
        <a:lstStyle/>
        <a:p>
          <a:endParaRPr lang="en-US"/>
        </a:p>
      </dgm:t>
    </dgm:pt>
    <dgm:pt modelId="{FEC246DD-1A09-CD4B-8F7A-8261FA0A5246}" type="sibTrans" cxnId="{1EE88078-CDFE-874E-B23B-47E119D484F4}">
      <dgm:prSet/>
      <dgm:spPr/>
      <dgm:t>
        <a:bodyPr/>
        <a:lstStyle/>
        <a:p>
          <a:endParaRPr lang="en-US"/>
        </a:p>
      </dgm:t>
    </dgm:pt>
    <dgm:pt modelId="{432300A5-0072-E546-8FB3-25A75E74B81F}">
      <dgm:prSet/>
      <dgm:spPr/>
      <dgm:t>
        <a:bodyPr/>
        <a:lstStyle/>
        <a:p>
          <a:pPr rtl="0"/>
          <a:r>
            <a:rPr lang="en-US" dirty="0" err="1" smtClean="0"/>
            <a:t>NetflixOSS</a:t>
          </a:r>
          <a:r>
            <a:rPr lang="en-US" dirty="0" smtClean="0"/>
            <a:t> – Cloud Native On-Ramp</a:t>
          </a:r>
          <a:endParaRPr lang="en-US" dirty="0"/>
        </a:p>
      </dgm:t>
    </dgm:pt>
    <dgm:pt modelId="{4D4A73B2-028D-0447-90F1-A5131919A6A4}" type="parTrans" cxnId="{7AF312D2-64C5-1346-8DA0-EDBAFA970EDB}">
      <dgm:prSet/>
      <dgm:spPr/>
      <dgm:t>
        <a:bodyPr/>
        <a:lstStyle/>
        <a:p>
          <a:endParaRPr lang="en-US"/>
        </a:p>
      </dgm:t>
    </dgm:pt>
    <dgm:pt modelId="{BE733E30-4C42-5649-B870-CD30719A6208}" type="sibTrans" cxnId="{7AF312D2-64C5-1346-8DA0-EDBAFA970EDB}">
      <dgm:prSet/>
      <dgm:spPr/>
      <dgm:t>
        <a:bodyPr/>
        <a:lstStyle/>
        <a:p>
          <a:endParaRPr lang="en-US"/>
        </a:p>
      </dgm:t>
    </dgm:pt>
    <dgm:pt modelId="{076712D0-A2E2-2A4A-84A1-0BAE5B2903B8}" type="pres">
      <dgm:prSet presAssocID="{50AFFEB6-9176-6A4C-BF71-9D545C6EC02F}" presName="vert0" presStyleCnt="0">
        <dgm:presLayoutVars>
          <dgm:dir/>
          <dgm:animOne val="branch"/>
          <dgm:animLvl val="lvl"/>
        </dgm:presLayoutVars>
      </dgm:prSet>
      <dgm:spPr/>
    </dgm:pt>
    <dgm:pt modelId="{86E87E0A-F1C3-AC48-9BBD-44FCBE902148}" type="pres">
      <dgm:prSet presAssocID="{F428CA00-DC73-B144-9662-164CC94F98B5}" presName="thickLine" presStyleLbl="alignNode1" presStyleIdx="0" presStyleCnt="3"/>
      <dgm:spPr/>
    </dgm:pt>
    <dgm:pt modelId="{86BB06D1-A63A-AB4C-A0BF-A54E37475618}" type="pres">
      <dgm:prSet presAssocID="{F428CA00-DC73-B144-9662-164CC94F98B5}" presName="horz1" presStyleCnt="0"/>
      <dgm:spPr/>
    </dgm:pt>
    <dgm:pt modelId="{39F59670-EB65-9440-B629-A1D1F51C7109}" type="pres">
      <dgm:prSet presAssocID="{F428CA00-DC73-B144-9662-164CC94F98B5}" presName="tx1" presStyleLbl="revTx" presStyleIdx="0" presStyleCnt="3"/>
      <dgm:spPr/>
    </dgm:pt>
    <dgm:pt modelId="{08D245F1-C062-A246-988F-41193E4A6B55}" type="pres">
      <dgm:prSet presAssocID="{F428CA00-DC73-B144-9662-164CC94F98B5}" presName="vert1" presStyleCnt="0"/>
      <dgm:spPr/>
    </dgm:pt>
    <dgm:pt modelId="{BD288FD4-C180-BF42-AEC5-4E37917748F8}" type="pres">
      <dgm:prSet presAssocID="{84A11A1E-8B14-2C4D-8E57-116039949439}" presName="thickLine" presStyleLbl="alignNode1" presStyleIdx="1" presStyleCnt="3"/>
      <dgm:spPr/>
    </dgm:pt>
    <dgm:pt modelId="{9C05DE10-51C0-FB40-95F7-7BF2C32DD8C0}" type="pres">
      <dgm:prSet presAssocID="{84A11A1E-8B14-2C4D-8E57-116039949439}" presName="horz1" presStyleCnt="0"/>
      <dgm:spPr/>
    </dgm:pt>
    <dgm:pt modelId="{54F086BA-D9C5-B74E-BB08-259C1E0BEF0E}" type="pres">
      <dgm:prSet presAssocID="{84A11A1E-8B14-2C4D-8E57-116039949439}" presName="tx1" presStyleLbl="revTx" presStyleIdx="1" presStyleCnt="3"/>
      <dgm:spPr/>
    </dgm:pt>
    <dgm:pt modelId="{C2142464-DED9-2E4C-A359-F9B1AA3401D0}" type="pres">
      <dgm:prSet presAssocID="{84A11A1E-8B14-2C4D-8E57-116039949439}" presName="vert1" presStyleCnt="0"/>
      <dgm:spPr/>
    </dgm:pt>
    <dgm:pt modelId="{BB3D42EB-00F2-E648-AE0E-D54F172DCD2A}" type="pres">
      <dgm:prSet presAssocID="{432300A5-0072-E546-8FB3-25A75E74B81F}" presName="thickLine" presStyleLbl="alignNode1" presStyleIdx="2" presStyleCnt="3"/>
      <dgm:spPr/>
    </dgm:pt>
    <dgm:pt modelId="{128FD3E9-4844-0949-A0CA-542FE8310EEE}" type="pres">
      <dgm:prSet presAssocID="{432300A5-0072-E546-8FB3-25A75E74B81F}" presName="horz1" presStyleCnt="0"/>
      <dgm:spPr/>
    </dgm:pt>
    <dgm:pt modelId="{2BBB2FFE-CA2F-9B46-BFBD-D3A9810B66C2}" type="pres">
      <dgm:prSet presAssocID="{432300A5-0072-E546-8FB3-25A75E74B81F}" presName="tx1" presStyleLbl="revTx" presStyleIdx="2" presStyleCnt="3"/>
      <dgm:spPr/>
      <dgm:t>
        <a:bodyPr/>
        <a:lstStyle/>
        <a:p>
          <a:endParaRPr lang="en-US"/>
        </a:p>
      </dgm:t>
    </dgm:pt>
    <dgm:pt modelId="{20329FA0-9146-9246-A11C-962019A92F12}" type="pres">
      <dgm:prSet presAssocID="{432300A5-0072-E546-8FB3-25A75E74B81F}" presName="vert1" presStyleCnt="0"/>
      <dgm:spPr/>
    </dgm:pt>
  </dgm:ptLst>
  <dgm:cxnLst>
    <dgm:cxn modelId="{7AF312D2-64C5-1346-8DA0-EDBAFA970EDB}" srcId="{50AFFEB6-9176-6A4C-BF71-9D545C6EC02F}" destId="{432300A5-0072-E546-8FB3-25A75E74B81F}" srcOrd="2" destOrd="0" parTransId="{4D4A73B2-028D-0447-90F1-A5131919A6A4}" sibTransId="{BE733E30-4C42-5649-B870-CD30719A6208}"/>
    <dgm:cxn modelId="{CC281C63-4DDC-E341-A659-D350C39CE8D2}" type="presOf" srcId="{84A11A1E-8B14-2C4D-8E57-116039949439}" destId="{54F086BA-D9C5-B74E-BB08-259C1E0BEF0E}" srcOrd="0" destOrd="0" presId="urn:microsoft.com/office/officeart/2008/layout/LinedList"/>
    <dgm:cxn modelId="{1EE88078-CDFE-874E-B23B-47E119D484F4}" srcId="{50AFFEB6-9176-6A4C-BF71-9D545C6EC02F}" destId="{84A11A1E-8B14-2C4D-8E57-116039949439}" srcOrd="1" destOrd="0" parTransId="{48BB7316-039C-BE48-933E-F1D5B8911DF5}" sibTransId="{FEC246DD-1A09-CD4B-8F7A-8261FA0A5246}"/>
    <dgm:cxn modelId="{6E9C4E6A-2C17-AD42-ACE9-55EDB1DF2EFA}" srcId="{50AFFEB6-9176-6A4C-BF71-9D545C6EC02F}" destId="{F428CA00-DC73-B144-9662-164CC94F98B5}" srcOrd="0" destOrd="0" parTransId="{7A41B433-0345-034D-BFE0-845452E893E8}" sibTransId="{83ADD34A-C51F-0F42-B04C-AB748A2683E5}"/>
    <dgm:cxn modelId="{AC5603E5-DB3F-D945-B40B-B4C9EF9DA17B}" type="presOf" srcId="{432300A5-0072-E546-8FB3-25A75E74B81F}" destId="{2BBB2FFE-CA2F-9B46-BFBD-D3A9810B66C2}" srcOrd="0" destOrd="0" presId="urn:microsoft.com/office/officeart/2008/layout/LinedList"/>
    <dgm:cxn modelId="{F8A9DF5F-AB9C-D141-9DE2-569E2FC25815}" type="presOf" srcId="{50AFFEB6-9176-6A4C-BF71-9D545C6EC02F}" destId="{076712D0-A2E2-2A4A-84A1-0BAE5B2903B8}" srcOrd="0" destOrd="0" presId="urn:microsoft.com/office/officeart/2008/layout/LinedList"/>
    <dgm:cxn modelId="{04CE8636-98A4-7041-BF30-672F6D93D7AF}" type="presOf" srcId="{F428CA00-DC73-B144-9662-164CC94F98B5}" destId="{39F59670-EB65-9440-B629-A1D1F51C7109}" srcOrd="0" destOrd="0" presId="urn:microsoft.com/office/officeart/2008/layout/LinedList"/>
    <dgm:cxn modelId="{9E6F71BC-7225-DB41-9387-4F4399BE8B63}" type="presParOf" srcId="{076712D0-A2E2-2A4A-84A1-0BAE5B2903B8}" destId="{86E87E0A-F1C3-AC48-9BBD-44FCBE902148}" srcOrd="0" destOrd="0" presId="urn:microsoft.com/office/officeart/2008/layout/LinedList"/>
    <dgm:cxn modelId="{C2573F65-895B-DF44-B22D-DD153F4061F6}" type="presParOf" srcId="{076712D0-A2E2-2A4A-84A1-0BAE5B2903B8}" destId="{86BB06D1-A63A-AB4C-A0BF-A54E37475618}" srcOrd="1" destOrd="0" presId="urn:microsoft.com/office/officeart/2008/layout/LinedList"/>
    <dgm:cxn modelId="{B6617D10-4FBA-3F4D-993D-C6F0E549916F}" type="presParOf" srcId="{86BB06D1-A63A-AB4C-A0BF-A54E37475618}" destId="{39F59670-EB65-9440-B629-A1D1F51C7109}" srcOrd="0" destOrd="0" presId="urn:microsoft.com/office/officeart/2008/layout/LinedList"/>
    <dgm:cxn modelId="{DD33F9B8-C0BC-9E4D-99E3-17B635436771}" type="presParOf" srcId="{86BB06D1-A63A-AB4C-A0BF-A54E37475618}" destId="{08D245F1-C062-A246-988F-41193E4A6B55}" srcOrd="1" destOrd="0" presId="urn:microsoft.com/office/officeart/2008/layout/LinedList"/>
    <dgm:cxn modelId="{67920DF6-4CA3-D944-BDF6-B1B4ECB65229}" type="presParOf" srcId="{076712D0-A2E2-2A4A-84A1-0BAE5B2903B8}" destId="{BD288FD4-C180-BF42-AEC5-4E37917748F8}" srcOrd="2" destOrd="0" presId="urn:microsoft.com/office/officeart/2008/layout/LinedList"/>
    <dgm:cxn modelId="{E1CAFA2F-5162-014D-BC89-B6A7646EDCFB}" type="presParOf" srcId="{076712D0-A2E2-2A4A-84A1-0BAE5B2903B8}" destId="{9C05DE10-51C0-FB40-95F7-7BF2C32DD8C0}" srcOrd="3" destOrd="0" presId="urn:microsoft.com/office/officeart/2008/layout/LinedList"/>
    <dgm:cxn modelId="{ADF8BF80-C3AC-FB40-A2B0-FAFFDDFC205E}" type="presParOf" srcId="{9C05DE10-51C0-FB40-95F7-7BF2C32DD8C0}" destId="{54F086BA-D9C5-B74E-BB08-259C1E0BEF0E}" srcOrd="0" destOrd="0" presId="urn:microsoft.com/office/officeart/2008/layout/LinedList"/>
    <dgm:cxn modelId="{F35786D4-48DE-4645-A6F1-5A4F17D2EF6A}" type="presParOf" srcId="{9C05DE10-51C0-FB40-95F7-7BF2C32DD8C0}" destId="{C2142464-DED9-2E4C-A359-F9B1AA3401D0}" srcOrd="1" destOrd="0" presId="urn:microsoft.com/office/officeart/2008/layout/LinedList"/>
    <dgm:cxn modelId="{9D99A834-0FF7-7449-B662-4AD754797A4C}" type="presParOf" srcId="{076712D0-A2E2-2A4A-84A1-0BAE5B2903B8}" destId="{BB3D42EB-00F2-E648-AE0E-D54F172DCD2A}" srcOrd="4" destOrd="0" presId="urn:microsoft.com/office/officeart/2008/layout/LinedList"/>
    <dgm:cxn modelId="{FDE62789-C015-3B4B-963F-29E6FB3011C7}" type="presParOf" srcId="{076712D0-A2E2-2A4A-84A1-0BAE5B2903B8}" destId="{128FD3E9-4844-0949-A0CA-542FE8310EEE}" srcOrd="5" destOrd="0" presId="urn:microsoft.com/office/officeart/2008/layout/LinedList"/>
    <dgm:cxn modelId="{A6B44846-C262-004C-AD56-3A4ED7C168EC}" type="presParOf" srcId="{128FD3E9-4844-0949-A0CA-542FE8310EEE}" destId="{2BBB2FFE-CA2F-9B46-BFBD-D3A9810B66C2}" srcOrd="0" destOrd="0" presId="urn:microsoft.com/office/officeart/2008/layout/LinedList"/>
    <dgm:cxn modelId="{C0AC237E-D958-9349-A40B-5E2C8A9A690B}" type="presParOf" srcId="{128FD3E9-4844-0949-A0CA-542FE8310EEE}" destId="{20329FA0-9146-9246-A11C-962019A92F1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898ADF8-89BB-AE46-BC76-5FFB16470433}" type="doc">
      <dgm:prSet loTypeId="urn:microsoft.com/office/officeart/2005/8/layout/StepDownProcess" loCatId="" qsTypeId="urn:microsoft.com/office/officeart/2005/8/quickstyle/simple4" qsCatId="simple" csTypeId="urn:microsoft.com/office/officeart/2005/8/colors/colorful4" csCatId="colorful" phldr="1"/>
      <dgm:spPr/>
      <dgm:t>
        <a:bodyPr/>
        <a:lstStyle/>
        <a:p>
          <a:endParaRPr lang="en-US"/>
        </a:p>
      </dgm:t>
    </dgm:pt>
    <dgm:pt modelId="{396A7D7D-C5ED-B248-8619-250B19A93B4E}">
      <dgm:prSet phldrT="[Text]"/>
      <dgm:spPr/>
      <dgm:t>
        <a:bodyPr/>
        <a:lstStyle/>
        <a:p>
          <a:r>
            <a:rPr lang="en-US" dirty="0" smtClean="0"/>
            <a:t>Idea</a:t>
          </a:r>
          <a:endParaRPr lang="en-US" dirty="0"/>
        </a:p>
      </dgm:t>
    </dgm:pt>
    <dgm:pt modelId="{71555FF1-8F40-CA4E-863F-3222AD376458}" type="parTrans" cxnId="{41084B2F-A398-2A43-B550-9301AFDB0D58}">
      <dgm:prSet/>
      <dgm:spPr/>
      <dgm:t>
        <a:bodyPr/>
        <a:lstStyle/>
        <a:p>
          <a:endParaRPr lang="en-US"/>
        </a:p>
      </dgm:t>
    </dgm:pt>
    <dgm:pt modelId="{B6EE8EA4-D775-D84F-B059-070B66EB8DCF}" type="sibTrans" cxnId="{41084B2F-A398-2A43-B550-9301AFDB0D58}">
      <dgm:prSet/>
      <dgm:spPr/>
      <dgm:t>
        <a:bodyPr/>
        <a:lstStyle/>
        <a:p>
          <a:endParaRPr lang="en-US"/>
        </a:p>
      </dgm:t>
    </dgm:pt>
    <dgm:pt modelId="{253E7232-056E-6B47-9AB0-7304F99F2B49}">
      <dgm:prSet phldrT="[Text]" custT="1"/>
      <dgm:spPr/>
      <dgm:t>
        <a:bodyPr/>
        <a:lstStyle/>
        <a:p>
          <a:r>
            <a:rPr lang="en-US" sz="1600" dirty="0" smtClean="0"/>
            <a:t>Front end in BR</a:t>
          </a:r>
          <a:endParaRPr lang="en-US" sz="1600" dirty="0"/>
        </a:p>
      </dgm:t>
    </dgm:pt>
    <dgm:pt modelId="{EC786466-43BE-044A-926B-02CFF1160A90}" type="parTrans" cxnId="{D6FD4F70-8297-8A4B-BAF7-2BAA83EE6F1B}">
      <dgm:prSet/>
      <dgm:spPr/>
      <dgm:t>
        <a:bodyPr/>
        <a:lstStyle/>
        <a:p>
          <a:endParaRPr lang="en-US"/>
        </a:p>
      </dgm:t>
    </dgm:pt>
    <dgm:pt modelId="{9D4D8D02-3DEC-7044-B598-E4DC997B770A}" type="sibTrans" cxnId="{D6FD4F70-8297-8A4B-BAF7-2BAA83EE6F1B}">
      <dgm:prSet/>
      <dgm:spPr/>
      <dgm:t>
        <a:bodyPr/>
        <a:lstStyle/>
        <a:p>
          <a:endParaRPr lang="en-US"/>
        </a:p>
      </dgm:t>
    </dgm:pt>
    <dgm:pt modelId="{7E00DC2B-AE02-2A43-A5C0-3BE199679296}">
      <dgm:prSet phldrT="[Text]"/>
      <dgm:spPr/>
      <dgm:t>
        <a:bodyPr/>
        <a:lstStyle/>
        <a:p>
          <a:r>
            <a:rPr lang="en-US" dirty="0" smtClean="0"/>
            <a:t>Development</a:t>
          </a:r>
          <a:endParaRPr lang="en-US" dirty="0"/>
        </a:p>
      </dgm:t>
    </dgm:pt>
    <dgm:pt modelId="{44AE44EA-26ED-4C40-8505-B7F9F6136C64}" type="parTrans" cxnId="{83D0EE10-D18D-7348-AE25-04059B5047DE}">
      <dgm:prSet/>
      <dgm:spPr/>
      <dgm:t>
        <a:bodyPr/>
        <a:lstStyle/>
        <a:p>
          <a:endParaRPr lang="en-US"/>
        </a:p>
      </dgm:t>
    </dgm:pt>
    <dgm:pt modelId="{A486DB73-046F-314F-9FE2-FDE777025F6F}" type="sibTrans" cxnId="{83D0EE10-D18D-7348-AE25-04059B5047DE}">
      <dgm:prSet/>
      <dgm:spPr/>
      <dgm:t>
        <a:bodyPr/>
        <a:lstStyle/>
        <a:p>
          <a:endParaRPr lang="en-US"/>
        </a:p>
      </dgm:t>
    </dgm:pt>
    <dgm:pt modelId="{DD0AAE27-EC1A-0644-9C79-FCCE219070FD}">
      <dgm:prSet phldrT="[Text]" custT="1"/>
      <dgm:spPr/>
      <dgm:t>
        <a:bodyPr/>
        <a:lstStyle/>
        <a:p>
          <a:r>
            <a:rPr lang="en-US" sz="1600" dirty="0" smtClean="0"/>
            <a:t>Reconfigure proxy</a:t>
          </a:r>
          <a:endParaRPr lang="en-US" sz="1600" dirty="0"/>
        </a:p>
      </dgm:t>
    </dgm:pt>
    <dgm:pt modelId="{02C2657B-5D0F-8C4D-B417-6CD8E1A46541}" type="parTrans" cxnId="{49C137A5-F1CA-E645-8216-203FAA028AB3}">
      <dgm:prSet/>
      <dgm:spPr/>
      <dgm:t>
        <a:bodyPr/>
        <a:lstStyle/>
        <a:p>
          <a:endParaRPr lang="en-US"/>
        </a:p>
      </dgm:t>
    </dgm:pt>
    <dgm:pt modelId="{7414F4E1-F666-E54A-BECD-667682F9DF27}" type="sibTrans" cxnId="{49C137A5-F1CA-E645-8216-203FAA028AB3}">
      <dgm:prSet/>
      <dgm:spPr/>
      <dgm:t>
        <a:bodyPr/>
        <a:lstStyle/>
        <a:p>
          <a:endParaRPr lang="en-US"/>
        </a:p>
      </dgm:t>
    </dgm:pt>
    <dgm:pt modelId="{33904834-4644-9E46-9B36-143A48DA6383}">
      <dgm:prSet phldrT="[Text]"/>
      <dgm:spPr/>
      <dgm:t>
        <a:bodyPr/>
        <a:lstStyle/>
        <a:p>
          <a:r>
            <a:rPr lang="en-US" dirty="0" smtClean="0"/>
            <a:t>Operation</a:t>
          </a:r>
          <a:endParaRPr lang="en-US" dirty="0"/>
        </a:p>
      </dgm:t>
    </dgm:pt>
    <dgm:pt modelId="{08025731-6B60-6C46-9B0B-75833439B6B1}" type="parTrans" cxnId="{4E2DF7AB-E3B7-564F-8DFF-B12F57F27967}">
      <dgm:prSet/>
      <dgm:spPr/>
      <dgm:t>
        <a:bodyPr/>
        <a:lstStyle/>
        <a:p>
          <a:endParaRPr lang="en-US"/>
        </a:p>
      </dgm:t>
    </dgm:pt>
    <dgm:pt modelId="{B7EE168F-CC8D-2547-A266-EA46D29C32F3}" type="sibTrans" cxnId="{4E2DF7AB-E3B7-564F-8DFF-B12F57F27967}">
      <dgm:prSet/>
      <dgm:spPr/>
      <dgm:t>
        <a:bodyPr/>
        <a:lstStyle/>
        <a:p>
          <a:endParaRPr lang="en-US"/>
        </a:p>
      </dgm:t>
    </dgm:pt>
    <dgm:pt modelId="{38BB1726-7A9D-C448-AB43-B17147665404}">
      <dgm:prSet phldrT="[Text]" custT="1"/>
      <dgm:spPr/>
      <dgm:t>
        <a:bodyPr/>
        <a:lstStyle/>
        <a:p>
          <a:r>
            <a:rPr lang="en-US" sz="1600" dirty="0" smtClean="0"/>
            <a:t>Deploy in 2 zones</a:t>
          </a:r>
          <a:endParaRPr lang="en-US" sz="1600" dirty="0"/>
        </a:p>
      </dgm:t>
    </dgm:pt>
    <dgm:pt modelId="{02F68587-43EA-A044-B19E-7D40879D86E3}" type="parTrans" cxnId="{4CAD1764-6D7B-5E4A-ADAD-4092060B14EA}">
      <dgm:prSet/>
      <dgm:spPr/>
      <dgm:t>
        <a:bodyPr/>
        <a:lstStyle/>
        <a:p>
          <a:endParaRPr lang="en-US"/>
        </a:p>
      </dgm:t>
    </dgm:pt>
    <dgm:pt modelId="{8A2B104E-AA39-2D41-BE22-D292F80E8546}" type="sibTrans" cxnId="{4CAD1764-6D7B-5E4A-ADAD-4092060B14EA}">
      <dgm:prSet/>
      <dgm:spPr/>
      <dgm:t>
        <a:bodyPr/>
        <a:lstStyle/>
        <a:p>
          <a:endParaRPr lang="en-US"/>
        </a:p>
      </dgm:t>
    </dgm:pt>
    <dgm:pt modelId="{4698FBEB-102E-324D-8EAD-FE278ED9E927}">
      <dgm:prSet phldrT="[Text]"/>
      <dgm:spPr/>
      <dgm:t>
        <a:bodyPr/>
        <a:lstStyle/>
        <a:p>
          <a:r>
            <a:rPr lang="en-US" dirty="0" smtClean="0"/>
            <a:t>Retirement</a:t>
          </a:r>
          <a:endParaRPr lang="en-US" dirty="0"/>
        </a:p>
      </dgm:t>
    </dgm:pt>
    <dgm:pt modelId="{7B4DEC5F-4DAD-3840-9688-0A9CC75328AC}" type="parTrans" cxnId="{B6D0BA40-1479-C24E-8AC4-06B89ED3F611}">
      <dgm:prSet/>
      <dgm:spPr/>
      <dgm:t>
        <a:bodyPr/>
        <a:lstStyle/>
        <a:p>
          <a:endParaRPr lang="en-US"/>
        </a:p>
      </dgm:t>
    </dgm:pt>
    <dgm:pt modelId="{E02FE058-ABEC-244D-BC12-BA1E2AABEF66}" type="sibTrans" cxnId="{B6D0BA40-1479-C24E-8AC4-06B89ED3F611}">
      <dgm:prSet/>
      <dgm:spPr/>
      <dgm:t>
        <a:bodyPr/>
        <a:lstStyle/>
        <a:p>
          <a:endParaRPr lang="en-US"/>
        </a:p>
      </dgm:t>
    </dgm:pt>
    <dgm:pt modelId="{78D0C53A-FC56-4F40-831E-F4C6314244F1}">
      <dgm:prSet phldrT="[Text]" custT="1"/>
      <dgm:spPr/>
      <dgm:t>
        <a:bodyPr/>
        <a:lstStyle/>
        <a:p>
          <a:r>
            <a:rPr lang="en-US" sz="1600" dirty="0" smtClean="0"/>
            <a:t>Shut down</a:t>
          </a:r>
          <a:endParaRPr lang="en-US" sz="1600" dirty="0"/>
        </a:p>
      </dgm:t>
    </dgm:pt>
    <dgm:pt modelId="{DCF9D363-0EA5-9242-9C80-91B54B2ADCF3}" type="parTrans" cxnId="{74BAAFA2-B19B-FC4D-B4D0-956638D78EDD}">
      <dgm:prSet/>
      <dgm:spPr/>
      <dgm:t>
        <a:bodyPr/>
        <a:lstStyle/>
        <a:p>
          <a:endParaRPr lang="en-US"/>
        </a:p>
      </dgm:t>
    </dgm:pt>
    <dgm:pt modelId="{D235E956-7205-654D-829D-D1EFC506C5F4}" type="sibTrans" cxnId="{74BAAFA2-B19B-FC4D-B4D0-956638D78EDD}">
      <dgm:prSet/>
      <dgm:spPr/>
      <dgm:t>
        <a:bodyPr/>
        <a:lstStyle/>
        <a:p>
          <a:endParaRPr lang="en-US"/>
        </a:p>
      </dgm:t>
    </dgm:pt>
    <dgm:pt modelId="{0058422C-557E-F347-A4A2-969D9586C9AE}">
      <dgm:prSet phldrT="[Text]" custT="1"/>
      <dgm:spPr/>
      <dgm:t>
        <a:bodyPr/>
        <a:lstStyle/>
        <a:p>
          <a:r>
            <a:rPr lang="en-US" sz="1600" dirty="0" smtClean="0"/>
            <a:t>Test traffic in BR</a:t>
          </a:r>
          <a:endParaRPr lang="en-US" sz="1600" dirty="0"/>
        </a:p>
      </dgm:t>
    </dgm:pt>
    <dgm:pt modelId="{A007EF35-C9D2-7C48-8A7D-24EEBF2109B7}" type="parTrans" cxnId="{14FC5381-59C3-0B44-9DD5-7F17B2B7B012}">
      <dgm:prSet/>
      <dgm:spPr/>
      <dgm:t>
        <a:bodyPr/>
        <a:lstStyle/>
        <a:p>
          <a:endParaRPr lang="en-US"/>
        </a:p>
      </dgm:t>
    </dgm:pt>
    <dgm:pt modelId="{D36EC666-6413-4842-BE35-003AFD9D0227}" type="sibTrans" cxnId="{14FC5381-59C3-0B44-9DD5-7F17B2B7B012}">
      <dgm:prSet/>
      <dgm:spPr/>
      <dgm:t>
        <a:bodyPr/>
        <a:lstStyle/>
        <a:p>
          <a:endParaRPr lang="en-US"/>
        </a:p>
      </dgm:t>
    </dgm:pt>
    <dgm:pt modelId="{8A0576A0-E8AE-234D-AFDB-AB1588E578BA}">
      <dgm:prSet phldrT="[Text]" custT="1"/>
      <dgm:spPr/>
      <dgm:t>
        <a:bodyPr/>
        <a:lstStyle/>
        <a:p>
          <a:r>
            <a:rPr lang="en-US" sz="1600" dirty="0" smtClean="0"/>
            <a:t>Scale to traffic</a:t>
          </a:r>
          <a:endParaRPr lang="en-US" sz="1600" dirty="0"/>
        </a:p>
      </dgm:t>
    </dgm:pt>
    <dgm:pt modelId="{FEB089D2-51EF-7A4A-A973-AF94826422E8}" type="parTrans" cxnId="{FFB93CC6-C60F-EA40-8081-D9C625125465}">
      <dgm:prSet/>
      <dgm:spPr/>
      <dgm:t>
        <a:bodyPr/>
        <a:lstStyle/>
        <a:p>
          <a:endParaRPr lang="en-US"/>
        </a:p>
      </dgm:t>
    </dgm:pt>
    <dgm:pt modelId="{C93BD200-74C4-C941-BDAE-D4ABFDFF1622}" type="sibTrans" cxnId="{FFB93CC6-C60F-EA40-8081-D9C625125465}">
      <dgm:prSet/>
      <dgm:spPr/>
      <dgm:t>
        <a:bodyPr/>
        <a:lstStyle/>
        <a:p>
          <a:endParaRPr lang="en-US"/>
        </a:p>
      </dgm:t>
    </dgm:pt>
    <dgm:pt modelId="{99A30926-6F80-BB46-BE0E-B9C6FFB7B832}">
      <dgm:prSet phldrT="[Text]" custT="1"/>
      <dgm:spPr/>
      <dgm:t>
        <a:bodyPr/>
        <a:lstStyle/>
        <a:p>
          <a:r>
            <a:rPr lang="en-US" sz="1600" dirty="0" smtClean="0"/>
            <a:t>Latency reduction</a:t>
          </a:r>
          <a:endParaRPr lang="en-US" sz="1600" dirty="0"/>
        </a:p>
      </dgm:t>
    </dgm:pt>
    <dgm:pt modelId="{59C18DA2-A7D5-6247-98D2-EF8C8A8CAADE}" type="parTrans" cxnId="{C68C3397-0581-3441-A58E-83876A8225E2}">
      <dgm:prSet/>
      <dgm:spPr/>
      <dgm:t>
        <a:bodyPr/>
        <a:lstStyle/>
        <a:p>
          <a:endParaRPr lang="en-US"/>
        </a:p>
      </dgm:t>
    </dgm:pt>
    <dgm:pt modelId="{7A3EEBA8-2603-694F-B234-BA5E29F8D667}" type="sibTrans" cxnId="{C68C3397-0581-3441-A58E-83876A8225E2}">
      <dgm:prSet/>
      <dgm:spPr/>
      <dgm:t>
        <a:bodyPr/>
        <a:lstStyle/>
        <a:p>
          <a:endParaRPr lang="en-US"/>
        </a:p>
      </dgm:t>
    </dgm:pt>
    <dgm:pt modelId="{FC90816A-42EF-D54C-84FB-2533A3CA7B7F}">
      <dgm:prSet phldrT="[Text]" custT="1"/>
      <dgm:spPr/>
      <dgm:t>
        <a:bodyPr/>
        <a:lstStyle/>
        <a:p>
          <a:r>
            <a:rPr lang="en-US" sz="1600" dirty="0" smtClean="0"/>
            <a:t>Archive data</a:t>
          </a:r>
          <a:endParaRPr lang="en-US" sz="1600" dirty="0"/>
        </a:p>
      </dgm:t>
    </dgm:pt>
    <dgm:pt modelId="{EAA903CF-9E0B-814C-BDFB-A6BC6F620CD3}" type="parTrans" cxnId="{4286CCFC-EFFC-BB4D-A939-0463F592BD4E}">
      <dgm:prSet/>
      <dgm:spPr/>
      <dgm:t>
        <a:bodyPr/>
        <a:lstStyle/>
        <a:p>
          <a:endParaRPr lang="en-US"/>
        </a:p>
      </dgm:t>
    </dgm:pt>
    <dgm:pt modelId="{23495642-1107-B14C-87CB-F81E39A20589}" type="sibTrans" cxnId="{4286CCFC-EFFC-BB4D-A939-0463F592BD4E}">
      <dgm:prSet/>
      <dgm:spPr/>
      <dgm:t>
        <a:bodyPr/>
        <a:lstStyle/>
        <a:p>
          <a:endParaRPr lang="en-US"/>
        </a:p>
      </dgm:t>
    </dgm:pt>
    <dgm:pt modelId="{D1239D0B-2D45-1142-ABD5-7BD9DA6B5577}" type="pres">
      <dgm:prSet presAssocID="{7898ADF8-89BB-AE46-BC76-5FFB16470433}" presName="rootnode" presStyleCnt="0">
        <dgm:presLayoutVars>
          <dgm:chMax/>
          <dgm:chPref/>
          <dgm:dir/>
          <dgm:animLvl val="lvl"/>
        </dgm:presLayoutVars>
      </dgm:prSet>
      <dgm:spPr/>
    </dgm:pt>
    <dgm:pt modelId="{690A233F-25BB-1548-A416-11888E1BBA43}" type="pres">
      <dgm:prSet presAssocID="{396A7D7D-C5ED-B248-8619-250B19A93B4E}" presName="composite" presStyleCnt="0"/>
      <dgm:spPr/>
    </dgm:pt>
    <dgm:pt modelId="{1077342B-B255-7C46-A145-C9B2776DB205}" type="pres">
      <dgm:prSet presAssocID="{396A7D7D-C5ED-B248-8619-250B19A93B4E}" presName="bentUpArrow1" presStyleLbl="alignImgPlace1" presStyleIdx="0" presStyleCnt="3"/>
      <dgm:spPr/>
    </dgm:pt>
    <dgm:pt modelId="{D028870F-430E-694B-BE5F-31376E111166}" type="pres">
      <dgm:prSet presAssocID="{396A7D7D-C5ED-B248-8619-250B19A93B4E}" presName="ParentText" presStyleLbl="node1" presStyleIdx="0" presStyleCnt="4">
        <dgm:presLayoutVars>
          <dgm:chMax val="1"/>
          <dgm:chPref val="1"/>
          <dgm:bulletEnabled val="1"/>
        </dgm:presLayoutVars>
      </dgm:prSet>
      <dgm:spPr/>
    </dgm:pt>
    <dgm:pt modelId="{AECD0986-69EB-124A-973B-641E8EC253C2}" type="pres">
      <dgm:prSet presAssocID="{396A7D7D-C5ED-B248-8619-250B19A93B4E}" presName="ChildText" presStyleLbl="revTx" presStyleIdx="0" presStyleCnt="4" custScaleX="183384" custLinFactNeighborX="42432" custLinFactNeighborY="1599">
        <dgm:presLayoutVars>
          <dgm:chMax val="0"/>
          <dgm:chPref val="0"/>
          <dgm:bulletEnabled val="1"/>
        </dgm:presLayoutVars>
      </dgm:prSet>
      <dgm:spPr/>
      <dgm:t>
        <a:bodyPr/>
        <a:lstStyle/>
        <a:p>
          <a:endParaRPr lang="en-US"/>
        </a:p>
      </dgm:t>
    </dgm:pt>
    <dgm:pt modelId="{88B73F7F-2A5B-D545-A750-6D2C76B67DF9}" type="pres">
      <dgm:prSet presAssocID="{B6EE8EA4-D775-D84F-B059-070B66EB8DCF}" presName="sibTrans" presStyleCnt="0"/>
      <dgm:spPr/>
    </dgm:pt>
    <dgm:pt modelId="{B6014330-E7DE-7849-A420-CD83D406EDEF}" type="pres">
      <dgm:prSet presAssocID="{7E00DC2B-AE02-2A43-A5C0-3BE199679296}" presName="composite" presStyleCnt="0"/>
      <dgm:spPr/>
    </dgm:pt>
    <dgm:pt modelId="{664EAE35-53FC-7D4E-87CF-33B967C2ECA7}" type="pres">
      <dgm:prSet presAssocID="{7E00DC2B-AE02-2A43-A5C0-3BE199679296}" presName="bentUpArrow1" presStyleLbl="alignImgPlace1" presStyleIdx="1" presStyleCnt="3"/>
      <dgm:spPr/>
    </dgm:pt>
    <dgm:pt modelId="{22B469B5-F141-594D-9868-E84A5302C4CB}" type="pres">
      <dgm:prSet presAssocID="{7E00DC2B-AE02-2A43-A5C0-3BE199679296}" presName="ParentText" presStyleLbl="node1" presStyleIdx="1" presStyleCnt="4">
        <dgm:presLayoutVars>
          <dgm:chMax val="1"/>
          <dgm:chPref val="1"/>
          <dgm:bulletEnabled val="1"/>
        </dgm:presLayoutVars>
      </dgm:prSet>
      <dgm:spPr/>
    </dgm:pt>
    <dgm:pt modelId="{F7E662CC-81E2-9C4D-B502-264EBC5393EA}" type="pres">
      <dgm:prSet presAssocID="{7E00DC2B-AE02-2A43-A5C0-3BE199679296}" presName="ChildText" presStyleLbl="revTx" presStyleIdx="1" presStyleCnt="4" custScaleX="173928" custScaleY="94319" custLinFactNeighborX="38552">
        <dgm:presLayoutVars>
          <dgm:chMax val="0"/>
          <dgm:chPref val="0"/>
          <dgm:bulletEnabled val="1"/>
        </dgm:presLayoutVars>
      </dgm:prSet>
      <dgm:spPr/>
      <dgm:t>
        <a:bodyPr/>
        <a:lstStyle/>
        <a:p>
          <a:endParaRPr lang="en-US"/>
        </a:p>
      </dgm:t>
    </dgm:pt>
    <dgm:pt modelId="{8206C40C-1CE0-044F-B21C-6FD7C34C50F9}" type="pres">
      <dgm:prSet presAssocID="{A486DB73-046F-314F-9FE2-FDE777025F6F}" presName="sibTrans" presStyleCnt="0"/>
      <dgm:spPr/>
    </dgm:pt>
    <dgm:pt modelId="{C1B311CA-AFD8-674E-86CF-510C7A904FAA}" type="pres">
      <dgm:prSet presAssocID="{33904834-4644-9E46-9B36-143A48DA6383}" presName="composite" presStyleCnt="0"/>
      <dgm:spPr/>
    </dgm:pt>
    <dgm:pt modelId="{79AB646A-5422-9E40-A6B0-786D9B7D20FF}" type="pres">
      <dgm:prSet presAssocID="{33904834-4644-9E46-9B36-143A48DA6383}" presName="bentUpArrow1" presStyleLbl="alignImgPlace1" presStyleIdx="2" presStyleCnt="3"/>
      <dgm:spPr/>
    </dgm:pt>
    <dgm:pt modelId="{CD0C05C1-4BC8-1A4D-A3C2-55477A33A391}" type="pres">
      <dgm:prSet presAssocID="{33904834-4644-9E46-9B36-143A48DA6383}" presName="ParentText" presStyleLbl="node1" presStyleIdx="2" presStyleCnt="4">
        <dgm:presLayoutVars>
          <dgm:chMax val="1"/>
          <dgm:chPref val="1"/>
          <dgm:bulletEnabled val="1"/>
        </dgm:presLayoutVars>
      </dgm:prSet>
      <dgm:spPr/>
    </dgm:pt>
    <dgm:pt modelId="{2651B2DD-2999-CF40-ADA9-19286512D258}" type="pres">
      <dgm:prSet presAssocID="{33904834-4644-9E46-9B36-143A48DA6383}" presName="ChildText" presStyleLbl="revTx" presStyleIdx="2" presStyleCnt="4" custScaleX="184709" custLinFactNeighborX="43527" custLinFactNeighborY="1599">
        <dgm:presLayoutVars>
          <dgm:chMax val="0"/>
          <dgm:chPref val="0"/>
          <dgm:bulletEnabled val="1"/>
        </dgm:presLayoutVars>
      </dgm:prSet>
      <dgm:spPr/>
      <dgm:t>
        <a:bodyPr/>
        <a:lstStyle/>
        <a:p>
          <a:endParaRPr lang="en-US"/>
        </a:p>
      </dgm:t>
    </dgm:pt>
    <dgm:pt modelId="{FF1BCE86-00A4-DB42-8F99-98F7D9D9FA6E}" type="pres">
      <dgm:prSet presAssocID="{B7EE168F-CC8D-2547-A266-EA46D29C32F3}" presName="sibTrans" presStyleCnt="0"/>
      <dgm:spPr/>
    </dgm:pt>
    <dgm:pt modelId="{9145523E-41B5-7E42-8055-BCD8B9D70682}" type="pres">
      <dgm:prSet presAssocID="{4698FBEB-102E-324D-8EAD-FE278ED9E927}" presName="composite" presStyleCnt="0"/>
      <dgm:spPr/>
    </dgm:pt>
    <dgm:pt modelId="{5C513CD7-BD2A-6C40-A864-B2296E730C0D}" type="pres">
      <dgm:prSet presAssocID="{4698FBEB-102E-324D-8EAD-FE278ED9E927}" presName="ParentText" presStyleLbl="node1" presStyleIdx="3" presStyleCnt="4">
        <dgm:presLayoutVars>
          <dgm:chMax val="1"/>
          <dgm:chPref val="1"/>
          <dgm:bulletEnabled val="1"/>
        </dgm:presLayoutVars>
      </dgm:prSet>
      <dgm:spPr/>
    </dgm:pt>
    <dgm:pt modelId="{C518E3B0-A022-F545-A3A8-C2DD1E26CC33}" type="pres">
      <dgm:prSet presAssocID="{4698FBEB-102E-324D-8EAD-FE278ED9E927}" presName="FinalChildText" presStyleLbl="revTx" presStyleIdx="3" presStyleCnt="4" custScaleX="130525" custLinFactNeighborX="14923" custLinFactNeighborY="-91">
        <dgm:presLayoutVars>
          <dgm:chMax val="0"/>
          <dgm:chPref val="0"/>
          <dgm:bulletEnabled val="1"/>
        </dgm:presLayoutVars>
      </dgm:prSet>
      <dgm:spPr/>
    </dgm:pt>
  </dgm:ptLst>
  <dgm:cxnLst>
    <dgm:cxn modelId="{B6D0BA40-1479-C24E-8AC4-06B89ED3F611}" srcId="{7898ADF8-89BB-AE46-BC76-5FFB16470433}" destId="{4698FBEB-102E-324D-8EAD-FE278ED9E927}" srcOrd="3" destOrd="0" parTransId="{7B4DEC5F-4DAD-3840-9688-0A9CC75328AC}" sibTransId="{E02FE058-ABEC-244D-BC12-BA1E2AABEF66}"/>
    <dgm:cxn modelId="{A14531D2-957C-0447-9C26-D0C037B0CB18}" type="presOf" srcId="{78D0C53A-FC56-4F40-831E-F4C6314244F1}" destId="{C518E3B0-A022-F545-A3A8-C2DD1E26CC33}" srcOrd="0" destOrd="0" presId="urn:microsoft.com/office/officeart/2005/8/layout/StepDownProcess"/>
    <dgm:cxn modelId="{14FC5381-59C3-0B44-9DD5-7F17B2B7B012}" srcId="{7E00DC2B-AE02-2A43-A5C0-3BE199679296}" destId="{0058422C-557E-F347-A4A2-969D9586C9AE}" srcOrd="1" destOrd="0" parTransId="{A007EF35-C9D2-7C48-8A7D-24EEBF2109B7}" sibTransId="{D36EC666-6413-4842-BE35-003AFD9D0227}"/>
    <dgm:cxn modelId="{A37818EC-17C2-6742-A115-FBB49992FDD3}" type="presOf" srcId="{4698FBEB-102E-324D-8EAD-FE278ED9E927}" destId="{5C513CD7-BD2A-6C40-A864-B2296E730C0D}" srcOrd="0" destOrd="0" presId="urn:microsoft.com/office/officeart/2005/8/layout/StepDownProcess"/>
    <dgm:cxn modelId="{D0AC638D-7A9D-AF44-AE71-B6F088E960CB}" type="presOf" srcId="{99A30926-6F80-BB46-BE0E-B9C6FFB7B832}" destId="{AECD0986-69EB-124A-973B-641E8EC253C2}" srcOrd="0" destOrd="1" presId="urn:microsoft.com/office/officeart/2005/8/layout/StepDownProcess"/>
    <dgm:cxn modelId="{CA4C19C5-DC92-7D45-9EE2-C9FFF839C5E3}" type="presOf" srcId="{FC90816A-42EF-D54C-84FB-2533A3CA7B7F}" destId="{C518E3B0-A022-F545-A3A8-C2DD1E26CC33}" srcOrd="0" destOrd="1" presId="urn:microsoft.com/office/officeart/2005/8/layout/StepDownProcess"/>
    <dgm:cxn modelId="{51FC5C2C-98F5-1341-BBD7-75DAED044E95}" type="presOf" srcId="{33904834-4644-9E46-9B36-143A48DA6383}" destId="{CD0C05C1-4BC8-1A4D-A3C2-55477A33A391}" srcOrd="0" destOrd="0" presId="urn:microsoft.com/office/officeart/2005/8/layout/StepDownProcess"/>
    <dgm:cxn modelId="{A3C085A6-D70F-1E44-A184-B62E96F21E72}" type="presOf" srcId="{253E7232-056E-6B47-9AB0-7304F99F2B49}" destId="{AECD0986-69EB-124A-973B-641E8EC253C2}" srcOrd="0" destOrd="0" presId="urn:microsoft.com/office/officeart/2005/8/layout/StepDownProcess"/>
    <dgm:cxn modelId="{83D0EE10-D18D-7348-AE25-04059B5047DE}" srcId="{7898ADF8-89BB-AE46-BC76-5FFB16470433}" destId="{7E00DC2B-AE02-2A43-A5C0-3BE199679296}" srcOrd="1" destOrd="0" parTransId="{44AE44EA-26ED-4C40-8505-B7F9F6136C64}" sibTransId="{A486DB73-046F-314F-9FE2-FDE777025F6F}"/>
    <dgm:cxn modelId="{11B36FFD-70E8-C543-9797-0F1233544A76}" type="presOf" srcId="{8A0576A0-E8AE-234D-AFDB-AB1588E578BA}" destId="{2651B2DD-2999-CF40-ADA9-19286512D258}" srcOrd="0" destOrd="1" presId="urn:microsoft.com/office/officeart/2005/8/layout/StepDownProcess"/>
    <dgm:cxn modelId="{FFB93CC6-C60F-EA40-8081-D9C625125465}" srcId="{33904834-4644-9E46-9B36-143A48DA6383}" destId="{8A0576A0-E8AE-234D-AFDB-AB1588E578BA}" srcOrd="1" destOrd="0" parTransId="{FEB089D2-51EF-7A4A-A973-AF94826422E8}" sibTransId="{C93BD200-74C4-C941-BDAE-D4ABFDFF1622}"/>
    <dgm:cxn modelId="{49C137A5-F1CA-E645-8216-203FAA028AB3}" srcId="{7E00DC2B-AE02-2A43-A5C0-3BE199679296}" destId="{DD0AAE27-EC1A-0644-9C79-FCCE219070FD}" srcOrd="0" destOrd="0" parTransId="{02C2657B-5D0F-8C4D-B417-6CD8E1A46541}" sibTransId="{7414F4E1-F666-E54A-BECD-667682F9DF27}"/>
    <dgm:cxn modelId="{EB907526-14E7-004A-8F2B-1F029F67379D}" type="presOf" srcId="{7898ADF8-89BB-AE46-BC76-5FFB16470433}" destId="{D1239D0B-2D45-1142-ABD5-7BD9DA6B5577}" srcOrd="0" destOrd="0" presId="urn:microsoft.com/office/officeart/2005/8/layout/StepDownProcess"/>
    <dgm:cxn modelId="{018B7DDB-2545-6840-A7FE-5D8D8BB5849A}" type="presOf" srcId="{7E00DC2B-AE02-2A43-A5C0-3BE199679296}" destId="{22B469B5-F141-594D-9868-E84A5302C4CB}" srcOrd="0" destOrd="0" presId="urn:microsoft.com/office/officeart/2005/8/layout/StepDownProcess"/>
    <dgm:cxn modelId="{41084B2F-A398-2A43-B550-9301AFDB0D58}" srcId="{7898ADF8-89BB-AE46-BC76-5FFB16470433}" destId="{396A7D7D-C5ED-B248-8619-250B19A93B4E}" srcOrd="0" destOrd="0" parTransId="{71555FF1-8F40-CA4E-863F-3222AD376458}" sibTransId="{B6EE8EA4-D775-D84F-B059-070B66EB8DCF}"/>
    <dgm:cxn modelId="{7A1CFD22-8D1A-B84D-9E4B-5578470B11C4}" type="presOf" srcId="{0058422C-557E-F347-A4A2-969D9586C9AE}" destId="{F7E662CC-81E2-9C4D-B502-264EBC5393EA}" srcOrd="0" destOrd="1" presId="urn:microsoft.com/office/officeart/2005/8/layout/StepDownProcess"/>
    <dgm:cxn modelId="{4E2DF7AB-E3B7-564F-8DFF-B12F57F27967}" srcId="{7898ADF8-89BB-AE46-BC76-5FFB16470433}" destId="{33904834-4644-9E46-9B36-143A48DA6383}" srcOrd="2" destOrd="0" parTransId="{08025731-6B60-6C46-9B0B-75833439B6B1}" sibTransId="{B7EE168F-CC8D-2547-A266-EA46D29C32F3}"/>
    <dgm:cxn modelId="{C68C3397-0581-3441-A58E-83876A8225E2}" srcId="{396A7D7D-C5ED-B248-8619-250B19A93B4E}" destId="{99A30926-6F80-BB46-BE0E-B9C6FFB7B832}" srcOrd="1" destOrd="0" parTransId="{59C18DA2-A7D5-6247-98D2-EF8C8A8CAADE}" sibTransId="{7A3EEBA8-2603-694F-B234-BA5E29F8D667}"/>
    <dgm:cxn modelId="{4286CCFC-EFFC-BB4D-A939-0463F592BD4E}" srcId="{4698FBEB-102E-324D-8EAD-FE278ED9E927}" destId="{FC90816A-42EF-D54C-84FB-2533A3CA7B7F}" srcOrd="1" destOrd="0" parTransId="{EAA903CF-9E0B-814C-BDFB-A6BC6F620CD3}" sibTransId="{23495642-1107-B14C-87CB-F81E39A20589}"/>
    <dgm:cxn modelId="{9B57B60C-7A41-7240-8CC2-BD6F0BC942B1}" type="presOf" srcId="{396A7D7D-C5ED-B248-8619-250B19A93B4E}" destId="{D028870F-430E-694B-BE5F-31376E111166}" srcOrd="0" destOrd="0" presId="urn:microsoft.com/office/officeart/2005/8/layout/StepDownProcess"/>
    <dgm:cxn modelId="{45A0C792-A11B-9A4C-83B0-C75562CEF981}" type="presOf" srcId="{DD0AAE27-EC1A-0644-9C79-FCCE219070FD}" destId="{F7E662CC-81E2-9C4D-B502-264EBC5393EA}" srcOrd="0" destOrd="0" presId="urn:microsoft.com/office/officeart/2005/8/layout/StepDownProcess"/>
    <dgm:cxn modelId="{4CAD1764-6D7B-5E4A-ADAD-4092060B14EA}" srcId="{33904834-4644-9E46-9B36-143A48DA6383}" destId="{38BB1726-7A9D-C448-AB43-B17147665404}" srcOrd="0" destOrd="0" parTransId="{02F68587-43EA-A044-B19E-7D40879D86E3}" sibTransId="{8A2B104E-AA39-2D41-BE22-D292F80E8546}"/>
    <dgm:cxn modelId="{74BAAFA2-B19B-FC4D-B4D0-956638D78EDD}" srcId="{4698FBEB-102E-324D-8EAD-FE278ED9E927}" destId="{78D0C53A-FC56-4F40-831E-F4C6314244F1}" srcOrd="0" destOrd="0" parTransId="{DCF9D363-0EA5-9242-9C80-91B54B2ADCF3}" sibTransId="{D235E956-7205-654D-829D-D1EFC506C5F4}"/>
    <dgm:cxn modelId="{D6FD4F70-8297-8A4B-BAF7-2BAA83EE6F1B}" srcId="{396A7D7D-C5ED-B248-8619-250B19A93B4E}" destId="{253E7232-056E-6B47-9AB0-7304F99F2B49}" srcOrd="0" destOrd="0" parTransId="{EC786466-43BE-044A-926B-02CFF1160A90}" sibTransId="{9D4D8D02-3DEC-7044-B598-E4DC997B770A}"/>
    <dgm:cxn modelId="{A15220B8-BDC7-494B-9421-92A5102DB9DC}" type="presOf" srcId="{38BB1726-7A9D-C448-AB43-B17147665404}" destId="{2651B2DD-2999-CF40-ADA9-19286512D258}" srcOrd="0" destOrd="0" presId="urn:microsoft.com/office/officeart/2005/8/layout/StepDownProcess"/>
    <dgm:cxn modelId="{E24E290D-D43C-8F4F-9AA3-9EB37BB0EACD}" type="presParOf" srcId="{D1239D0B-2D45-1142-ABD5-7BD9DA6B5577}" destId="{690A233F-25BB-1548-A416-11888E1BBA43}" srcOrd="0" destOrd="0" presId="urn:microsoft.com/office/officeart/2005/8/layout/StepDownProcess"/>
    <dgm:cxn modelId="{BAF78FB0-460B-3B44-B292-98381AE4BBA8}" type="presParOf" srcId="{690A233F-25BB-1548-A416-11888E1BBA43}" destId="{1077342B-B255-7C46-A145-C9B2776DB205}" srcOrd="0" destOrd="0" presId="urn:microsoft.com/office/officeart/2005/8/layout/StepDownProcess"/>
    <dgm:cxn modelId="{5766BAB7-345D-7440-A628-9348745FABD9}" type="presParOf" srcId="{690A233F-25BB-1548-A416-11888E1BBA43}" destId="{D028870F-430E-694B-BE5F-31376E111166}" srcOrd="1" destOrd="0" presId="urn:microsoft.com/office/officeart/2005/8/layout/StepDownProcess"/>
    <dgm:cxn modelId="{7938EF64-A344-1F41-82D7-91E800849579}" type="presParOf" srcId="{690A233F-25BB-1548-A416-11888E1BBA43}" destId="{AECD0986-69EB-124A-973B-641E8EC253C2}" srcOrd="2" destOrd="0" presId="urn:microsoft.com/office/officeart/2005/8/layout/StepDownProcess"/>
    <dgm:cxn modelId="{9F703DEC-FD4D-994A-9F6B-1DE3D05C00B8}" type="presParOf" srcId="{D1239D0B-2D45-1142-ABD5-7BD9DA6B5577}" destId="{88B73F7F-2A5B-D545-A750-6D2C76B67DF9}" srcOrd="1" destOrd="0" presId="urn:microsoft.com/office/officeart/2005/8/layout/StepDownProcess"/>
    <dgm:cxn modelId="{012DCA0E-BFC8-3D4D-88F1-E0FF8F01F009}" type="presParOf" srcId="{D1239D0B-2D45-1142-ABD5-7BD9DA6B5577}" destId="{B6014330-E7DE-7849-A420-CD83D406EDEF}" srcOrd="2" destOrd="0" presId="urn:microsoft.com/office/officeart/2005/8/layout/StepDownProcess"/>
    <dgm:cxn modelId="{E423F632-E74E-584A-80BF-1C2072F91DB9}" type="presParOf" srcId="{B6014330-E7DE-7849-A420-CD83D406EDEF}" destId="{664EAE35-53FC-7D4E-87CF-33B967C2ECA7}" srcOrd="0" destOrd="0" presId="urn:microsoft.com/office/officeart/2005/8/layout/StepDownProcess"/>
    <dgm:cxn modelId="{262C0356-8E72-0846-A052-2DFDC43E44B1}" type="presParOf" srcId="{B6014330-E7DE-7849-A420-CD83D406EDEF}" destId="{22B469B5-F141-594D-9868-E84A5302C4CB}" srcOrd="1" destOrd="0" presId="urn:microsoft.com/office/officeart/2005/8/layout/StepDownProcess"/>
    <dgm:cxn modelId="{D226B0C5-9285-8B49-B013-1C6121D0501D}" type="presParOf" srcId="{B6014330-E7DE-7849-A420-CD83D406EDEF}" destId="{F7E662CC-81E2-9C4D-B502-264EBC5393EA}" srcOrd="2" destOrd="0" presId="urn:microsoft.com/office/officeart/2005/8/layout/StepDownProcess"/>
    <dgm:cxn modelId="{13A17BF2-CE39-0F43-9FFE-D26A35F9EE2D}" type="presParOf" srcId="{D1239D0B-2D45-1142-ABD5-7BD9DA6B5577}" destId="{8206C40C-1CE0-044F-B21C-6FD7C34C50F9}" srcOrd="3" destOrd="0" presId="urn:microsoft.com/office/officeart/2005/8/layout/StepDownProcess"/>
    <dgm:cxn modelId="{29F49294-33AA-8B46-A9AB-034260E7D793}" type="presParOf" srcId="{D1239D0B-2D45-1142-ABD5-7BD9DA6B5577}" destId="{C1B311CA-AFD8-674E-86CF-510C7A904FAA}" srcOrd="4" destOrd="0" presId="urn:microsoft.com/office/officeart/2005/8/layout/StepDownProcess"/>
    <dgm:cxn modelId="{D1B1CE28-578D-4F47-B65A-DD51D8157DBF}" type="presParOf" srcId="{C1B311CA-AFD8-674E-86CF-510C7A904FAA}" destId="{79AB646A-5422-9E40-A6B0-786D9B7D20FF}" srcOrd="0" destOrd="0" presId="urn:microsoft.com/office/officeart/2005/8/layout/StepDownProcess"/>
    <dgm:cxn modelId="{0971AD58-B100-8C43-A4A0-D184133B9718}" type="presParOf" srcId="{C1B311CA-AFD8-674E-86CF-510C7A904FAA}" destId="{CD0C05C1-4BC8-1A4D-A3C2-55477A33A391}" srcOrd="1" destOrd="0" presId="urn:microsoft.com/office/officeart/2005/8/layout/StepDownProcess"/>
    <dgm:cxn modelId="{A93F8B9C-D4F0-F54E-BCCE-395D38F8DDC0}" type="presParOf" srcId="{C1B311CA-AFD8-674E-86CF-510C7A904FAA}" destId="{2651B2DD-2999-CF40-ADA9-19286512D258}" srcOrd="2" destOrd="0" presId="urn:microsoft.com/office/officeart/2005/8/layout/StepDownProcess"/>
    <dgm:cxn modelId="{8CDC43F9-A4DE-A642-A72E-CE12D5BD665F}" type="presParOf" srcId="{D1239D0B-2D45-1142-ABD5-7BD9DA6B5577}" destId="{FF1BCE86-00A4-DB42-8F99-98F7D9D9FA6E}" srcOrd="5" destOrd="0" presId="urn:microsoft.com/office/officeart/2005/8/layout/StepDownProcess"/>
    <dgm:cxn modelId="{E5525544-CF81-F44B-87C8-A4130D4799A7}" type="presParOf" srcId="{D1239D0B-2D45-1142-ABD5-7BD9DA6B5577}" destId="{9145523E-41B5-7E42-8055-BCD8B9D70682}" srcOrd="6" destOrd="0" presId="urn:microsoft.com/office/officeart/2005/8/layout/StepDownProcess"/>
    <dgm:cxn modelId="{4A1FEE7F-F22D-954A-AAF0-C38319FF2ED6}" type="presParOf" srcId="{9145523E-41B5-7E42-8055-BCD8B9D70682}" destId="{5C513CD7-BD2A-6C40-A864-B2296E730C0D}" srcOrd="0" destOrd="0" presId="urn:microsoft.com/office/officeart/2005/8/layout/StepDownProcess"/>
    <dgm:cxn modelId="{67EBBBF0-4B71-0E43-A7B0-93366D3582F3}" type="presParOf" srcId="{9145523E-41B5-7E42-8055-BCD8B9D70682}" destId="{C518E3B0-A022-F545-A3A8-C2DD1E26CC33}"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848B7DC-F530-4348-AF38-3E951C95D5FE}" type="doc">
      <dgm:prSet loTypeId="urn:microsoft.com/office/officeart/2005/8/layout/hChevron3" loCatId="" qsTypeId="urn:microsoft.com/office/officeart/2005/8/quickstyle/simple5" qsCatId="simple" csTypeId="urn:microsoft.com/office/officeart/2005/8/colors/accent2_2" csCatId="accent2" phldr="1"/>
      <dgm:spPr/>
      <dgm:t>
        <a:bodyPr/>
        <a:lstStyle/>
        <a:p>
          <a:endParaRPr lang="en-US"/>
        </a:p>
      </dgm:t>
    </dgm:pt>
    <dgm:pt modelId="{D40945F9-A158-384F-A87A-0D15931081A5}">
      <dgm:prSet phldrT="[Text]"/>
      <dgm:spPr/>
      <dgm:t>
        <a:bodyPr/>
        <a:lstStyle/>
        <a:p>
          <a:r>
            <a:rPr lang="en-US" dirty="0" smtClean="0"/>
            <a:t>Bleeding Edge Innovation</a:t>
          </a:r>
          <a:endParaRPr lang="en-US" dirty="0"/>
        </a:p>
      </dgm:t>
    </dgm:pt>
    <dgm:pt modelId="{B30BE2E0-9F4C-0A4D-83D0-31585D815E7C}" type="parTrans" cxnId="{84D83BAC-EEDB-A040-9BC4-6D979E1DF43D}">
      <dgm:prSet/>
      <dgm:spPr/>
      <dgm:t>
        <a:bodyPr/>
        <a:lstStyle/>
        <a:p>
          <a:endParaRPr lang="en-US"/>
        </a:p>
      </dgm:t>
    </dgm:pt>
    <dgm:pt modelId="{C957E4BF-FD09-D243-9A3F-8B8415FC7173}" type="sibTrans" cxnId="{84D83BAC-EEDB-A040-9BC4-6D979E1DF43D}">
      <dgm:prSet/>
      <dgm:spPr/>
      <dgm:t>
        <a:bodyPr/>
        <a:lstStyle/>
        <a:p>
          <a:endParaRPr lang="en-US"/>
        </a:p>
      </dgm:t>
    </dgm:pt>
    <dgm:pt modelId="{F3D3502E-CE40-8648-83A0-8049FE4E05DF}">
      <dgm:prSet phldrT="[Text]"/>
      <dgm:spPr/>
      <dgm:t>
        <a:bodyPr/>
        <a:lstStyle/>
        <a:p>
          <a:r>
            <a:rPr lang="en-US" dirty="0" smtClean="0"/>
            <a:t>Common Pattern</a:t>
          </a:r>
          <a:endParaRPr lang="en-US" dirty="0"/>
        </a:p>
      </dgm:t>
    </dgm:pt>
    <dgm:pt modelId="{C9A67471-1E85-D44D-86DD-A1C570E3B38B}" type="parTrans" cxnId="{5CE17D15-21D2-D240-AB63-8DFE45E2FB8C}">
      <dgm:prSet/>
      <dgm:spPr/>
      <dgm:t>
        <a:bodyPr/>
        <a:lstStyle/>
        <a:p>
          <a:endParaRPr lang="en-US"/>
        </a:p>
      </dgm:t>
    </dgm:pt>
    <dgm:pt modelId="{B4FE64F6-E14F-9E45-BBFE-018134654EC4}" type="sibTrans" cxnId="{5CE17D15-21D2-D240-AB63-8DFE45E2FB8C}">
      <dgm:prSet/>
      <dgm:spPr/>
      <dgm:t>
        <a:bodyPr/>
        <a:lstStyle/>
        <a:p>
          <a:endParaRPr lang="en-US"/>
        </a:p>
      </dgm:t>
    </dgm:pt>
    <dgm:pt modelId="{B7A06F91-13DC-CD46-8E8B-1BEE18F02E53}">
      <dgm:prSet phldrT="[Text]"/>
      <dgm:spPr/>
      <dgm:t>
        <a:bodyPr/>
        <a:lstStyle/>
        <a:p>
          <a:r>
            <a:rPr lang="en-US" dirty="0" smtClean="0"/>
            <a:t>Shared Pattern</a:t>
          </a:r>
          <a:endParaRPr lang="en-US" dirty="0"/>
        </a:p>
      </dgm:t>
    </dgm:pt>
    <dgm:pt modelId="{C16126E9-3F23-354F-8E87-1439718F884E}" type="parTrans" cxnId="{3A1768E5-4E98-DD4A-8C6F-1AC96640E6DA}">
      <dgm:prSet/>
      <dgm:spPr/>
      <dgm:t>
        <a:bodyPr/>
        <a:lstStyle/>
        <a:p>
          <a:endParaRPr lang="en-US"/>
        </a:p>
      </dgm:t>
    </dgm:pt>
    <dgm:pt modelId="{68F9EBFF-F0A9-C640-8D14-63A61694F8CD}" type="sibTrans" cxnId="{3A1768E5-4E98-DD4A-8C6F-1AC96640E6DA}">
      <dgm:prSet/>
      <dgm:spPr/>
      <dgm:t>
        <a:bodyPr/>
        <a:lstStyle/>
        <a:p>
          <a:endParaRPr lang="en-US"/>
        </a:p>
      </dgm:t>
    </dgm:pt>
    <dgm:pt modelId="{2CD70694-A1BC-F649-B249-EE9EEA6705E3}" type="pres">
      <dgm:prSet presAssocID="{B848B7DC-F530-4348-AF38-3E951C95D5FE}" presName="Name0" presStyleCnt="0">
        <dgm:presLayoutVars>
          <dgm:dir/>
          <dgm:resizeHandles val="exact"/>
        </dgm:presLayoutVars>
      </dgm:prSet>
      <dgm:spPr/>
      <dgm:t>
        <a:bodyPr/>
        <a:lstStyle/>
        <a:p>
          <a:endParaRPr lang="en-US"/>
        </a:p>
      </dgm:t>
    </dgm:pt>
    <dgm:pt modelId="{F7FAB677-6AC2-A14D-88D6-496E564831F7}" type="pres">
      <dgm:prSet presAssocID="{D40945F9-A158-384F-A87A-0D15931081A5}" presName="parTxOnly" presStyleLbl="node1" presStyleIdx="0" presStyleCnt="3">
        <dgm:presLayoutVars>
          <dgm:bulletEnabled val="1"/>
        </dgm:presLayoutVars>
      </dgm:prSet>
      <dgm:spPr/>
      <dgm:t>
        <a:bodyPr/>
        <a:lstStyle/>
        <a:p>
          <a:endParaRPr lang="en-US"/>
        </a:p>
      </dgm:t>
    </dgm:pt>
    <dgm:pt modelId="{BF66F991-0D6A-B94C-8869-ACC82471AEFC}" type="pres">
      <dgm:prSet presAssocID="{C957E4BF-FD09-D243-9A3F-8B8415FC7173}" presName="parSpace" presStyleCnt="0"/>
      <dgm:spPr/>
    </dgm:pt>
    <dgm:pt modelId="{FBB05872-938C-354F-A02C-78529D2311A6}" type="pres">
      <dgm:prSet presAssocID="{F3D3502E-CE40-8648-83A0-8049FE4E05DF}" presName="parTxOnly" presStyleLbl="node1" presStyleIdx="1" presStyleCnt="3">
        <dgm:presLayoutVars>
          <dgm:bulletEnabled val="1"/>
        </dgm:presLayoutVars>
      </dgm:prSet>
      <dgm:spPr/>
      <dgm:t>
        <a:bodyPr/>
        <a:lstStyle/>
        <a:p>
          <a:endParaRPr lang="en-US"/>
        </a:p>
      </dgm:t>
    </dgm:pt>
    <dgm:pt modelId="{5D09DB6B-B3ED-214D-BC18-7473115980CD}" type="pres">
      <dgm:prSet presAssocID="{B4FE64F6-E14F-9E45-BBFE-018134654EC4}" presName="parSpace" presStyleCnt="0"/>
      <dgm:spPr/>
    </dgm:pt>
    <dgm:pt modelId="{ED7E9730-B49D-594E-A741-0023A2D25088}" type="pres">
      <dgm:prSet presAssocID="{B7A06F91-13DC-CD46-8E8B-1BEE18F02E53}" presName="parTxOnly" presStyleLbl="node1" presStyleIdx="2" presStyleCnt="3">
        <dgm:presLayoutVars>
          <dgm:bulletEnabled val="1"/>
        </dgm:presLayoutVars>
      </dgm:prSet>
      <dgm:spPr/>
      <dgm:t>
        <a:bodyPr/>
        <a:lstStyle/>
        <a:p>
          <a:endParaRPr lang="en-US"/>
        </a:p>
      </dgm:t>
    </dgm:pt>
  </dgm:ptLst>
  <dgm:cxnLst>
    <dgm:cxn modelId="{84D83BAC-EEDB-A040-9BC4-6D979E1DF43D}" srcId="{B848B7DC-F530-4348-AF38-3E951C95D5FE}" destId="{D40945F9-A158-384F-A87A-0D15931081A5}" srcOrd="0" destOrd="0" parTransId="{B30BE2E0-9F4C-0A4D-83D0-31585D815E7C}" sibTransId="{C957E4BF-FD09-D243-9A3F-8B8415FC7173}"/>
    <dgm:cxn modelId="{3D8641FE-32E2-3F4C-9B10-03A017153483}" type="presOf" srcId="{D40945F9-A158-384F-A87A-0D15931081A5}" destId="{F7FAB677-6AC2-A14D-88D6-496E564831F7}" srcOrd="0" destOrd="0" presId="urn:microsoft.com/office/officeart/2005/8/layout/hChevron3"/>
    <dgm:cxn modelId="{F78E96A4-EC82-7D49-9732-E3D82F9B7DBD}" type="presOf" srcId="{F3D3502E-CE40-8648-83A0-8049FE4E05DF}" destId="{FBB05872-938C-354F-A02C-78529D2311A6}" srcOrd="0" destOrd="0" presId="urn:microsoft.com/office/officeart/2005/8/layout/hChevron3"/>
    <dgm:cxn modelId="{C95AC26E-C0E8-114B-A1FD-718CD8972CE0}" type="presOf" srcId="{B848B7DC-F530-4348-AF38-3E951C95D5FE}" destId="{2CD70694-A1BC-F649-B249-EE9EEA6705E3}" srcOrd="0" destOrd="0" presId="urn:microsoft.com/office/officeart/2005/8/layout/hChevron3"/>
    <dgm:cxn modelId="{5CE17D15-21D2-D240-AB63-8DFE45E2FB8C}" srcId="{B848B7DC-F530-4348-AF38-3E951C95D5FE}" destId="{F3D3502E-CE40-8648-83A0-8049FE4E05DF}" srcOrd="1" destOrd="0" parTransId="{C9A67471-1E85-D44D-86DD-A1C570E3B38B}" sibTransId="{B4FE64F6-E14F-9E45-BBFE-018134654EC4}"/>
    <dgm:cxn modelId="{3A1768E5-4E98-DD4A-8C6F-1AC96640E6DA}" srcId="{B848B7DC-F530-4348-AF38-3E951C95D5FE}" destId="{B7A06F91-13DC-CD46-8E8B-1BEE18F02E53}" srcOrd="2" destOrd="0" parTransId="{C16126E9-3F23-354F-8E87-1439718F884E}" sibTransId="{68F9EBFF-F0A9-C640-8D14-63A61694F8CD}"/>
    <dgm:cxn modelId="{E053CFBC-7B0E-0E47-9CBB-835683CCFDCB}" type="presOf" srcId="{B7A06F91-13DC-CD46-8E8B-1BEE18F02E53}" destId="{ED7E9730-B49D-594E-A741-0023A2D25088}" srcOrd="0" destOrd="0" presId="urn:microsoft.com/office/officeart/2005/8/layout/hChevron3"/>
    <dgm:cxn modelId="{5864CFA1-8669-6044-81EA-49B4EE5BF574}" type="presParOf" srcId="{2CD70694-A1BC-F649-B249-EE9EEA6705E3}" destId="{F7FAB677-6AC2-A14D-88D6-496E564831F7}" srcOrd="0" destOrd="0" presId="urn:microsoft.com/office/officeart/2005/8/layout/hChevron3"/>
    <dgm:cxn modelId="{37E18903-08B1-0043-8E68-63CFB9992650}" type="presParOf" srcId="{2CD70694-A1BC-F649-B249-EE9EEA6705E3}" destId="{BF66F991-0D6A-B94C-8869-ACC82471AEFC}" srcOrd="1" destOrd="0" presId="urn:microsoft.com/office/officeart/2005/8/layout/hChevron3"/>
    <dgm:cxn modelId="{4AEF669E-F4AA-1D4D-87D6-751FDF730820}" type="presParOf" srcId="{2CD70694-A1BC-F649-B249-EE9EEA6705E3}" destId="{FBB05872-938C-354F-A02C-78529D2311A6}" srcOrd="2" destOrd="0" presId="urn:microsoft.com/office/officeart/2005/8/layout/hChevron3"/>
    <dgm:cxn modelId="{0045631A-CC5C-C240-9135-0A2C48B00D14}" type="presParOf" srcId="{2CD70694-A1BC-F649-B249-EE9EEA6705E3}" destId="{5D09DB6B-B3ED-214D-BC18-7473115980CD}" srcOrd="3" destOrd="0" presId="urn:microsoft.com/office/officeart/2005/8/layout/hChevron3"/>
    <dgm:cxn modelId="{68617164-64E8-3346-BFE6-0B52179FC7CB}" type="presParOf" srcId="{2CD70694-A1BC-F649-B249-EE9EEA6705E3}" destId="{ED7E9730-B49D-594E-A741-0023A2D25088}"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56330B7-897D-C64A-BBA2-62FCE35F266A}" type="doc">
      <dgm:prSet loTypeId="urn:microsoft.com/office/officeart/2005/8/layout/matrix1" loCatId="" qsTypeId="urn:microsoft.com/office/officeart/2005/8/quickstyle/simple4" qsCatId="simple" csTypeId="urn:microsoft.com/office/officeart/2005/8/colors/accent2_5" csCatId="accent2" phldr="1"/>
      <dgm:spPr/>
      <dgm:t>
        <a:bodyPr/>
        <a:lstStyle/>
        <a:p>
          <a:endParaRPr lang="en-US"/>
        </a:p>
      </dgm:t>
    </dgm:pt>
    <dgm:pt modelId="{4D513CBA-3A8E-BC4C-A86A-BA58E7A57CBB}">
      <dgm:prSet phldrT="[Text]"/>
      <dgm:spPr/>
      <dgm:t>
        <a:bodyPr/>
        <a:lstStyle/>
        <a:p>
          <a:r>
            <a:rPr lang="en-US" dirty="0" smtClean="0"/>
            <a:t>Goals</a:t>
          </a:r>
          <a:endParaRPr lang="en-US" dirty="0"/>
        </a:p>
      </dgm:t>
    </dgm:pt>
    <dgm:pt modelId="{8F78201F-3F04-B049-8D1A-5F9BB5F9998E}" type="parTrans" cxnId="{35D35EDF-8468-CA48-87DE-448FE0195AC1}">
      <dgm:prSet/>
      <dgm:spPr/>
      <dgm:t>
        <a:bodyPr/>
        <a:lstStyle/>
        <a:p>
          <a:endParaRPr lang="en-US"/>
        </a:p>
      </dgm:t>
    </dgm:pt>
    <dgm:pt modelId="{EA8AC607-E73B-2B40-885C-49C497457AC5}" type="sibTrans" cxnId="{35D35EDF-8468-CA48-87DE-448FE0195AC1}">
      <dgm:prSet/>
      <dgm:spPr/>
      <dgm:t>
        <a:bodyPr/>
        <a:lstStyle/>
        <a:p>
          <a:endParaRPr lang="en-US"/>
        </a:p>
      </dgm:t>
    </dgm:pt>
    <dgm:pt modelId="{AAF33065-EF87-0B4E-8361-272109E4B7D5}">
      <dgm:prSet phldrT="[Text]"/>
      <dgm:spPr/>
      <dgm:t>
        <a:bodyPr/>
        <a:lstStyle/>
        <a:p>
          <a:r>
            <a:rPr lang="en-US" dirty="0" smtClean="0"/>
            <a:t>Build up Netflix Technology Brand</a:t>
          </a:r>
          <a:endParaRPr lang="en-US" dirty="0"/>
        </a:p>
      </dgm:t>
    </dgm:pt>
    <dgm:pt modelId="{F351373B-F545-8D40-B26F-C71CB275FB2A}" type="parTrans" cxnId="{B9FFE205-DB31-2743-A2D5-6180F9672985}">
      <dgm:prSet/>
      <dgm:spPr/>
      <dgm:t>
        <a:bodyPr/>
        <a:lstStyle/>
        <a:p>
          <a:endParaRPr lang="en-US"/>
        </a:p>
      </dgm:t>
    </dgm:pt>
    <dgm:pt modelId="{46A01579-5DE2-6043-AF3E-28E133FA7D17}" type="sibTrans" cxnId="{B9FFE205-DB31-2743-A2D5-6180F9672985}">
      <dgm:prSet/>
      <dgm:spPr/>
      <dgm:t>
        <a:bodyPr/>
        <a:lstStyle/>
        <a:p>
          <a:endParaRPr lang="en-US"/>
        </a:p>
      </dgm:t>
    </dgm:pt>
    <dgm:pt modelId="{A8364759-80CD-554A-A998-B038B421C4C1}">
      <dgm:prSet phldrT="[Text]"/>
      <dgm:spPr/>
      <dgm:t>
        <a:bodyPr/>
        <a:lstStyle/>
        <a:p>
          <a:r>
            <a:rPr lang="en-US" dirty="0" smtClean="0"/>
            <a:t>Hire, Retain and Engage Top Engineers</a:t>
          </a:r>
          <a:endParaRPr lang="en-US" dirty="0"/>
        </a:p>
      </dgm:t>
    </dgm:pt>
    <dgm:pt modelId="{E4099DDE-738D-E74B-A800-2FBE95A7F193}" type="parTrans" cxnId="{AAD20D14-DFBF-0F4E-838D-036CFA22216F}">
      <dgm:prSet/>
      <dgm:spPr/>
      <dgm:t>
        <a:bodyPr/>
        <a:lstStyle/>
        <a:p>
          <a:endParaRPr lang="en-US"/>
        </a:p>
      </dgm:t>
    </dgm:pt>
    <dgm:pt modelId="{67127C37-FF58-A343-B019-B6F2EC88D097}" type="sibTrans" cxnId="{AAD20D14-DFBF-0F4E-838D-036CFA22216F}">
      <dgm:prSet/>
      <dgm:spPr/>
      <dgm:t>
        <a:bodyPr/>
        <a:lstStyle/>
        <a:p>
          <a:endParaRPr lang="en-US"/>
        </a:p>
      </dgm:t>
    </dgm:pt>
    <dgm:pt modelId="{DBCFEE56-A04E-3B42-A29D-958B0E313A2E}">
      <dgm:prSet phldrT="[Text]"/>
      <dgm:spPr/>
      <dgm:t>
        <a:bodyPr/>
        <a:lstStyle/>
        <a:p>
          <a:r>
            <a:rPr lang="en-US" dirty="0" smtClean="0"/>
            <a:t>Establish our solutions as Best Practices / Standards</a:t>
          </a:r>
          <a:endParaRPr lang="en-US" dirty="0"/>
        </a:p>
      </dgm:t>
    </dgm:pt>
    <dgm:pt modelId="{AD22BC9A-90FF-B44A-AB17-F0A3433EF330}" type="parTrans" cxnId="{AF61EE2D-D61A-D945-BBD8-22CA2EE89AFA}">
      <dgm:prSet/>
      <dgm:spPr/>
      <dgm:t>
        <a:bodyPr/>
        <a:lstStyle/>
        <a:p>
          <a:endParaRPr lang="en-US"/>
        </a:p>
      </dgm:t>
    </dgm:pt>
    <dgm:pt modelId="{782A32B9-C7C7-A446-A2CF-6250F733A90F}" type="sibTrans" cxnId="{AF61EE2D-D61A-D945-BBD8-22CA2EE89AFA}">
      <dgm:prSet/>
      <dgm:spPr/>
      <dgm:t>
        <a:bodyPr/>
        <a:lstStyle/>
        <a:p>
          <a:endParaRPr lang="en-US"/>
        </a:p>
      </dgm:t>
    </dgm:pt>
    <dgm:pt modelId="{E6DE64F0-45BB-374A-BCA4-96F651F12EB9}">
      <dgm:prSet phldrT="[Text]"/>
      <dgm:spPr/>
      <dgm:t>
        <a:bodyPr/>
        <a:lstStyle/>
        <a:p>
          <a:r>
            <a:rPr lang="en-US" dirty="0" smtClean="0"/>
            <a:t>Benefit from a shared ecosystem</a:t>
          </a:r>
          <a:endParaRPr lang="en-US" dirty="0"/>
        </a:p>
      </dgm:t>
    </dgm:pt>
    <dgm:pt modelId="{7018F55B-2F36-704D-8B2A-6CD27A29ED99}" type="parTrans" cxnId="{A5298B38-40AD-9145-95F3-F65A9BEFDB26}">
      <dgm:prSet/>
      <dgm:spPr/>
      <dgm:t>
        <a:bodyPr/>
        <a:lstStyle/>
        <a:p>
          <a:endParaRPr lang="en-US"/>
        </a:p>
      </dgm:t>
    </dgm:pt>
    <dgm:pt modelId="{041077E1-D68E-D54E-B889-7EDE53E13F0B}" type="sibTrans" cxnId="{A5298B38-40AD-9145-95F3-F65A9BEFDB26}">
      <dgm:prSet/>
      <dgm:spPr/>
      <dgm:t>
        <a:bodyPr/>
        <a:lstStyle/>
        <a:p>
          <a:endParaRPr lang="en-US"/>
        </a:p>
      </dgm:t>
    </dgm:pt>
    <dgm:pt modelId="{B28F547C-A545-AD43-9C28-6019DB431F48}" type="pres">
      <dgm:prSet presAssocID="{F56330B7-897D-C64A-BBA2-62FCE35F266A}" presName="diagram" presStyleCnt="0">
        <dgm:presLayoutVars>
          <dgm:chMax val="1"/>
          <dgm:dir/>
          <dgm:animLvl val="ctr"/>
          <dgm:resizeHandles val="exact"/>
        </dgm:presLayoutVars>
      </dgm:prSet>
      <dgm:spPr/>
      <dgm:t>
        <a:bodyPr/>
        <a:lstStyle/>
        <a:p>
          <a:endParaRPr lang="en-US"/>
        </a:p>
      </dgm:t>
    </dgm:pt>
    <dgm:pt modelId="{0A249D83-0CC1-9D47-8C9E-6606B775A1FC}" type="pres">
      <dgm:prSet presAssocID="{F56330B7-897D-C64A-BBA2-62FCE35F266A}" presName="matrix" presStyleCnt="0"/>
      <dgm:spPr/>
      <dgm:t>
        <a:bodyPr/>
        <a:lstStyle/>
        <a:p>
          <a:endParaRPr lang="en-US"/>
        </a:p>
      </dgm:t>
    </dgm:pt>
    <dgm:pt modelId="{92D97B35-FA0A-9F4F-A628-CCEF0EA8AFFE}" type="pres">
      <dgm:prSet presAssocID="{F56330B7-897D-C64A-BBA2-62FCE35F266A}" presName="tile1" presStyleLbl="node1" presStyleIdx="0" presStyleCnt="4"/>
      <dgm:spPr/>
      <dgm:t>
        <a:bodyPr/>
        <a:lstStyle/>
        <a:p>
          <a:endParaRPr lang="en-US"/>
        </a:p>
      </dgm:t>
    </dgm:pt>
    <dgm:pt modelId="{5435A9FC-3F24-E74A-8E01-62ECB417B30C}" type="pres">
      <dgm:prSet presAssocID="{F56330B7-897D-C64A-BBA2-62FCE35F266A}" presName="tile1text" presStyleLbl="node1" presStyleIdx="0" presStyleCnt="4">
        <dgm:presLayoutVars>
          <dgm:chMax val="0"/>
          <dgm:chPref val="0"/>
          <dgm:bulletEnabled val="1"/>
        </dgm:presLayoutVars>
      </dgm:prSet>
      <dgm:spPr/>
      <dgm:t>
        <a:bodyPr/>
        <a:lstStyle/>
        <a:p>
          <a:endParaRPr lang="en-US"/>
        </a:p>
      </dgm:t>
    </dgm:pt>
    <dgm:pt modelId="{A9177AE4-D78D-7B4A-A5BC-E9DB18FFC092}" type="pres">
      <dgm:prSet presAssocID="{F56330B7-897D-C64A-BBA2-62FCE35F266A}" presName="tile2" presStyleLbl="node1" presStyleIdx="1" presStyleCnt="4"/>
      <dgm:spPr/>
      <dgm:t>
        <a:bodyPr/>
        <a:lstStyle/>
        <a:p>
          <a:endParaRPr lang="en-US"/>
        </a:p>
      </dgm:t>
    </dgm:pt>
    <dgm:pt modelId="{4A9C7BB8-2C14-CD43-AA75-F3B797ADF6AA}" type="pres">
      <dgm:prSet presAssocID="{F56330B7-897D-C64A-BBA2-62FCE35F266A}" presName="tile2text" presStyleLbl="node1" presStyleIdx="1" presStyleCnt="4">
        <dgm:presLayoutVars>
          <dgm:chMax val="0"/>
          <dgm:chPref val="0"/>
          <dgm:bulletEnabled val="1"/>
        </dgm:presLayoutVars>
      </dgm:prSet>
      <dgm:spPr/>
      <dgm:t>
        <a:bodyPr/>
        <a:lstStyle/>
        <a:p>
          <a:endParaRPr lang="en-US"/>
        </a:p>
      </dgm:t>
    </dgm:pt>
    <dgm:pt modelId="{1A53060B-B6B9-DA45-B05D-0D15CF631A06}" type="pres">
      <dgm:prSet presAssocID="{F56330B7-897D-C64A-BBA2-62FCE35F266A}" presName="tile3" presStyleLbl="node1" presStyleIdx="2" presStyleCnt="4"/>
      <dgm:spPr/>
      <dgm:t>
        <a:bodyPr/>
        <a:lstStyle/>
        <a:p>
          <a:endParaRPr lang="en-US"/>
        </a:p>
      </dgm:t>
    </dgm:pt>
    <dgm:pt modelId="{2C0A9D43-0397-3B49-81AD-586ABB648D21}" type="pres">
      <dgm:prSet presAssocID="{F56330B7-897D-C64A-BBA2-62FCE35F266A}" presName="tile3text" presStyleLbl="node1" presStyleIdx="2" presStyleCnt="4">
        <dgm:presLayoutVars>
          <dgm:chMax val="0"/>
          <dgm:chPref val="0"/>
          <dgm:bulletEnabled val="1"/>
        </dgm:presLayoutVars>
      </dgm:prSet>
      <dgm:spPr/>
      <dgm:t>
        <a:bodyPr/>
        <a:lstStyle/>
        <a:p>
          <a:endParaRPr lang="en-US"/>
        </a:p>
      </dgm:t>
    </dgm:pt>
    <dgm:pt modelId="{9B5450F3-B95F-3A40-AEEE-16FB1DD5BDF3}" type="pres">
      <dgm:prSet presAssocID="{F56330B7-897D-C64A-BBA2-62FCE35F266A}" presName="tile4" presStyleLbl="node1" presStyleIdx="3" presStyleCnt="4"/>
      <dgm:spPr/>
      <dgm:t>
        <a:bodyPr/>
        <a:lstStyle/>
        <a:p>
          <a:endParaRPr lang="en-US"/>
        </a:p>
      </dgm:t>
    </dgm:pt>
    <dgm:pt modelId="{3917B012-471B-D941-83FC-3AD27F3C167F}" type="pres">
      <dgm:prSet presAssocID="{F56330B7-897D-C64A-BBA2-62FCE35F266A}" presName="tile4text" presStyleLbl="node1" presStyleIdx="3" presStyleCnt="4">
        <dgm:presLayoutVars>
          <dgm:chMax val="0"/>
          <dgm:chPref val="0"/>
          <dgm:bulletEnabled val="1"/>
        </dgm:presLayoutVars>
      </dgm:prSet>
      <dgm:spPr/>
      <dgm:t>
        <a:bodyPr/>
        <a:lstStyle/>
        <a:p>
          <a:endParaRPr lang="en-US"/>
        </a:p>
      </dgm:t>
    </dgm:pt>
    <dgm:pt modelId="{B1FE2325-E59F-AE42-AB56-685863DF775A}" type="pres">
      <dgm:prSet presAssocID="{F56330B7-897D-C64A-BBA2-62FCE35F266A}" presName="centerTile" presStyleLbl="fgShp" presStyleIdx="0" presStyleCnt="1">
        <dgm:presLayoutVars>
          <dgm:chMax val="0"/>
          <dgm:chPref val="0"/>
        </dgm:presLayoutVars>
      </dgm:prSet>
      <dgm:spPr/>
      <dgm:t>
        <a:bodyPr/>
        <a:lstStyle/>
        <a:p>
          <a:endParaRPr lang="en-US"/>
        </a:p>
      </dgm:t>
    </dgm:pt>
  </dgm:ptLst>
  <dgm:cxnLst>
    <dgm:cxn modelId="{80917DDF-6A86-2A42-BA71-D564939779B1}" type="presOf" srcId="{DBCFEE56-A04E-3B42-A29D-958B0E313A2E}" destId="{5435A9FC-3F24-E74A-8E01-62ECB417B30C}" srcOrd="1" destOrd="0" presId="urn:microsoft.com/office/officeart/2005/8/layout/matrix1"/>
    <dgm:cxn modelId="{9DC3438F-5881-954E-9CDE-EF96C2B7141C}" type="presOf" srcId="{E6DE64F0-45BB-374A-BCA4-96F651F12EB9}" destId="{3917B012-471B-D941-83FC-3AD27F3C167F}" srcOrd="1" destOrd="0" presId="urn:microsoft.com/office/officeart/2005/8/layout/matrix1"/>
    <dgm:cxn modelId="{802193CD-5338-7246-9F09-38827F9D7BD8}" type="presOf" srcId="{F56330B7-897D-C64A-BBA2-62FCE35F266A}" destId="{B28F547C-A545-AD43-9C28-6019DB431F48}" srcOrd="0" destOrd="0" presId="urn:microsoft.com/office/officeart/2005/8/layout/matrix1"/>
    <dgm:cxn modelId="{4CF3E516-16BA-2C45-9455-59228B033BBB}" type="presOf" srcId="{4D513CBA-3A8E-BC4C-A86A-BA58E7A57CBB}" destId="{B1FE2325-E59F-AE42-AB56-685863DF775A}" srcOrd="0" destOrd="0" presId="urn:microsoft.com/office/officeart/2005/8/layout/matrix1"/>
    <dgm:cxn modelId="{7FE256D6-E525-DF46-A6E9-DAAFA6AF79D8}" type="presOf" srcId="{DBCFEE56-A04E-3B42-A29D-958B0E313A2E}" destId="{92D97B35-FA0A-9F4F-A628-CCEF0EA8AFFE}" srcOrd="0" destOrd="0" presId="urn:microsoft.com/office/officeart/2005/8/layout/matrix1"/>
    <dgm:cxn modelId="{9F46556A-C90E-F54E-A278-67570CC65478}" type="presOf" srcId="{AAF33065-EF87-0B4E-8361-272109E4B7D5}" destId="{1A53060B-B6B9-DA45-B05D-0D15CF631A06}" srcOrd="0" destOrd="0" presId="urn:microsoft.com/office/officeart/2005/8/layout/matrix1"/>
    <dgm:cxn modelId="{C0261A24-C523-6D46-9F3E-3805E1E29408}" type="presOf" srcId="{A8364759-80CD-554A-A998-B038B421C4C1}" destId="{4A9C7BB8-2C14-CD43-AA75-F3B797ADF6AA}" srcOrd="1" destOrd="0" presId="urn:microsoft.com/office/officeart/2005/8/layout/matrix1"/>
    <dgm:cxn modelId="{AF61EE2D-D61A-D945-BBD8-22CA2EE89AFA}" srcId="{4D513CBA-3A8E-BC4C-A86A-BA58E7A57CBB}" destId="{DBCFEE56-A04E-3B42-A29D-958B0E313A2E}" srcOrd="0" destOrd="0" parTransId="{AD22BC9A-90FF-B44A-AB17-F0A3433EF330}" sibTransId="{782A32B9-C7C7-A446-A2CF-6250F733A90F}"/>
    <dgm:cxn modelId="{C23658F3-C829-8A4D-82D4-373644431CBB}" type="presOf" srcId="{AAF33065-EF87-0B4E-8361-272109E4B7D5}" destId="{2C0A9D43-0397-3B49-81AD-586ABB648D21}" srcOrd="1" destOrd="0" presId="urn:microsoft.com/office/officeart/2005/8/layout/matrix1"/>
    <dgm:cxn modelId="{43CE7D1C-15BD-CF4F-8AF8-662D631891F1}" type="presOf" srcId="{A8364759-80CD-554A-A998-B038B421C4C1}" destId="{A9177AE4-D78D-7B4A-A5BC-E9DB18FFC092}" srcOrd="0" destOrd="0" presId="urn:microsoft.com/office/officeart/2005/8/layout/matrix1"/>
    <dgm:cxn modelId="{35D35EDF-8468-CA48-87DE-448FE0195AC1}" srcId="{F56330B7-897D-C64A-BBA2-62FCE35F266A}" destId="{4D513CBA-3A8E-BC4C-A86A-BA58E7A57CBB}" srcOrd="0" destOrd="0" parTransId="{8F78201F-3F04-B049-8D1A-5F9BB5F9998E}" sibTransId="{EA8AC607-E73B-2B40-885C-49C497457AC5}"/>
    <dgm:cxn modelId="{AAD20D14-DFBF-0F4E-838D-036CFA22216F}" srcId="{4D513CBA-3A8E-BC4C-A86A-BA58E7A57CBB}" destId="{A8364759-80CD-554A-A998-B038B421C4C1}" srcOrd="1" destOrd="0" parTransId="{E4099DDE-738D-E74B-A800-2FBE95A7F193}" sibTransId="{67127C37-FF58-A343-B019-B6F2EC88D097}"/>
    <dgm:cxn modelId="{B9FFE205-DB31-2743-A2D5-6180F9672985}" srcId="{4D513CBA-3A8E-BC4C-A86A-BA58E7A57CBB}" destId="{AAF33065-EF87-0B4E-8361-272109E4B7D5}" srcOrd="2" destOrd="0" parTransId="{F351373B-F545-8D40-B26F-C71CB275FB2A}" sibTransId="{46A01579-5DE2-6043-AF3E-28E133FA7D17}"/>
    <dgm:cxn modelId="{C28C328E-E745-E54F-81A1-584DCE55EDE2}" type="presOf" srcId="{E6DE64F0-45BB-374A-BCA4-96F651F12EB9}" destId="{9B5450F3-B95F-3A40-AEEE-16FB1DD5BDF3}" srcOrd="0" destOrd="0" presId="urn:microsoft.com/office/officeart/2005/8/layout/matrix1"/>
    <dgm:cxn modelId="{A5298B38-40AD-9145-95F3-F65A9BEFDB26}" srcId="{4D513CBA-3A8E-BC4C-A86A-BA58E7A57CBB}" destId="{E6DE64F0-45BB-374A-BCA4-96F651F12EB9}" srcOrd="3" destOrd="0" parTransId="{7018F55B-2F36-704D-8B2A-6CD27A29ED99}" sibTransId="{041077E1-D68E-D54E-B889-7EDE53E13F0B}"/>
    <dgm:cxn modelId="{B53A0C9F-3407-0B49-A7C9-17332C3A7D9F}" type="presParOf" srcId="{B28F547C-A545-AD43-9C28-6019DB431F48}" destId="{0A249D83-0CC1-9D47-8C9E-6606B775A1FC}" srcOrd="0" destOrd="0" presId="urn:microsoft.com/office/officeart/2005/8/layout/matrix1"/>
    <dgm:cxn modelId="{BF891179-022A-E540-903A-86FC2AD427D8}" type="presParOf" srcId="{0A249D83-0CC1-9D47-8C9E-6606B775A1FC}" destId="{92D97B35-FA0A-9F4F-A628-CCEF0EA8AFFE}" srcOrd="0" destOrd="0" presId="urn:microsoft.com/office/officeart/2005/8/layout/matrix1"/>
    <dgm:cxn modelId="{7C46198F-022C-5548-BB54-C61570119D90}" type="presParOf" srcId="{0A249D83-0CC1-9D47-8C9E-6606B775A1FC}" destId="{5435A9FC-3F24-E74A-8E01-62ECB417B30C}" srcOrd="1" destOrd="0" presId="urn:microsoft.com/office/officeart/2005/8/layout/matrix1"/>
    <dgm:cxn modelId="{11BC592C-03E2-7A4E-B020-6BC693645D24}" type="presParOf" srcId="{0A249D83-0CC1-9D47-8C9E-6606B775A1FC}" destId="{A9177AE4-D78D-7B4A-A5BC-E9DB18FFC092}" srcOrd="2" destOrd="0" presId="urn:microsoft.com/office/officeart/2005/8/layout/matrix1"/>
    <dgm:cxn modelId="{509D4CE5-0067-9947-A1E0-8670AAF2B6DF}" type="presParOf" srcId="{0A249D83-0CC1-9D47-8C9E-6606B775A1FC}" destId="{4A9C7BB8-2C14-CD43-AA75-F3B797ADF6AA}" srcOrd="3" destOrd="0" presId="urn:microsoft.com/office/officeart/2005/8/layout/matrix1"/>
    <dgm:cxn modelId="{D08E46E2-0056-1F4B-800F-57163881AB4A}" type="presParOf" srcId="{0A249D83-0CC1-9D47-8C9E-6606B775A1FC}" destId="{1A53060B-B6B9-DA45-B05D-0D15CF631A06}" srcOrd="4" destOrd="0" presId="urn:microsoft.com/office/officeart/2005/8/layout/matrix1"/>
    <dgm:cxn modelId="{B69ADEBF-331B-D04A-94B8-472252346ED7}" type="presParOf" srcId="{0A249D83-0CC1-9D47-8C9E-6606B775A1FC}" destId="{2C0A9D43-0397-3B49-81AD-586ABB648D21}" srcOrd="5" destOrd="0" presId="urn:microsoft.com/office/officeart/2005/8/layout/matrix1"/>
    <dgm:cxn modelId="{1E7E6104-0EF4-BD42-8221-ED6BF4C6DECF}" type="presParOf" srcId="{0A249D83-0CC1-9D47-8C9E-6606B775A1FC}" destId="{9B5450F3-B95F-3A40-AEEE-16FB1DD5BDF3}" srcOrd="6" destOrd="0" presId="urn:microsoft.com/office/officeart/2005/8/layout/matrix1"/>
    <dgm:cxn modelId="{282225FD-8183-4649-83FA-05FB0F2BEDF5}" type="presParOf" srcId="{0A249D83-0CC1-9D47-8C9E-6606B775A1FC}" destId="{3917B012-471B-D941-83FC-3AD27F3C167F}" srcOrd="7" destOrd="0" presId="urn:microsoft.com/office/officeart/2005/8/layout/matrix1"/>
    <dgm:cxn modelId="{028A4E38-69E6-D94C-A4E8-7626D9D40CA0}" type="presParOf" srcId="{B28F547C-A545-AD43-9C28-6019DB431F48}" destId="{B1FE2325-E59F-AE42-AB56-685863DF775A}"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59BFD29-65D6-9349-A429-7495930B9E0F}" type="doc">
      <dgm:prSet loTypeId="urn:microsoft.com/office/officeart/2005/8/layout/target2" loCatId="" qsTypeId="urn:microsoft.com/office/officeart/2005/8/quickstyle/simple5" qsCatId="simple" csTypeId="urn:microsoft.com/office/officeart/2005/8/colors/colorful4" csCatId="colorful" phldr="1"/>
      <dgm:spPr/>
      <dgm:t>
        <a:bodyPr/>
        <a:lstStyle/>
        <a:p>
          <a:endParaRPr lang="en-US"/>
        </a:p>
      </dgm:t>
    </dgm:pt>
    <dgm:pt modelId="{63BDC682-603E-314A-82A9-A0CDF0A62C46}">
      <dgm:prSet phldrT="[Text]"/>
      <dgm:spPr/>
      <dgm:t>
        <a:bodyPr/>
        <a:lstStyle/>
        <a:p>
          <a:r>
            <a:rPr lang="en-US" dirty="0" smtClean="0"/>
            <a:t>AWS Account</a:t>
          </a:r>
          <a:endParaRPr lang="en-US" dirty="0"/>
        </a:p>
      </dgm:t>
    </dgm:pt>
    <dgm:pt modelId="{55077830-E5AB-E645-AFCF-FBACDE85D6CA}" type="parTrans" cxnId="{3616BE58-7E60-614C-B639-EBFA694F39EF}">
      <dgm:prSet/>
      <dgm:spPr/>
      <dgm:t>
        <a:bodyPr/>
        <a:lstStyle/>
        <a:p>
          <a:endParaRPr lang="en-US"/>
        </a:p>
      </dgm:t>
    </dgm:pt>
    <dgm:pt modelId="{3DC8BC58-B624-3545-862C-5B9B89E84401}" type="sibTrans" cxnId="{3616BE58-7E60-614C-B639-EBFA694F39EF}">
      <dgm:prSet/>
      <dgm:spPr/>
      <dgm:t>
        <a:bodyPr/>
        <a:lstStyle/>
        <a:p>
          <a:endParaRPr lang="en-US"/>
        </a:p>
      </dgm:t>
    </dgm:pt>
    <dgm:pt modelId="{5EC8F994-1745-6B42-984A-F690E82B6588}">
      <dgm:prSet phldrT="[Text]">
        <dgm:style>
          <a:lnRef idx="0">
            <a:schemeClr val="accent2"/>
          </a:lnRef>
          <a:fillRef idx="3">
            <a:schemeClr val="accent2"/>
          </a:fillRef>
          <a:effectRef idx="3">
            <a:schemeClr val="accent2"/>
          </a:effectRef>
          <a:fontRef idx="minor">
            <a:schemeClr val="lt1"/>
          </a:fontRef>
        </dgm:style>
      </dgm:prSet>
      <dgm:spPr/>
      <dgm:t>
        <a:bodyPr/>
        <a:lstStyle/>
        <a:p>
          <a:r>
            <a:rPr lang="en-US" dirty="0" err="1" smtClean="0"/>
            <a:t>Asgard</a:t>
          </a:r>
          <a:r>
            <a:rPr lang="en-US" dirty="0" smtClean="0"/>
            <a:t> </a:t>
          </a:r>
          <a:r>
            <a:rPr lang="en-US" dirty="0" smtClean="0">
              <a:solidFill>
                <a:schemeClr val="bg1"/>
              </a:solidFill>
            </a:rPr>
            <a:t>Console</a:t>
          </a:r>
          <a:endParaRPr lang="en-US" dirty="0">
            <a:solidFill>
              <a:schemeClr val="bg1"/>
            </a:solidFill>
          </a:endParaRPr>
        </a:p>
      </dgm:t>
    </dgm:pt>
    <dgm:pt modelId="{989DF1C1-F439-4E41-8C5A-9FC3F6A29201}" type="parTrans" cxnId="{705981F1-5E9A-AB4B-A825-6001DA08015B}">
      <dgm:prSet/>
      <dgm:spPr/>
      <dgm:t>
        <a:bodyPr/>
        <a:lstStyle/>
        <a:p>
          <a:endParaRPr lang="en-US"/>
        </a:p>
      </dgm:t>
    </dgm:pt>
    <dgm:pt modelId="{7EE47DD4-F7E4-6F4A-9C7C-70D386B55904}" type="sibTrans" cxnId="{705981F1-5E9A-AB4B-A825-6001DA08015B}">
      <dgm:prSet/>
      <dgm:spPr/>
      <dgm:t>
        <a:bodyPr/>
        <a:lstStyle/>
        <a:p>
          <a:endParaRPr lang="en-US"/>
        </a:p>
      </dgm:t>
    </dgm:pt>
    <dgm:pt modelId="{56C63E33-FAEE-D447-B784-DB81D709F744}">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Multiple AWS Regions</a:t>
          </a:r>
          <a:endParaRPr lang="en-US" dirty="0"/>
        </a:p>
      </dgm:t>
    </dgm:pt>
    <dgm:pt modelId="{D3AAC8D2-B64C-7840-A922-E612AAC54A39}" type="parTrans" cxnId="{9DCA50A1-A2C4-AB44-8F61-ED73D1F9DBFB}">
      <dgm:prSet/>
      <dgm:spPr/>
      <dgm:t>
        <a:bodyPr/>
        <a:lstStyle/>
        <a:p>
          <a:endParaRPr lang="en-US"/>
        </a:p>
      </dgm:t>
    </dgm:pt>
    <dgm:pt modelId="{D215A449-51DC-614F-BB28-9D60D732DA5B}" type="sibTrans" cxnId="{9DCA50A1-A2C4-AB44-8F61-ED73D1F9DBFB}">
      <dgm:prSet/>
      <dgm:spPr/>
      <dgm:t>
        <a:bodyPr/>
        <a:lstStyle/>
        <a:p>
          <a:endParaRPr lang="en-US"/>
        </a:p>
      </dgm:t>
    </dgm:pt>
    <dgm:pt modelId="{C29A0A76-9ABC-2A45-99CE-1F6B6324E6E6}">
      <dgm:prSet phldrT="[Text]">
        <dgm:style>
          <a:lnRef idx="0">
            <a:schemeClr val="accent2"/>
          </a:lnRef>
          <a:fillRef idx="3">
            <a:schemeClr val="accent2"/>
          </a:fillRef>
          <a:effectRef idx="3">
            <a:schemeClr val="accent2"/>
          </a:effectRef>
          <a:fontRef idx="minor">
            <a:schemeClr val="lt1"/>
          </a:fontRef>
        </dgm:style>
      </dgm:prSet>
      <dgm:spPr/>
      <dgm:t>
        <a:bodyPr/>
        <a:lstStyle/>
        <a:p>
          <a:r>
            <a:rPr lang="en-US" dirty="0" smtClean="0"/>
            <a:t>Eureka </a:t>
          </a:r>
          <a:r>
            <a:rPr lang="en-US" dirty="0" smtClean="0">
              <a:solidFill>
                <a:srgbClr val="FFFFFF"/>
              </a:solidFill>
            </a:rPr>
            <a:t>Registry</a:t>
          </a:r>
          <a:endParaRPr lang="en-US" dirty="0">
            <a:solidFill>
              <a:srgbClr val="FFFFFF"/>
            </a:solidFill>
          </a:endParaRPr>
        </a:p>
      </dgm:t>
    </dgm:pt>
    <dgm:pt modelId="{4C999679-27F1-C145-8387-A0FC920317B4}" type="parTrans" cxnId="{0D910873-9B8F-424C-B4A3-E2B3DB08853F}">
      <dgm:prSet/>
      <dgm:spPr/>
      <dgm:t>
        <a:bodyPr/>
        <a:lstStyle/>
        <a:p>
          <a:endParaRPr lang="en-US"/>
        </a:p>
      </dgm:t>
    </dgm:pt>
    <dgm:pt modelId="{6E9EDB6B-AF44-CD4E-8FC7-35A7139A4698}" type="sibTrans" cxnId="{0D910873-9B8F-424C-B4A3-E2B3DB08853F}">
      <dgm:prSet/>
      <dgm:spPr/>
      <dgm:t>
        <a:bodyPr/>
        <a:lstStyle/>
        <a:p>
          <a:endParaRPr lang="en-US"/>
        </a:p>
      </dgm:t>
    </dgm:pt>
    <dgm:pt modelId="{7B7C87EA-179A-7E43-A22E-C1E6F10AFA5B}">
      <dgm:prSet phldrT="[Text]">
        <dgm:style>
          <a:lnRef idx="0">
            <a:schemeClr val="accent2"/>
          </a:lnRef>
          <a:fillRef idx="3">
            <a:schemeClr val="accent2"/>
          </a:fillRef>
          <a:effectRef idx="3">
            <a:schemeClr val="accent2"/>
          </a:effectRef>
          <a:fontRef idx="minor">
            <a:schemeClr val="lt1"/>
          </a:fontRef>
        </dgm:style>
      </dgm:prSet>
      <dgm:spPr/>
      <dgm:t>
        <a:bodyPr/>
        <a:lstStyle/>
        <a:p>
          <a:r>
            <a:rPr lang="en-US" dirty="0" smtClean="0"/>
            <a:t>Exhibitor </a:t>
          </a:r>
          <a:r>
            <a:rPr lang="en-US" dirty="0" smtClean="0">
              <a:solidFill>
                <a:srgbClr val="FFFFFF"/>
              </a:solidFill>
            </a:rPr>
            <a:t>ZK</a:t>
          </a:r>
        </a:p>
      </dgm:t>
    </dgm:pt>
    <dgm:pt modelId="{18CF8EDA-A59D-D141-B8F2-B32B94D74285}" type="parTrans" cxnId="{6C3AB3E4-ADDA-1A4F-82AA-8C407EF337ED}">
      <dgm:prSet/>
      <dgm:spPr/>
      <dgm:t>
        <a:bodyPr/>
        <a:lstStyle/>
        <a:p>
          <a:endParaRPr lang="en-US"/>
        </a:p>
      </dgm:t>
    </dgm:pt>
    <dgm:pt modelId="{5AAFADAA-3CE8-A046-A696-4260543C7062}" type="sibTrans" cxnId="{6C3AB3E4-ADDA-1A4F-82AA-8C407EF337ED}">
      <dgm:prSet/>
      <dgm:spPr/>
      <dgm:t>
        <a:bodyPr/>
        <a:lstStyle/>
        <a:p>
          <a:endParaRPr lang="en-US"/>
        </a:p>
      </dgm:t>
    </dgm:pt>
    <dgm:pt modelId="{AAFD26F6-33AC-6548-8B9B-22595F7FCE69}">
      <dgm:prSet phldrT="[Text]"/>
      <dgm:spPr/>
      <dgm:t>
        <a:bodyPr/>
        <a:lstStyle/>
        <a:p>
          <a:r>
            <a:rPr lang="en-US" dirty="0" smtClean="0"/>
            <a:t>3 AWS Zones</a:t>
          </a:r>
          <a:endParaRPr lang="en-US" dirty="0"/>
        </a:p>
      </dgm:t>
    </dgm:pt>
    <dgm:pt modelId="{3A5FB49F-F2DF-CB4D-9418-55AD839FDD8E}" type="parTrans" cxnId="{E968A424-A632-0544-957A-83E546294F40}">
      <dgm:prSet/>
      <dgm:spPr/>
      <dgm:t>
        <a:bodyPr/>
        <a:lstStyle/>
        <a:p>
          <a:endParaRPr lang="en-US"/>
        </a:p>
      </dgm:t>
    </dgm:pt>
    <dgm:pt modelId="{E42DEC12-8248-C345-B643-E77FA13840FC}" type="sibTrans" cxnId="{E968A424-A632-0544-957A-83E546294F40}">
      <dgm:prSet/>
      <dgm:spPr/>
      <dgm:t>
        <a:bodyPr/>
        <a:lstStyle/>
        <a:p>
          <a:endParaRPr lang="en-US"/>
        </a:p>
      </dgm:t>
    </dgm:pt>
    <dgm:pt modelId="{FA8ADF89-FB1E-2542-A052-B8D84AD22DFA}">
      <dgm:prSet phldrT="[Text]">
        <dgm:style>
          <a:lnRef idx="0">
            <a:schemeClr val="accent2"/>
          </a:lnRef>
          <a:fillRef idx="3">
            <a:schemeClr val="accent2"/>
          </a:fillRef>
          <a:effectRef idx="3">
            <a:schemeClr val="accent2"/>
          </a:effectRef>
          <a:fontRef idx="minor">
            <a:schemeClr val="lt1"/>
          </a:fontRef>
        </dgm:style>
      </dgm:prSet>
      <dgm:spPr/>
      <dgm:t>
        <a:bodyPr/>
        <a:lstStyle/>
        <a:p>
          <a:r>
            <a:rPr lang="en-US" dirty="0" err="1" smtClean="0"/>
            <a:t>Evcache</a:t>
          </a:r>
          <a:endParaRPr lang="en-US" dirty="0" smtClean="0"/>
        </a:p>
        <a:p>
          <a:r>
            <a:rPr lang="en-US" dirty="0" err="1" smtClean="0">
              <a:solidFill>
                <a:srgbClr val="FFFFFF"/>
              </a:solidFill>
            </a:rPr>
            <a:t>Memcached</a:t>
          </a:r>
          <a:endParaRPr lang="en-US" dirty="0" smtClean="0">
            <a:solidFill>
              <a:srgbClr val="FFFFFF"/>
            </a:solidFill>
          </a:endParaRPr>
        </a:p>
        <a:p>
          <a:r>
            <a:rPr lang="en-US" dirty="0" smtClean="0">
              <a:solidFill>
                <a:srgbClr val="FFFFFF"/>
              </a:solidFill>
            </a:rPr>
            <a:t>Ephemeral Storage</a:t>
          </a:r>
          <a:endParaRPr lang="en-US" dirty="0">
            <a:solidFill>
              <a:srgbClr val="FFFFFF"/>
            </a:solidFill>
          </a:endParaRPr>
        </a:p>
      </dgm:t>
    </dgm:pt>
    <dgm:pt modelId="{0056E075-018E-A941-96CD-6D1ADC9BA0E6}" type="parTrans" cxnId="{26E35A34-FF8E-1D41-9400-34D066CBC9D1}">
      <dgm:prSet/>
      <dgm:spPr/>
      <dgm:t>
        <a:bodyPr/>
        <a:lstStyle/>
        <a:p>
          <a:endParaRPr lang="en-US"/>
        </a:p>
      </dgm:t>
    </dgm:pt>
    <dgm:pt modelId="{B7C3155F-A0E2-4A4F-AC53-B1DA8638541D}" type="sibTrans" cxnId="{26E35A34-FF8E-1D41-9400-34D066CBC9D1}">
      <dgm:prSet/>
      <dgm:spPr/>
      <dgm:t>
        <a:bodyPr/>
        <a:lstStyle/>
        <a:p>
          <a:endParaRPr lang="en-US"/>
        </a:p>
      </dgm:t>
    </dgm:pt>
    <dgm:pt modelId="{FDBA2FB2-B3B6-C042-93BD-C889F26EB092}">
      <dgm:prSet phldrT="[Text]">
        <dgm:style>
          <a:lnRef idx="0">
            <a:schemeClr val="accent2"/>
          </a:lnRef>
          <a:fillRef idx="3">
            <a:schemeClr val="accent2"/>
          </a:fillRef>
          <a:effectRef idx="3">
            <a:schemeClr val="accent2"/>
          </a:effectRef>
          <a:fontRef idx="minor">
            <a:schemeClr val="lt1"/>
          </a:fontRef>
        </dgm:style>
      </dgm:prSet>
      <dgm:spPr/>
      <dgm:t>
        <a:bodyPr/>
        <a:lstStyle/>
        <a:p>
          <a:r>
            <a:rPr lang="en-US" dirty="0" smtClean="0">
              <a:solidFill>
                <a:srgbClr val="FFFFFF"/>
              </a:solidFill>
            </a:rPr>
            <a:t>Cross region </a:t>
          </a:r>
          <a:r>
            <a:rPr lang="en-US" dirty="0" err="1" smtClean="0"/>
            <a:t>Priam</a:t>
          </a:r>
          <a:r>
            <a:rPr lang="en-US" dirty="0" smtClean="0"/>
            <a:t> </a:t>
          </a:r>
          <a:r>
            <a:rPr lang="en-US" dirty="0" smtClean="0">
              <a:solidFill>
                <a:srgbClr val="FFFFFF"/>
              </a:solidFill>
            </a:rPr>
            <a:t>C*</a:t>
          </a:r>
          <a:endParaRPr lang="en-US" dirty="0">
            <a:solidFill>
              <a:srgbClr val="FFFFFF"/>
            </a:solidFill>
          </a:endParaRPr>
        </a:p>
      </dgm:t>
    </dgm:pt>
    <dgm:pt modelId="{22A90419-6440-3C45-9E7B-98C647757E45}" type="parTrans" cxnId="{AE97F743-35F7-8E47-914B-DA16D074F07C}">
      <dgm:prSet/>
      <dgm:spPr/>
      <dgm:t>
        <a:bodyPr/>
        <a:lstStyle/>
        <a:p>
          <a:endParaRPr lang="en-US"/>
        </a:p>
      </dgm:t>
    </dgm:pt>
    <dgm:pt modelId="{C1E4C3BE-A1F9-8849-96DB-062F3EF77C26}" type="sibTrans" cxnId="{AE97F743-35F7-8E47-914B-DA16D074F07C}">
      <dgm:prSet/>
      <dgm:spPr/>
      <dgm:t>
        <a:bodyPr/>
        <a:lstStyle/>
        <a:p>
          <a:endParaRPr lang="en-US"/>
        </a:p>
      </dgm:t>
    </dgm:pt>
    <dgm:pt modelId="{479FCF76-7386-2549-8E38-79111E46272D}">
      <dgm:prSet phldrT="[Text]">
        <dgm:style>
          <a:lnRef idx="0">
            <a:schemeClr val="accent2"/>
          </a:lnRef>
          <a:fillRef idx="3">
            <a:schemeClr val="accent2"/>
          </a:fillRef>
          <a:effectRef idx="3">
            <a:schemeClr val="accent2"/>
          </a:effectRef>
          <a:fontRef idx="minor">
            <a:schemeClr val="lt1"/>
          </a:fontRef>
        </dgm:style>
      </dgm:prSet>
      <dgm:spPr/>
      <dgm:t>
        <a:bodyPr/>
        <a:lstStyle/>
        <a:p>
          <a:r>
            <a:rPr lang="en-US" dirty="0" err="1" smtClean="0"/>
            <a:t>Edda</a:t>
          </a:r>
          <a:r>
            <a:rPr lang="en-US" dirty="0" smtClean="0"/>
            <a:t> </a:t>
          </a:r>
          <a:r>
            <a:rPr lang="en-US" dirty="0" smtClean="0">
              <a:solidFill>
                <a:schemeClr val="bg1"/>
              </a:solidFill>
            </a:rPr>
            <a:t>History</a:t>
          </a:r>
          <a:endParaRPr lang="en-US" dirty="0">
            <a:solidFill>
              <a:schemeClr val="bg1"/>
            </a:solidFill>
          </a:endParaRPr>
        </a:p>
      </dgm:t>
    </dgm:pt>
    <dgm:pt modelId="{7B485885-FD91-A947-A4B8-20AE589ECED5}" type="parTrans" cxnId="{09295083-652E-824E-A276-0E1ACA3FB27B}">
      <dgm:prSet/>
      <dgm:spPr/>
      <dgm:t>
        <a:bodyPr/>
        <a:lstStyle/>
        <a:p>
          <a:endParaRPr lang="en-US"/>
        </a:p>
      </dgm:t>
    </dgm:pt>
    <dgm:pt modelId="{008910C5-DDDA-E744-9A6B-5E3DC5E8F3B9}" type="sibTrans" cxnId="{09295083-652E-824E-A276-0E1ACA3FB27B}">
      <dgm:prSet/>
      <dgm:spPr/>
      <dgm:t>
        <a:bodyPr/>
        <a:lstStyle/>
        <a:p>
          <a:endParaRPr lang="en-US"/>
        </a:p>
      </dgm:t>
    </dgm:pt>
    <dgm:pt modelId="{ED923817-451E-4744-8969-EC65556743B3}">
      <dgm:prSet phldrT="[Text]">
        <dgm:style>
          <a:lnRef idx="0">
            <a:schemeClr val="accent2"/>
          </a:lnRef>
          <a:fillRef idx="3">
            <a:schemeClr val="accent2"/>
          </a:fillRef>
          <a:effectRef idx="3">
            <a:schemeClr val="accent2"/>
          </a:effectRef>
          <a:fontRef idx="minor">
            <a:schemeClr val="lt1"/>
          </a:fontRef>
        </dgm:style>
      </dgm:prSet>
      <dgm:spPr/>
      <dgm:t>
        <a:bodyPr/>
        <a:lstStyle/>
        <a:p>
          <a:r>
            <a:rPr lang="en-US" dirty="0" smtClean="0">
              <a:solidFill>
                <a:srgbClr val="000000"/>
              </a:solidFill>
            </a:rPr>
            <a:t>Simian Army</a:t>
          </a:r>
          <a:endParaRPr lang="en-US" dirty="0">
            <a:solidFill>
              <a:srgbClr val="000000"/>
            </a:solidFill>
          </a:endParaRPr>
        </a:p>
      </dgm:t>
    </dgm:pt>
    <dgm:pt modelId="{C908C19A-08D9-C948-B78B-2D8486F19CAA}" type="parTrans" cxnId="{28BB5E4D-C59D-014A-869F-C4A8D30D3E02}">
      <dgm:prSet/>
      <dgm:spPr/>
      <dgm:t>
        <a:bodyPr/>
        <a:lstStyle/>
        <a:p>
          <a:endParaRPr lang="en-US"/>
        </a:p>
      </dgm:t>
    </dgm:pt>
    <dgm:pt modelId="{E0D9E566-CB33-D24A-AEAF-5EE4AB7B3BA4}" type="sibTrans" cxnId="{28BB5E4D-C59D-014A-869F-C4A8D30D3E02}">
      <dgm:prSet/>
      <dgm:spPr/>
      <dgm:t>
        <a:bodyPr/>
        <a:lstStyle/>
        <a:p>
          <a:endParaRPr lang="en-US"/>
        </a:p>
      </dgm:t>
    </dgm:pt>
    <dgm:pt modelId="{14A1B929-E2B0-3041-A157-E52F6C1B5D57}">
      <dgm:prSet phldrT="[Text]">
        <dgm:style>
          <a:lnRef idx="0">
            <a:schemeClr val="accent2"/>
          </a:lnRef>
          <a:fillRef idx="3">
            <a:schemeClr val="accent2"/>
          </a:fillRef>
          <a:effectRef idx="3">
            <a:schemeClr val="accent2"/>
          </a:effectRef>
          <a:fontRef idx="minor">
            <a:schemeClr val="lt1"/>
          </a:fontRef>
        </dgm:style>
      </dgm:prSet>
      <dgm:spPr/>
      <dgm:t>
        <a:bodyPr/>
        <a:lstStyle/>
        <a:p>
          <a:r>
            <a:rPr lang="en-US" dirty="0" err="1" smtClean="0"/>
            <a:t>Archaius</a:t>
          </a:r>
          <a:r>
            <a:rPr lang="en-US" dirty="0" smtClean="0"/>
            <a:t> </a:t>
          </a:r>
          <a:r>
            <a:rPr lang="en-US" dirty="0" err="1" smtClean="0">
              <a:solidFill>
                <a:srgbClr val="FFFFFF"/>
              </a:solidFill>
            </a:rPr>
            <a:t>Config</a:t>
          </a:r>
          <a:r>
            <a:rPr lang="en-US" dirty="0" smtClean="0">
              <a:solidFill>
                <a:srgbClr val="FFFFFF"/>
              </a:solidFill>
            </a:rPr>
            <a:t> Service</a:t>
          </a:r>
          <a:endParaRPr lang="en-US" dirty="0">
            <a:solidFill>
              <a:srgbClr val="FFFFFF"/>
            </a:solidFill>
          </a:endParaRPr>
        </a:p>
      </dgm:t>
    </dgm:pt>
    <dgm:pt modelId="{B00B3E04-8723-0C46-97D8-49C1F372BD3A}" type="parTrans" cxnId="{74624BDC-34A0-CF45-8E07-A413F10A5641}">
      <dgm:prSet/>
      <dgm:spPr/>
      <dgm:t>
        <a:bodyPr/>
        <a:lstStyle/>
        <a:p>
          <a:endParaRPr lang="en-US"/>
        </a:p>
      </dgm:t>
    </dgm:pt>
    <dgm:pt modelId="{97D7106F-8E36-FD4E-A07F-3735DBED3696}" type="sibTrans" cxnId="{74624BDC-34A0-CF45-8E07-A413F10A5641}">
      <dgm:prSet/>
      <dgm:spPr/>
      <dgm:t>
        <a:bodyPr/>
        <a:lstStyle/>
        <a:p>
          <a:endParaRPr lang="en-US"/>
        </a:p>
      </dgm:t>
    </dgm:pt>
    <dgm:pt modelId="{B6576F0F-9E0C-1645-B1D6-F023D7C2A45F}">
      <dgm:prSet phldrT="[Text]">
        <dgm:style>
          <a:lnRef idx="0">
            <a:schemeClr val="accent2"/>
          </a:lnRef>
          <a:fillRef idx="3">
            <a:schemeClr val="accent2"/>
          </a:fillRef>
          <a:effectRef idx="3">
            <a:schemeClr val="accent2"/>
          </a:effectRef>
          <a:fontRef idx="minor">
            <a:schemeClr val="lt1"/>
          </a:fontRef>
        </dgm:style>
      </dgm:prSet>
      <dgm:spPr/>
      <dgm:t>
        <a:bodyPr/>
        <a:lstStyle/>
        <a:p>
          <a:r>
            <a:rPr lang="en-US" dirty="0" smtClean="0">
              <a:solidFill>
                <a:schemeClr val="tx1"/>
              </a:solidFill>
            </a:rPr>
            <a:t>Explorers </a:t>
          </a:r>
          <a:r>
            <a:rPr lang="en-US" dirty="0" smtClean="0">
              <a:solidFill>
                <a:schemeClr val="bg1"/>
              </a:solidFill>
            </a:rPr>
            <a:t>Dashboards</a:t>
          </a:r>
        </a:p>
      </dgm:t>
    </dgm:pt>
    <dgm:pt modelId="{89A475CD-C73F-784F-A915-EFDE1DA9A8DA}" type="parTrans" cxnId="{B4BE3C81-6680-CD4F-A483-3B4FE2AB83D7}">
      <dgm:prSet/>
      <dgm:spPr/>
      <dgm:t>
        <a:bodyPr/>
        <a:lstStyle/>
        <a:p>
          <a:endParaRPr lang="en-US"/>
        </a:p>
      </dgm:t>
    </dgm:pt>
    <dgm:pt modelId="{F28690FC-30BC-5048-A079-B0C4A01852B4}" type="sibTrans" cxnId="{B4BE3C81-6680-CD4F-A483-3B4FE2AB83D7}">
      <dgm:prSet/>
      <dgm:spPr/>
      <dgm:t>
        <a:bodyPr/>
        <a:lstStyle/>
        <a:p>
          <a:endParaRPr lang="en-US"/>
        </a:p>
      </dgm:t>
    </dgm:pt>
    <dgm:pt modelId="{8300EE24-5BA2-644C-9567-867C1CB335F6}">
      <dgm:prSet phldrT="[Text]">
        <dgm:style>
          <a:lnRef idx="0">
            <a:schemeClr val="accent2"/>
          </a:lnRef>
          <a:fillRef idx="3">
            <a:schemeClr val="accent2"/>
          </a:fillRef>
          <a:effectRef idx="3">
            <a:schemeClr val="accent2"/>
          </a:effectRef>
          <a:fontRef idx="minor">
            <a:schemeClr val="lt1"/>
          </a:fontRef>
        </dgm:style>
      </dgm:prSet>
      <dgm:spPr/>
      <dgm:t>
        <a:bodyPr/>
        <a:lstStyle/>
        <a:p>
          <a:r>
            <a:rPr lang="en-US" dirty="0" smtClean="0">
              <a:solidFill>
                <a:schemeClr val="tx1"/>
              </a:solidFill>
            </a:rPr>
            <a:t>Atlas</a:t>
          </a:r>
        </a:p>
        <a:p>
          <a:r>
            <a:rPr lang="en-US" dirty="0" smtClean="0">
              <a:solidFill>
                <a:schemeClr val="bg1"/>
              </a:solidFill>
            </a:rPr>
            <a:t>Monitoring</a:t>
          </a:r>
          <a:endParaRPr lang="en-US" dirty="0">
            <a:solidFill>
              <a:schemeClr val="bg1"/>
            </a:solidFill>
          </a:endParaRPr>
        </a:p>
      </dgm:t>
    </dgm:pt>
    <dgm:pt modelId="{F20EE9A3-D074-BE4E-AE52-BDE855C91960}" type="parTrans" cxnId="{D38E2584-64F2-4A4A-A354-9D592258253A}">
      <dgm:prSet/>
      <dgm:spPr/>
      <dgm:t>
        <a:bodyPr/>
        <a:lstStyle/>
        <a:p>
          <a:endParaRPr lang="en-US"/>
        </a:p>
      </dgm:t>
    </dgm:pt>
    <dgm:pt modelId="{F0E53EAD-6D30-BB43-AF69-B03125EFC1C5}" type="sibTrans" cxnId="{D38E2584-64F2-4A4A-A354-9D592258253A}">
      <dgm:prSet/>
      <dgm:spPr/>
      <dgm:t>
        <a:bodyPr/>
        <a:lstStyle/>
        <a:p>
          <a:endParaRPr lang="en-US"/>
        </a:p>
      </dgm:t>
    </dgm:pt>
    <dgm:pt modelId="{F355AF35-325C-C143-B0C9-0D70EA2CFE76}">
      <dgm:prSet phldrT="[Text]">
        <dgm:style>
          <a:lnRef idx="0">
            <a:schemeClr val="accent6"/>
          </a:lnRef>
          <a:fillRef idx="3">
            <a:schemeClr val="accent6"/>
          </a:fillRef>
          <a:effectRef idx="3">
            <a:schemeClr val="accent6"/>
          </a:effectRef>
          <a:fontRef idx="minor">
            <a:schemeClr val="lt1"/>
          </a:fontRef>
        </dgm:style>
      </dgm:prSet>
      <dgm:spPr/>
      <dgm:t>
        <a:bodyPr/>
        <a:lstStyle/>
        <a:p>
          <a:r>
            <a:rPr lang="en-US" dirty="0" smtClean="0">
              <a:solidFill>
                <a:srgbClr val="000000"/>
              </a:solidFill>
            </a:rPr>
            <a:t>Application Clusters</a:t>
          </a:r>
        </a:p>
        <a:p>
          <a:r>
            <a:rPr lang="en-US" dirty="0" err="1" smtClean="0">
              <a:solidFill>
                <a:srgbClr val="FFFFFF"/>
              </a:solidFill>
            </a:rPr>
            <a:t>Autoscale</a:t>
          </a:r>
          <a:r>
            <a:rPr lang="en-US" dirty="0" smtClean="0">
              <a:solidFill>
                <a:srgbClr val="FFFFFF"/>
              </a:solidFill>
            </a:rPr>
            <a:t> Groups</a:t>
          </a:r>
        </a:p>
        <a:p>
          <a:r>
            <a:rPr lang="en-US" dirty="0" smtClean="0">
              <a:solidFill>
                <a:srgbClr val="FFFFFF"/>
              </a:solidFill>
            </a:rPr>
            <a:t>Instances</a:t>
          </a:r>
          <a:endParaRPr lang="en-US" dirty="0">
            <a:solidFill>
              <a:srgbClr val="FFFFFF"/>
            </a:solidFill>
          </a:endParaRPr>
        </a:p>
      </dgm:t>
    </dgm:pt>
    <dgm:pt modelId="{E712AFB9-B55F-5D4E-9F45-9307A3F4E088}" type="parTrans" cxnId="{98DA9169-AE15-5F41-AC63-51EDEFBCC55A}">
      <dgm:prSet/>
      <dgm:spPr/>
      <dgm:t>
        <a:bodyPr/>
        <a:lstStyle/>
        <a:p>
          <a:endParaRPr lang="en-US"/>
        </a:p>
      </dgm:t>
    </dgm:pt>
    <dgm:pt modelId="{AA0477FE-DBB5-AA4F-9632-60EFE3DE6531}" type="sibTrans" cxnId="{98DA9169-AE15-5F41-AC63-51EDEFBCC55A}">
      <dgm:prSet/>
      <dgm:spPr/>
      <dgm:t>
        <a:bodyPr/>
        <a:lstStyle/>
        <a:p>
          <a:endParaRPr lang="en-US"/>
        </a:p>
      </dgm:t>
    </dgm:pt>
    <dgm:pt modelId="{4BACCD78-2210-9C46-9ED6-175563C53C92}">
      <dgm:prSet phldrT="[Text]">
        <dgm:style>
          <a:lnRef idx="0">
            <a:schemeClr val="accent2"/>
          </a:lnRef>
          <a:fillRef idx="3">
            <a:schemeClr val="accent2"/>
          </a:fillRef>
          <a:effectRef idx="3">
            <a:schemeClr val="accent2"/>
          </a:effectRef>
          <a:fontRef idx="minor">
            <a:schemeClr val="lt1"/>
          </a:fontRef>
        </dgm:style>
      </dgm:prSet>
      <dgm:spPr/>
      <dgm:t>
        <a:bodyPr/>
        <a:lstStyle/>
        <a:p>
          <a:r>
            <a:rPr lang="en-US" dirty="0" err="1" smtClean="0"/>
            <a:t>Priam</a:t>
          </a:r>
          <a:endParaRPr lang="en-US" dirty="0" smtClean="0"/>
        </a:p>
        <a:p>
          <a:r>
            <a:rPr lang="en-US" dirty="0" smtClean="0">
              <a:solidFill>
                <a:srgbClr val="FFFFFF"/>
              </a:solidFill>
            </a:rPr>
            <a:t>Cassandra</a:t>
          </a:r>
        </a:p>
        <a:p>
          <a:r>
            <a:rPr lang="en-US" dirty="0" smtClean="0">
              <a:solidFill>
                <a:srgbClr val="FFFFFF"/>
              </a:solidFill>
            </a:rPr>
            <a:t>Persistent Storage</a:t>
          </a:r>
          <a:endParaRPr lang="en-US" dirty="0">
            <a:solidFill>
              <a:srgbClr val="FFFFFF"/>
            </a:solidFill>
          </a:endParaRPr>
        </a:p>
      </dgm:t>
    </dgm:pt>
    <dgm:pt modelId="{6A8C1637-25DB-E64E-9560-58FA3FEB105A}" type="parTrans" cxnId="{88E89BB2-85E3-3348-9F96-E1D13F57A8FF}">
      <dgm:prSet/>
      <dgm:spPr/>
      <dgm:t>
        <a:bodyPr/>
        <a:lstStyle/>
        <a:p>
          <a:endParaRPr lang="en-US"/>
        </a:p>
      </dgm:t>
    </dgm:pt>
    <dgm:pt modelId="{7B0C9059-AE07-7F48-A073-B565B0C1B6D5}" type="sibTrans" cxnId="{88E89BB2-85E3-3348-9F96-E1D13F57A8FF}">
      <dgm:prSet/>
      <dgm:spPr/>
      <dgm:t>
        <a:bodyPr/>
        <a:lstStyle/>
        <a:p>
          <a:endParaRPr lang="en-US"/>
        </a:p>
      </dgm:t>
    </dgm:pt>
    <dgm:pt modelId="{E16A2F87-3FEA-C14D-B91B-4EE631ED0393}">
      <dgm:prSet>
        <dgm:style>
          <a:lnRef idx="0">
            <a:schemeClr val="accent2"/>
          </a:lnRef>
          <a:fillRef idx="3">
            <a:schemeClr val="accent2"/>
          </a:fillRef>
          <a:effectRef idx="3">
            <a:schemeClr val="accent2"/>
          </a:effectRef>
          <a:fontRef idx="minor">
            <a:schemeClr val="lt1"/>
          </a:fontRef>
        </dgm:style>
      </dgm:prSet>
      <dgm:spPr/>
      <dgm:t>
        <a:bodyPr/>
        <a:lstStyle/>
        <a:p>
          <a:r>
            <a:rPr lang="en-US" dirty="0" smtClean="0"/>
            <a:t>Genie </a:t>
          </a:r>
          <a:r>
            <a:rPr lang="en-US" dirty="0" err="1" smtClean="0">
              <a:solidFill>
                <a:srgbClr val="FFFFFF"/>
              </a:solidFill>
            </a:rPr>
            <a:t>Hadoop</a:t>
          </a:r>
          <a:r>
            <a:rPr lang="en-US" dirty="0" smtClean="0">
              <a:solidFill>
                <a:srgbClr val="FFFFFF"/>
              </a:solidFill>
            </a:rPr>
            <a:t> Services</a:t>
          </a:r>
          <a:endParaRPr lang="en-US" dirty="0">
            <a:solidFill>
              <a:srgbClr val="FFFFFF"/>
            </a:solidFill>
          </a:endParaRPr>
        </a:p>
      </dgm:t>
    </dgm:pt>
    <dgm:pt modelId="{B2B8B379-2711-AB49-AF36-6EEBDEB2355A}" type="parTrans" cxnId="{38939C91-72A0-E844-9C1B-54463D538A40}">
      <dgm:prSet/>
      <dgm:spPr/>
      <dgm:t>
        <a:bodyPr/>
        <a:lstStyle/>
        <a:p>
          <a:endParaRPr lang="en-US"/>
        </a:p>
      </dgm:t>
    </dgm:pt>
    <dgm:pt modelId="{873A92D1-561B-884D-972D-057B27CE9D62}" type="sibTrans" cxnId="{38939C91-72A0-E844-9C1B-54463D538A40}">
      <dgm:prSet/>
      <dgm:spPr/>
      <dgm:t>
        <a:bodyPr/>
        <a:lstStyle/>
        <a:p>
          <a:endParaRPr lang="en-US"/>
        </a:p>
      </dgm:t>
    </dgm:pt>
    <dgm:pt modelId="{4A5404DF-9DA8-1240-AD18-D9A51BB9B5C6}" type="pres">
      <dgm:prSet presAssocID="{259BFD29-65D6-9349-A429-7495930B9E0F}" presName="Name0" presStyleCnt="0">
        <dgm:presLayoutVars>
          <dgm:chMax val="3"/>
          <dgm:chPref val="1"/>
          <dgm:dir/>
          <dgm:animLvl val="lvl"/>
          <dgm:resizeHandles/>
        </dgm:presLayoutVars>
      </dgm:prSet>
      <dgm:spPr/>
      <dgm:t>
        <a:bodyPr/>
        <a:lstStyle/>
        <a:p>
          <a:endParaRPr lang="en-US"/>
        </a:p>
      </dgm:t>
    </dgm:pt>
    <dgm:pt modelId="{54C83420-4475-3049-8FB0-CD807C99F351}" type="pres">
      <dgm:prSet presAssocID="{259BFD29-65D6-9349-A429-7495930B9E0F}" presName="outerBox" presStyleCnt="0"/>
      <dgm:spPr/>
    </dgm:pt>
    <dgm:pt modelId="{52175569-D129-4044-8D7B-5E101CFAEE12}" type="pres">
      <dgm:prSet presAssocID="{259BFD29-65D6-9349-A429-7495930B9E0F}" presName="outerBoxParent" presStyleLbl="node1" presStyleIdx="0" presStyleCnt="3" custLinFactNeighborY="239"/>
      <dgm:spPr/>
      <dgm:t>
        <a:bodyPr/>
        <a:lstStyle/>
        <a:p>
          <a:endParaRPr lang="en-US"/>
        </a:p>
      </dgm:t>
    </dgm:pt>
    <dgm:pt modelId="{EFB80BA4-8DF7-424F-B125-BB0DB5954B70}" type="pres">
      <dgm:prSet presAssocID="{259BFD29-65D6-9349-A429-7495930B9E0F}" presName="outerBoxChildren" presStyleCnt="0"/>
      <dgm:spPr/>
    </dgm:pt>
    <dgm:pt modelId="{29B472CA-3880-0044-A7D0-2318B2D0984C}" type="pres">
      <dgm:prSet presAssocID="{5EC8F994-1745-6B42-984A-F690E82B6588}" presName="oChild" presStyleLbl="fgAcc1" presStyleIdx="0" presStyleCnt="13">
        <dgm:presLayoutVars>
          <dgm:bulletEnabled val="1"/>
        </dgm:presLayoutVars>
      </dgm:prSet>
      <dgm:spPr/>
      <dgm:t>
        <a:bodyPr/>
        <a:lstStyle/>
        <a:p>
          <a:endParaRPr lang="en-US"/>
        </a:p>
      </dgm:t>
    </dgm:pt>
    <dgm:pt modelId="{ED0F3FCC-ABBD-7C4B-B2CB-812256A238A0}" type="pres">
      <dgm:prSet presAssocID="{7EE47DD4-F7E4-6F4A-9C7C-70D386B55904}" presName="outerSibTrans" presStyleCnt="0"/>
      <dgm:spPr/>
    </dgm:pt>
    <dgm:pt modelId="{977C2C10-898E-354E-9223-413F6C64B98F}" type="pres">
      <dgm:prSet presAssocID="{14A1B929-E2B0-3041-A157-E52F6C1B5D57}" presName="oChild" presStyleLbl="fgAcc1" presStyleIdx="1" presStyleCnt="13">
        <dgm:presLayoutVars>
          <dgm:bulletEnabled val="1"/>
        </dgm:presLayoutVars>
      </dgm:prSet>
      <dgm:spPr/>
      <dgm:t>
        <a:bodyPr/>
        <a:lstStyle/>
        <a:p>
          <a:endParaRPr lang="en-US"/>
        </a:p>
      </dgm:t>
    </dgm:pt>
    <dgm:pt modelId="{B9DCE3E9-1042-C448-A154-D7CECF93B40F}" type="pres">
      <dgm:prSet presAssocID="{97D7106F-8E36-FD4E-A07F-3735DBED3696}" presName="outerSibTrans" presStyleCnt="0"/>
      <dgm:spPr/>
    </dgm:pt>
    <dgm:pt modelId="{995FC411-8136-7B45-B58F-BCA2363852CD}" type="pres">
      <dgm:prSet presAssocID="{FDBA2FB2-B3B6-C042-93BD-C889F26EB092}" presName="oChild" presStyleLbl="fgAcc1" presStyleIdx="2" presStyleCnt="13">
        <dgm:presLayoutVars>
          <dgm:bulletEnabled val="1"/>
        </dgm:presLayoutVars>
      </dgm:prSet>
      <dgm:spPr/>
      <dgm:t>
        <a:bodyPr/>
        <a:lstStyle/>
        <a:p>
          <a:endParaRPr lang="en-US"/>
        </a:p>
      </dgm:t>
    </dgm:pt>
    <dgm:pt modelId="{52FD36B2-6FDE-C04E-852B-C0BE15F2D857}" type="pres">
      <dgm:prSet presAssocID="{C1E4C3BE-A1F9-8849-96DB-062F3EF77C26}" presName="outerSibTrans" presStyleCnt="0"/>
      <dgm:spPr/>
    </dgm:pt>
    <dgm:pt modelId="{1770602C-DA6E-3147-A512-3AAEE1986E2D}" type="pres">
      <dgm:prSet presAssocID="{B6576F0F-9E0C-1645-B1D6-F023D7C2A45F}" presName="oChild" presStyleLbl="fgAcc1" presStyleIdx="3" presStyleCnt="13">
        <dgm:presLayoutVars>
          <dgm:bulletEnabled val="1"/>
        </dgm:presLayoutVars>
      </dgm:prSet>
      <dgm:spPr/>
      <dgm:t>
        <a:bodyPr/>
        <a:lstStyle/>
        <a:p>
          <a:endParaRPr lang="en-US"/>
        </a:p>
      </dgm:t>
    </dgm:pt>
    <dgm:pt modelId="{F6A02039-0C20-324A-9796-50A2B0CFD89D}" type="pres">
      <dgm:prSet presAssocID="{F28690FC-30BC-5048-A079-B0C4A01852B4}" presName="outerSibTrans" presStyleCnt="0"/>
      <dgm:spPr/>
    </dgm:pt>
    <dgm:pt modelId="{3A68D4B7-40FD-0A49-BC14-0A6A468B33DE}" type="pres">
      <dgm:prSet presAssocID="{8300EE24-5BA2-644C-9567-867C1CB335F6}" presName="oChild" presStyleLbl="fgAcc1" presStyleIdx="4" presStyleCnt="13">
        <dgm:presLayoutVars>
          <dgm:bulletEnabled val="1"/>
        </dgm:presLayoutVars>
      </dgm:prSet>
      <dgm:spPr/>
      <dgm:t>
        <a:bodyPr/>
        <a:lstStyle/>
        <a:p>
          <a:endParaRPr lang="en-US"/>
        </a:p>
      </dgm:t>
    </dgm:pt>
    <dgm:pt modelId="{15DCB945-30A5-974B-93ED-490AE6397C5F}" type="pres">
      <dgm:prSet presAssocID="{F0E53EAD-6D30-BB43-AF69-B03125EFC1C5}" presName="outerSibTrans" presStyleCnt="0"/>
      <dgm:spPr/>
    </dgm:pt>
    <dgm:pt modelId="{D58B85CF-76F8-EF49-B389-05E77C1D9A51}" type="pres">
      <dgm:prSet presAssocID="{E16A2F87-3FEA-C14D-B91B-4EE631ED0393}" presName="oChild" presStyleLbl="fgAcc1" presStyleIdx="5" presStyleCnt="13">
        <dgm:presLayoutVars>
          <dgm:bulletEnabled val="1"/>
        </dgm:presLayoutVars>
      </dgm:prSet>
      <dgm:spPr/>
      <dgm:t>
        <a:bodyPr/>
        <a:lstStyle/>
        <a:p>
          <a:endParaRPr lang="en-US"/>
        </a:p>
      </dgm:t>
    </dgm:pt>
    <dgm:pt modelId="{DD35D9BE-7932-374A-8BBD-C1DBB98943BE}" type="pres">
      <dgm:prSet presAssocID="{259BFD29-65D6-9349-A429-7495930B9E0F}" presName="middleBox" presStyleCnt="0"/>
      <dgm:spPr/>
    </dgm:pt>
    <dgm:pt modelId="{BDB0C96F-92FB-DC4D-88A6-9968B9F01095}" type="pres">
      <dgm:prSet presAssocID="{259BFD29-65D6-9349-A429-7495930B9E0F}" presName="middleBoxParent" presStyleLbl="node1" presStyleIdx="1" presStyleCnt="3"/>
      <dgm:spPr/>
      <dgm:t>
        <a:bodyPr/>
        <a:lstStyle/>
        <a:p>
          <a:endParaRPr lang="en-US"/>
        </a:p>
      </dgm:t>
    </dgm:pt>
    <dgm:pt modelId="{42D7EF92-29B6-6E4F-99FF-83B7895EBBE3}" type="pres">
      <dgm:prSet presAssocID="{259BFD29-65D6-9349-A429-7495930B9E0F}" presName="middleBoxChildren" presStyleCnt="0"/>
      <dgm:spPr/>
    </dgm:pt>
    <dgm:pt modelId="{E61E5E94-86F5-234E-92C6-5A34A4DA0506}" type="pres">
      <dgm:prSet presAssocID="{C29A0A76-9ABC-2A45-99CE-1F6B6324E6E6}" presName="mChild" presStyleLbl="fgAcc1" presStyleIdx="6" presStyleCnt="13">
        <dgm:presLayoutVars>
          <dgm:bulletEnabled val="1"/>
        </dgm:presLayoutVars>
      </dgm:prSet>
      <dgm:spPr/>
      <dgm:t>
        <a:bodyPr/>
        <a:lstStyle/>
        <a:p>
          <a:endParaRPr lang="en-US"/>
        </a:p>
      </dgm:t>
    </dgm:pt>
    <dgm:pt modelId="{32CAD4FC-7706-D845-A0D2-BAFB30EA526C}" type="pres">
      <dgm:prSet presAssocID="{6E9EDB6B-AF44-CD4E-8FC7-35A7139A4698}" presName="middleSibTrans" presStyleCnt="0"/>
      <dgm:spPr/>
    </dgm:pt>
    <dgm:pt modelId="{8C5D7581-C8F3-6144-BBA5-E3830BBEC56A}" type="pres">
      <dgm:prSet presAssocID="{7B7C87EA-179A-7E43-A22E-C1E6F10AFA5B}" presName="mChild" presStyleLbl="fgAcc1" presStyleIdx="7" presStyleCnt="13">
        <dgm:presLayoutVars>
          <dgm:bulletEnabled val="1"/>
        </dgm:presLayoutVars>
      </dgm:prSet>
      <dgm:spPr/>
      <dgm:t>
        <a:bodyPr/>
        <a:lstStyle/>
        <a:p>
          <a:endParaRPr lang="en-US"/>
        </a:p>
      </dgm:t>
    </dgm:pt>
    <dgm:pt modelId="{579E20EB-E39E-5E42-8851-F4C08E8DC5B7}" type="pres">
      <dgm:prSet presAssocID="{5AAFADAA-3CE8-A046-A696-4260543C7062}" presName="middleSibTrans" presStyleCnt="0"/>
      <dgm:spPr/>
    </dgm:pt>
    <dgm:pt modelId="{5D3B4976-F911-0A45-9EF0-4CA01D5976D8}" type="pres">
      <dgm:prSet presAssocID="{479FCF76-7386-2549-8E38-79111E46272D}" presName="mChild" presStyleLbl="fgAcc1" presStyleIdx="8" presStyleCnt="13">
        <dgm:presLayoutVars>
          <dgm:bulletEnabled val="1"/>
        </dgm:presLayoutVars>
      </dgm:prSet>
      <dgm:spPr/>
      <dgm:t>
        <a:bodyPr/>
        <a:lstStyle/>
        <a:p>
          <a:endParaRPr lang="en-US"/>
        </a:p>
      </dgm:t>
    </dgm:pt>
    <dgm:pt modelId="{4C40946E-2397-C44A-A83C-FD209997650C}" type="pres">
      <dgm:prSet presAssocID="{008910C5-DDDA-E744-9A6B-5E3DC5E8F3B9}" presName="middleSibTrans" presStyleCnt="0"/>
      <dgm:spPr/>
    </dgm:pt>
    <dgm:pt modelId="{97383BD4-48E8-4C46-A28F-AA187FAFAC20}" type="pres">
      <dgm:prSet presAssocID="{ED923817-451E-4744-8969-EC65556743B3}" presName="mChild" presStyleLbl="fgAcc1" presStyleIdx="9" presStyleCnt="13">
        <dgm:presLayoutVars>
          <dgm:bulletEnabled val="1"/>
        </dgm:presLayoutVars>
      </dgm:prSet>
      <dgm:spPr/>
      <dgm:t>
        <a:bodyPr/>
        <a:lstStyle/>
        <a:p>
          <a:endParaRPr lang="en-US"/>
        </a:p>
      </dgm:t>
    </dgm:pt>
    <dgm:pt modelId="{4BA01A10-4E33-A044-A45D-274B134E08F0}" type="pres">
      <dgm:prSet presAssocID="{259BFD29-65D6-9349-A429-7495930B9E0F}" presName="centerBox" presStyleCnt="0"/>
      <dgm:spPr/>
    </dgm:pt>
    <dgm:pt modelId="{640B35E2-B88E-0F44-A33A-4561A3BEE83E}" type="pres">
      <dgm:prSet presAssocID="{259BFD29-65D6-9349-A429-7495930B9E0F}" presName="centerBoxParent" presStyleLbl="node1" presStyleIdx="2" presStyleCnt="3"/>
      <dgm:spPr/>
      <dgm:t>
        <a:bodyPr/>
        <a:lstStyle/>
        <a:p>
          <a:endParaRPr lang="en-US"/>
        </a:p>
      </dgm:t>
    </dgm:pt>
    <dgm:pt modelId="{F55FA4AA-8AAE-914A-A983-4B25A42AC6F0}" type="pres">
      <dgm:prSet presAssocID="{259BFD29-65D6-9349-A429-7495930B9E0F}" presName="centerBoxChildren" presStyleCnt="0"/>
      <dgm:spPr/>
    </dgm:pt>
    <dgm:pt modelId="{99D03B70-44B9-254A-9702-A674C2E9AB34}" type="pres">
      <dgm:prSet presAssocID="{F355AF35-325C-C143-B0C9-0D70EA2CFE76}" presName="cChild" presStyleLbl="fgAcc1" presStyleIdx="10" presStyleCnt="13">
        <dgm:presLayoutVars>
          <dgm:bulletEnabled val="1"/>
        </dgm:presLayoutVars>
      </dgm:prSet>
      <dgm:spPr/>
      <dgm:t>
        <a:bodyPr/>
        <a:lstStyle/>
        <a:p>
          <a:endParaRPr lang="en-US"/>
        </a:p>
      </dgm:t>
    </dgm:pt>
    <dgm:pt modelId="{B70ACD00-60DB-604F-80DA-A81A00B53381}" type="pres">
      <dgm:prSet presAssocID="{AA0477FE-DBB5-AA4F-9632-60EFE3DE6531}" presName="centerSibTrans" presStyleCnt="0"/>
      <dgm:spPr/>
    </dgm:pt>
    <dgm:pt modelId="{0CE1E47B-295A-204F-85DC-A2C0A17E4249}" type="pres">
      <dgm:prSet presAssocID="{4BACCD78-2210-9C46-9ED6-175563C53C92}" presName="cChild" presStyleLbl="fgAcc1" presStyleIdx="11" presStyleCnt="13">
        <dgm:presLayoutVars>
          <dgm:bulletEnabled val="1"/>
        </dgm:presLayoutVars>
      </dgm:prSet>
      <dgm:spPr/>
      <dgm:t>
        <a:bodyPr/>
        <a:lstStyle/>
        <a:p>
          <a:endParaRPr lang="en-US"/>
        </a:p>
      </dgm:t>
    </dgm:pt>
    <dgm:pt modelId="{4F042689-621E-D944-9451-7495D52C64FD}" type="pres">
      <dgm:prSet presAssocID="{7B0C9059-AE07-7F48-A073-B565B0C1B6D5}" presName="centerSibTrans" presStyleCnt="0"/>
      <dgm:spPr/>
    </dgm:pt>
    <dgm:pt modelId="{0DA414B9-2B99-124B-9778-3AE7C6DB2283}" type="pres">
      <dgm:prSet presAssocID="{FA8ADF89-FB1E-2542-A052-B8D84AD22DFA}" presName="cChild" presStyleLbl="fgAcc1" presStyleIdx="12" presStyleCnt="13">
        <dgm:presLayoutVars>
          <dgm:bulletEnabled val="1"/>
        </dgm:presLayoutVars>
      </dgm:prSet>
      <dgm:spPr/>
      <dgm:t>
        <a:bodyPr/>
        <a:lstStyle/>
        <a:p>
          <a:endParaRPr lang="en-US"/>
        </a:p>
      </dgm:t>
    </dgm:pt>
  </dgm:ptLst>
  <dgm:cxnLst>
    <dgm:cxn modelId="{CDBC8FEC-5314-8B4E-82D2-98F0BA04510A}" type="presOf" srcId="{FDBA2FB2-B3B6-C042-93BD-C889F26EB092}" destId="{995FC411-8136-7B45-B58F-BCA2363852CD}" srcOrd="0" destOrd="0" presId="urn:microsoft.com/office/officeart/2005/8/layout/target2"/>
    <dgm:cxn modelId="{0D910873-9B8F-424C-B4A3-E2B3DB08853F}" srcId="{56C63E33-FAEE-D447-B784-DB81D709F744}" destId="{C29A0A76-9ABC-2A45-99CE-1F6B6324E6E6}" srcOrd="0" destOrd="0" parTransId="{4C999679-27F1-C145-8387-A0FC920317B4}" sibTransId="{6E9EDB6B-AF44-CD4E-8FC7-35A7139A4698}"/>
    <dgm:cxn modelId="{3F417830-1EEA-4D4C-9A2D-A9EB3B719E59}" type="presOf" srcId="{ED923817-451E-4744-8969-EC65556743B3}" destId="{97383BD4-48E8-4C46-A28F-AA187FAFAC20}" srcOrd="0" destOrd="0" presId="urn:microsoft.com/office/officeart/2005/8/layout/target2"/>
    <dgm:cxn modelId="{38939C91-72A0-E844-9C1B-54463D538A40}" srcId="{63BDC682-603E-314A-82A9-A0CDF0A62C46}" destId="{E16A2F87-3FEA-C14D-B91B-4EE631ED0393}" srcOrd="5" destOrd="0" parTransId="{B2B8B379-2711-AB49-AF36-6EEBDEB2355A}" sibTransId="{873A92D1-561B-884D-972D-057B27CE9D62}"/>
    <dgm:cxn modelId="{6FED60A7-BFE8-604C-A65D-930CA3D67B96}" type="presOf" srcId="{259BFD29-65D6-9349-A429-7495930B9E0F}" destId="{4A5404DF-9DA8-1240-AD18-D9A51BB9B5C6}" srcOrd="0" destOrd="0" presId="urn:microsoft.com/office/officeart/2005/8/layout/target2"/>
    <dgm:cxn modelId="{E968A424-A632-0544-957A-83E546294F40}" srcId="{259BFD29-65D6-9349-A429-7495930B9E0F}" destId="{AAFD26F6-33AC-6548-8B9B-22595F7FCE69}" srcOrd="2" destOrd="0" parTransId="{3A5FB49F-F2DF-CB4D-9418-55AD839FDD8E}" sibTransId="{E42DEC12-8248-C345-B643-E77FA13840FC}"/>
    <dgm:cxn modelId="{D3AD4F85-35AA-6B4F-88A7-EBD3F51C367F}" type="presOf" srcId="{B6576F0F-9E0C-1645-B1D6-F023D7C2A45F}" destId="{1770602C-DA6E-3147-A512-3AAEE1986E2D}" srcOrd="0" destOrd="0" presId="urn:microsoft.com/office/officeart/2005/8/layout/target2"/>
    <dgm:cxn modelId="{A7D594C3-D7E4-AC4E-8969-A302C3028481}" type="presOf" srcId="{8300EE24-5BA2-644C-9567-867C1CB335F6}" destId="{3A68D4B7-40FD-0A49-BC14-0A6A468B33DE}" srcOrd="0" destOrd="0" presId="urn:microsoft.com/office/officeart/2005/8/layout/target2"/>
    <dgm:cxn modelId="{B4BE3C81-6680-CD4F-A483-3B4FE2AB83D7}" srcId="{63BDC682-603E-314A-82A9-A0CDF0A62C46}" destId="{B6576F0F-9E0C-1645-B1D6-F023D7C2A45F}" srcOrd="3" destOrd="0" parTransId="{89A475CD-C73F-784F-A915-EFDE1DA9A8DA}" sibTransId="{F28690FC-30BC-5048-A079-B0C4A01852B4}"/>
    <dgm:cxn modelId="{7E161090-4271-7D44-BA10-7B772FCF1C9B}" type="presOf" srcId="{63BDC682-603E-314A-82A9-A0CDF0A62C46}" destId="{52175569-D129-4044-8D7B-5E101CFAEE12}" srcOrd="0" destOrd="0" presId="urn:microsoft.com/office/officeart/2005/8/layout/target2"/>
    <dgm:cxn modelId="{6B9633F0-CA1A-094F-868B-FFC4ED8040A3}" type="presOf" srcId="{7B7C87EA-179A-7E43-A22E-C1E6F10AFA5B}" destId="{8C5D7581-C8F3-6144-BBA5-E3830BBEC56A}" srcOrd="0" destOrd="0" presId="urn:microsoft.com/office/officeart/2005/8/layout/target2"/>
    <dgm:cxn modelId="{88E89BB2-85E3-3348-9F96-E1D13F57A8FF}" srcId="{AAFD26F6-33AC-6548-8B9B-22595F7FCE69}" destId="{4BACCD78-2210-9C46-9ED6-175563C53C92}" srcOrd="1" destOrd="0" parTransId="{6A8C1637-25DB-E64E-9560-58FA3FEB105A}" sibTransId="{7B0C9059-AE07-7F48-A073-B565B0C1B6D5}"/>
    <dgm:cxn modelId="{705981F1-5E9A-AB4B-A825-6001DA08015B}" srcId="{63BDC682-603E-314A-82A9-A0CDF0A62C46}" destId="{5EC8F994-1745-6B42-984A-F690E82B6588}" srcOrd="0" destOrd="0" parTransId="{989DF1C1-F439-4E41-8C5A-9FC3F6A29201}" sibTransId="{7EE47DD4-F7E4-6F4A-9C7C-70D386B55904}"/>
    <dgm:cxn modelId="{48146874-6239-9A4D-89D1-853231313910}" type="presOf" srcId="{479FCF76-7386-2549-8E38-79111E46272D}" destId="{5D3B4976-F911-0A45-9EF0-4CA01D5976D8}" srcOrd="0" destOrd="0" presId="urn:microsoft.com/office/officeart/2005/8/layout/target2"/>
    <dgm:cxn modelId="{09295083-652E-824E-A276-0E1ACA3FB27B}" srcId="{56C63E33-FAEE-D447-B784-DB81D709F744}" destId="{479FCF76-7386-2549-8E38-79111E46272D}" srcOrd="2" destOrd="0" parTransId="{7B485885-FD91-A947-A4B8-20AE589ECED5}" sibTransId="{008910C5-DDDA-E744-9A6B-5E3DC5E8F3B9}"/>
    <dgm:cxn modelId="{5D2D5841-3A65-CD42-8FF0-AE1EF8F55C9B}" type="presOf" srcId="{E16A2F87-3FEA-C14D-B91B-4EE631ED0393}" destId="{D58B85CF-76F8-EF49-B389-05E77C1D9A51}" srcOrd="0" destOrd="0" presId="urn:microsoft.com/office/officeart/2005/8/layout/target2"/>
    <dgm:cxn modelId="{3616BE58-7E60-614C-B639-EBFA694F39EF}" srcId="{259BFD29-65D6-9349-A429-7495930B9E0F}" destId="{63BDC682-603E-314A-82A9-A0CDF0A62C46}" srcOrd="0" destOrd="0" parTransId="{55077830-E5AB-E645-AFCF-FBACDE85D6CA}" sibTransId="{3DC8BC58-B624-3545-862C-5B9B89E84401}"/>
    <dgm:cxn modelId="{98DA9169-AE15-5F41-AC63-51EDEFBCC55A}" srcId="{AAFD26F6-33AC-6548-8B9B-22595F7FCE69}" destId="{F355AF35-325C-C143-B0C9-0D70EA2CFE76}" srcOrd="0" destOrd="0" parTransId="{E712AFB9-B55F-5D4E-9F45-9307A3F4E088}" sibTransId="{AA0477FE-DBB5-AA4F-9632-60EFE3DE6531}"/>
    <dgm:cxn modelId="{9739634E-E3AA-1B4B-9B01-132F2565705D}" type="presOf" srcId="{FA8ADF89-FB1E-2542-A052-B8D84AD22DFA}" destId="{0DA414B9-2B99-124B-9778-3AE7C6DB2283}" srcOrd="0" destOrd="0" presId="urn:microsoft.com/office/officeart/2005/8/layout/target2"/>
    <dgm:cxn modelId="{74B91B15-D040-2041-846F-AB40A8C15555}" type="presOf" srcId="{AAFD26F6-33AC-6548-8B9B-22595F7FCE69}" destId="{640B35E2-B88E-0F44-A33A-4561A3BEE83E}" srcOrd="0" destOrd="0" presId="urn:microsoft.com/office/officeart/2005/8/layout/target2"/>
    <dgm:cxn modelId="{2BAF874E-639B-D840-B7E8-8A7B575047C0}" type="presOf" srcId="{5EC8F994-1745-6B42-984A-F690E82B6588}" destId="{29B472CA-3880-0044-A7D0-2318B2D0984C}" srcOrd="0" destOrd="0" presId="urn:microsoft.com/office/officeart/2005/8/layout/target2"/>
    <dgm:cxn modelId="{AE97F743-35F7-8E47-914B-DA16D074F07C}" srcId="{63BDC682-603E-314A-82A9-A0CDF0A62C46}" destId="{FDBA2FB2-B3B6-C042-93BD-C889F26EB092}" srcOrd="2" destOrd="0" parTransId="{22A90419-6440-3C45-9E7B-98C647757E45}" sibTransId="{C1E4C3BE-A1F9-8849-96DB-062F3EF77C26}"/>
    <dgm:cxn modelId="{D38E2584-64F2-4A4A-A354-9D592258253A}" srcId="{63BDC682-603E-314A-82A9-A0CDF0A62C46}" destId="{8300EE24-5BA2-644C-9567-867C1CB335F6}" srcOrd="4" destOrd="0" parTransId="{F20EE9A3-D074-BE4E-AE52-BDE855C91960}" sibTransId="{F0E53EAD-6D30-BB43-AF69-B03125EFC1C5}"/>
    <dgm:cxn modelId="{767A7A5E-6C98-7641-BD08-2C2F89031B57}" type="presOf" srcId="{56C63E33-FAEE-D447-B784-DB81D709F744}" destId="{BDB0C96F-92FB-DC4D-88A6-9968B9F01095}" srcOrd="0" destOrd="0" presId="urn:microsoft.com/office/officeart/2005/8/layout/target2"/>
    <dgm:cxn modelId="{30FF77EF-1DDE-7845-9E59-653786357CFA}" type="presOf" srcId="{C29A0A76-9ABC-2A45-99CE-1F6B6324E6E6}" destId="{E61E5E94-86F5-234E-92C6-5A34A4DA0506}" srcOrd="0" destOrd="0" presId="urn:microsoft.com/office/officeart/2005/8/layout/target2"/>
    <dgm:cxn modelId="{9DCA50A1-A2C4-AB44-8F61-ED73D1F9DBFB}" srcId="{259BFD29-65D6-9349-A429-7495930B9E0F}" destId="{56C63E33-FAEE-D447-B784-DB81D709F744}" srcOrd="1" destOrd="0" parTransId="{D3AAC8D2-B64C-7840-A922-E612AAC54A39}" sibTransId="{D215A449-51DC-614F-BB28-9D60D732DA5B}"/>
    <dgm:cxn modelId="{26E35A34-FF8E-1D41-9400-34D066CBC9D1}" srcId="{AAFD26F6-33AC-6548-8B9B-22595F7FCE69}" destId="{FA8ADF89-FB1E-2542-A052-B8D84AD22DFA}" srcOrd="2" destOrd="0" parTransId="{0056E075-018E-A941-96CD-6D1ADC9BA0E6}" sibTransId="{B7C3155F-A0E2-4A4F-AC53-B1DA8638541D}"/>
    <dgm:cxn modelId="{29E8275D-B0FC-6740-A301-B5D107430434}" type="presOf" srcId="{F355AF35-325C-C143-B0C9-0D70EA2CFE76}" destId="{99D03B70-44B9-254A-9702-A674C2E9AB34}" srcOrd="0" destOrd="0" presId="urn:microsoft.com/office/officeart/2005/8/layout/target2"/>
    <dgm:cxn modelId="{98ECF094-3424-F841-A3CA-9F3668226F2D}" type="presOf" srcId="{14A1B929-E2B0-3041-A157-E52F6C1B5D57}" destId="{977C2C10-898E-354E-9223-413F6C64B98F}" srcOrd="0" destOrd="0" presId="urn:microsoft.com/office/officeart/2005/8/layout/target2"/>
    <dgm:cxn modelId="{74624BDC-34A0-CF45-8E07-A413F10A5641}" srcId="{63BDC682-603E-314A-82A9-A0CDF0A62C46}" destId="{14A1B929-E2B0-3041-A157-E52F6C1B5D57}" srcOrd="1" destOrd="0" parTransId="{B00B3E04-8723-0C46-97D8-49C1F372BD3A}" sibTransId="{97D7106F-8E36-FD4E-A07F-3735DBED3696}"/>
    <dgm:cxn modelId="{1CA14938-7E76-0441-B689-F0A21FA96F78}" type="presOf" srcId="{4BACCD78-2210-9C46-9ED6-175563C53C92}" destId="{0CE1E47B-295A-204F-85DC-A2C0A17E4249}" srcOrd="0" destOrd="0" presId="urn:microsoft.com/office/officeart/2005/8/layout/target2"/>
    <dgm:cxn modelId="{28BB5E4D-C59D-014A-869F-C4A8D30D3E02}" srcId="{56C63E33-FAEE-D447-B784-DB81D709F744}" destId="{ED923817-451E-4744-8969-EC65556743B3}" srcOrd="3" destOrd="0" parTransId="{C908C19A-08D9-C948-B78B-2D8486F19CAA}" sibTransId="{E0D9E566-CB33-D24A-AEAF-5EE4AB7B3BA4}"/>
    <dgm:cxn modelId="{6C3AB3E4-ADDA-1A4F-82AA-8C407EF337ED}" srcId="{56C63E33-FAEE-D447-B784-DB81D709F744}" destId="{7B7C87EA-179A-7E43-A22E-C1E6F10AFA5B}" srcOrd="1" destOrd="0" parTransId="{18CF8EDA-A59D-D141-B8F2-B32B94D74285}" sibTransId="{5AAFADAA-3CE8-A046-A696-4260543C7062}"/>
    <dgm:cxn modelId="{D8513205-9162-8A4B-8830-41FB244FD719}" type="presParOf" srcId="{4A5404DF-9DA8-1240-AD18-D9A51BB9B5C6}" destId="{54C83420-4475-3049-8FB0-CD807C99F351}" srcOrd="0" destOrd="0" presId="urn:microsoft.com/office/officeart/2005/8/layout/target2"/>
    <dgm:cxn modelId="{A4B28779-FE08-4C41-8507-FADF8B3FA34D}" type="presParOf" srcId="{54C83420-4475-3049-8FB0-CD807C99F351}" destId="{52175569-D129-4044-8D7B-5E101CFAEE12}" srcOrd="0" destOrd="0" presId="urn:microsoft.com/office/officeart/2005/8/layout/target2"/>
    <dgm:cxn modelId="{2F39DB45-07C7-F547-828D-719784DBF0CA}" type="presParOf" srcId="{54C83420-4475-3049-8FB0-CD807C99F351}" destId="{EFB80BA4-8DF7-424F-B125-BB0DB5954B70}" srcOrd="1" destOrd="0" presId="urn:microsoft.com/office/officeart/2005/8/layout/target2"/>
    <dgm:cxn modelId="{40306009-66DA-AC42-95A4-5192545A9DE6}" type="presParOf" srcId="{EFB80BA4-8DF7-424F-B125-BB0DB5954B70}" destId="{29B472CA-3880-0044-A7D0-2318B2D0984C}" srcOrd="0" destOrd="0" presId="urn:microsoft.com/office/officeart/2005/8/layout/target2"/>
    <dgm:cxn modelId="{4F861B38-0927-944C-A007-2C216A3D05DF}" type="presParOf" srcId="{EFB80BA4-8DF7-424F-B125-BB0DB5954B70}" destId="{ED0F3FCC-ABBD-7C4B-B2CB-812256A238A0}" srcOrd="1" destOrd="0" presId="urn:microsoft.com/office/officeart/2005/8/layout/target2"/>
    <dgm:cxn modelId="{E31323E7-B4AA-8F47-9E83-F9DF3F6175E4}" type="presParOf" srcId="{EFB80BA4-8DF7-424F-B125-BB0DB5954B70}" destId="{977C2C10-898E-354E-9223-413F6C64B98F}" srcOrd="2" destOrd="0" presId="urn:microsoft.com/office/officeart/2005/8/layout/target2"/>
    <dgm:cxn modelId="{80E98756-A77F-1D4B-A983-D43130B13585}" type="presParOf" srcId="{EFB80BA4-8DF7-424F-B125-BB0DB5954B70}" destId="{B9DCE3E9-1042-C448-A154-D7CECF93B40F}" srcOrd="3" destOrd="0" presId="urn:microsoft.com/office/officeart/2005/8/layout/target2"/>
    <dgm:cxn modelId="{ECF68C2B-EC20-2E44-BC27-3AFB08631C68}" type="presParOf" srcId="{EFB80BA4-8DF7-424F-B125-BB0DB5954B70}" destId="{995FC411-8136-7B45-B58F-BCA2363852CD}" srcOrd="4" destOrd="0" presId="urn:microsoft.com/office/officeart/2005/8/layout/target2"/>
    <dgm:cxn modelId="{4A99C53E-4BA2-A04C-AD96-E3ECD5AB4B6D}" type="presParOf" srcId="{EFB80BA4-8DF7-424F-B125-BB0DB5954B70}" destId="{52FD36B2-6FDE-C04E-852B-C0BE15F2D857}" srcOrd="5" destOrd="0" presId="urn:microsoft.com/office/officeart/2005/8/layout/target2"/>
    <dgm:cxn modelId="{0114BC47-708E-9C4C-B150-9FD4FBD76148}" type="presParOf" srcId="{EFB80BA4-8DF7-424F-B125-BB0DB5954B70}" destId="{1770602C-DA6E-3147-A512-3AAEE1986E2D}" srcOrd="6" destOrd="0" presId="urn:microsoft.com/office/officeart/2005/8/layout/target2"/>
    <dgm:cxn modelId="{C36EBF04-1A6D-BE42-B936-422B499E200F}" type="presParOf" srcId="{EFB80BA4-8DF7-424F-B125-BB0DB5954B70}" destId="{F6A02039-0C20-324A-9796-50A2B0CFD89D}" srcOrd="7" destOrd="0" presId="urn:microsoft.com/office/officeart/2005/8/layout/target2"/>
    <dgm:cxn modelId="{188D0CFD-DCD2-DC45-8820-0729CAB07C1D}" type="presParOf" srcId="{EFB80BA4-8DF7-424F-B125-BB0DB5954B70}" destId="{3A68D4B7-40FD-0A49-BC14-0A6A468B33DE}" srcOrd="8" destOrd="0" presId="urn:microsoft.com/office/officeart/2005/8/layout/target2"/>
    <dgm:cxn modelId="{55160570-CC9E-894B-B3C7-66074F0CC029}" type="presParOf" srcId="{EFB80BA4-8DF7-424F-B125-BB0DB5954B70}" destId="{15DCB945-30A5-974B-93ED-490AE6397C5F}" srcOrd="9" destOrd="0" presId="urn:microsoft.com/office/officeart/2005/8/layout/target2"/>
    <dgm:cxn modelId="{9DCEBF13-FFCE-D446-A7C9-4F41804817F2}" type="presParOf" srcId="{EFB80BA4-8DF7-424F-B125-BB0DB5954B70}" destId="{D58B85CF-76F8-EF49-B389-05E77C1D9A51}" srcOrd="10" destOrd="0" presId="urn:microsoft.com/office/officeart/2005/8/layout/target2"/>
    <dgm:cxn modelId="{B4F31AD8-195A-4C49-8143-DACE2211679F}" type="presParOf" srcId="{4A5404DF-9DA8-1240-AD18-D9A51BB9B5C6}" destId="{DD35D9BE-7932-374A-8BBD-C1DBB98943BE}" srcOrd="1" destOrd="0" presId="urn:microsoft.com/office/officeart/2005/8/layout/target2"/>
    <dgm:cxn modelId="{294834E3-5DDC-EF42-8425-9EA5A6D47570}" type="presParOf" srcId="{DD35D9BE-7932-374A-8BBD-C1DBB98943BE}" destId="{BDB0C96F-92FB-DC4D-88A6-9968B9F01095}" srcOrd="0" destOrd="0" presId="urn:microsoft.com/office/officeart/2005/8/layout/target2"/>
    <dgm:cxn modelId="{30644BD4-C9BF-4042-877C-4A21228C7F84}" type="presParOf" srcId="{DD35D9BE-7932-374A-8BBD-C1DBB98943BE}" destId="{42D7EF92-29B6-6E4F-99FF-83B7895EBBE3}" srcOrd="1" destOrd="0" presId="urn:microsoft.com/office/officeart/2005/8/layout/target2"/>
    <dgm:cxn modelId="{FF4BB0DA-CA98-7846-B19C-298D0F73F021}" type="presParOf" srcId="{42D7EF92-29B6-6E4F-99FF-83B7895EBBE3}" destId="{E61E5E94-86F5-234E-92C6-5A34A4DA0506}" srcOrd="0" destOrd="0" presId="urn:microsoft.com/office/officeart/2005/8/layout/target2"/>
    <dgm:cxn modelId="{F40308A7-AB44-8C40-A4EE-BF920991CFBB}" type="presParOf" srcId="{42D7EF92-29B6-6E4F-99FF-83B7895EBBE3}" destId="{32CAD4FC-7706-D845-A0D2-BAFB30EA526C}" srcOrd="1" destOrd="0" presId="urn:microsoft.com/office/officeart/2005/8/layout/target2"/>
    <dgm:cxn modelId="{D2718C47-99DC-4C4F-93B9-DEE2DBD9E021}" type="presParOf" srcId="{42D7EF92-29B6-6E4F-99FF-83B7895EBBE3}" destId="{8C5D7581-C8F3-6144-BBA5-E3830BBEC56A}" srcOrd="2" destOrd="0" presId="urn:microsoft.com/office/officeart/2005/8/layout/target2"/>
    <dgm:cxn modelId="{9306FDD5-B2A2-684D-AEE9-7D241FBEF799}" type="presParOf" srcId="{42D7EF92-29B6-6E4F-99FF-83B7895EBBE3}" destId="{579E20EB-E39E-5E42-8851-F4C08E8DC5B7}" srcOrd="3" destOrd="0" presId="urn:microsoft.com/office/officeart/2005/8/layout/target2"/>
    <dgm:cxn modelId="{4E9AC16A-8F47-7242-B540-F3961AC1561A}" type="presParOf" srcId="{42D7EF92-29B6-6E4F-99FF-83B7895EBBE3}" destId="{5D3B4976-F911-0A45-9EF0-4CA01D5976D8}" srcOrd="4" destOrd="0" presId="urn:microsoft.com/office/officeart/2005/8/layout/target2"/>
    <dgm:cxn modelId="{A52E2233-1635-D64B-AE2F-F70A8BDB7AF4}" type="presParOf" srcId="{42D7EF92-29B6-6E4F-99FF-83B7895EBBE3}" destId="{4C40946E-2397-C44A-A83C-FD209997650C}" srcOrd="5" destOrd="0" presId="urn:microsoft.com/office/officeart/2005/8/layout/target2"/>
    <dgm:cxn modelId="{560EF4A9-F4E0-9D4C-B51C-A0C77DF9504B}" type="presParOf" srcId="{42D7EF92-29B6-6E4F-99FF-83B7895EBBE3}" destId="{97383BD4-48E8-4C46-A28F-AA187FAFAC20}" srcOrd="6" destOrd="0" presId="urn:microsoft.com/office/officeart/2005/8/layout/target2"/>
    <dgm:cxn modelId="{ABC1ADBE-1ED3-BA4C-8014-6DEE5E083F06}" type="presParOf" srcId="{4A5404DF-9DA8-1240-AD18-D9A51BB9B5C6}" destId="{4BA01A10-4E33-A044-A45D-274B134E08F0}" srcOrd="2" destOrd="0" presId="urn:microsoft.com/office/officeart/2005/8/layout/target2"/>
    <dgm:cxn modelId="{45BCAB2F-4AA1-9643-A584-61B57B257F3C}" type="presParOf" srcId="{4BA01A10-4E33-A044-A45D-274B134E08F0}" destId="{640B35E2-B88E-0F44-A33A-4561A3BEE83E}" srcOrd="0" destOrd="0" presId="urn:microsoft.com/office/officeart/2005/8/layout/target2"/>
    <dgm:cxn modelId="{6207E48B-6714-BA4F-B77E-7B27AE8792B9}" type="presParOf" srcId="{4BA01A10-4E33-A044-A45D-274B134E08F0}" destId="{F55FA4AA-8AAE-914A-A983-4B25A42AC6F0}" srcOrd="1" destOrd="0" presId="urn:microsoft.com/office/officeart/2005/8/layout/target2"/>
    <dgm:cxn modelId="{91678398-D601-DB44-8418-86C444521B29}" type="presParOf" srcId="{F55FA4AA-8AAE-914A-A983-4B25A42AC6F0}" destId="{99D03B70-44B9-254A-9702-A674C2E9AB34}" srcOrd="0" destOrd="0" presId="urn:microsoft.com/office/officeart/2005/8/layout/target2"/>
    <dgm:cxn modelId="{BF5FDB99-C50A-6A43-A814-847FBB89856D}" type="presParOf" srcId="{F55FA4AA-8AAE-914A-A983-4B25A42AC6F0}" destId="{B70ACD00-60DB-604F-80DA-A81A00B53381}" srcOrd="1" destOrd="0" presId="urn:microsoft.com/office/officeart/2005/8/layout/target2"/>
    <dgm:cxn modelId="{FFFDEF40-A27D-844A-AAB6-2485B29529A0}" type="presParOf" srcId="{F55FA4AA-8AAE-914A-A983-4B25A42AC6F0}" destId="{0CE1E47B-295A-204F-85DC-A2C0A17E4249}" srcOrd="2" destOrd="0" presId="urn:microsoft.com/office/officeart/2005/8/layout/target2"/>
    <dgm:cxn modelId="{1234866B-F94D-D24A-8F56-4FBD065DB6B2}" type="presParOf" srcId="{F55FA4AA-8AAE-914A-A983-4B25A42AC6F0}" destId="{4F042689-621E-D944-9451-7495D52C64FD}" srcOrd="3" destOrd="0" presId="urn:microsoft.com/office/officeart/2005/8/layout/target2"/>
    <dgm:cxn modelId="{A7D135F4-AD5F-1F44-8D6A-7A487CF6DB5B}" type="presParOf" srcId="{F55FA4AA-8AAE-914A-A983-4B25A42AC6F0}" destId="{0DA414B9-2B99-124B-9778-3AE7C6DB2283}" srcOrd="4" destOrd="0" presId="urn:microsoft.com/office/officeart/2005/8/layout/targe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94E0B6B-ED56-8A40-B218-CFB637ED6626}" type="doc">
      <dgm:prSet loTypeId="urn:microsoft.com/office/officeart/2005/8/layout/vList5" loCatId="" qsTypeId="urn:microsoft.com/office/officeart/2005/8/quickstyle/simple4" qsCatId="simple" csTypeId="urn:microsoft.com/office/officeart/2005/8/colors/accent6_2" csCatId="accent6" phldr="1"/>
      <dgm:spPr/>
      <dgm:t>
        <a:bodyPr/>
        <a:lstStyle/>
        <a:p>
          <a:endParaRPr lang="en-US"/>
        </a:p>
      </dgm:t>
    </dgm:pt>
    <dgm:pt modelId="{F75D9B4D-6A1F-A94C-ADD5-50FD58A04A35}">
      <dgm:prSet phldrT="[Text]">
        <dgm:style>
          <a:lnRef idx="0">
            <a:schemeClr val="accent6"/>
          </a:lnRef>
          <a:fillRef idx="3">
            <a:schemeClr val="accent6"/>
          </a:fillRef>
          <a:effectRef idx="3">
            <a:schemeClr val="accent6"/>
          </a:effectRef>
          <a:fontRef idx="minor">
            <a:schemeClr val="lt1"/>
          </a:fontRef>
        </dgm:style>
      </dgm:prSet>
      <dgm:spPr/>
      <dgm:t>
        <a:bodyPr/>
        <a:lstStyle/>
        <a:p>
          <a:r>
            <a:rPr lang="en-US" dirty="0" smtClean="0"/>
            <a:t>Service Requests</a:t>
          </a:r>
          <a:endParaRPr lang="en-US" dirty="0"/>
        </a:p>
      </dgm:t>
    </dgm:pt>
    <dgm:pt modelId="{ED2E8602-5187-344A-950E-2B0601ECB466}" type="parTrans" cxnId="{8B1F72D5-8120-B147-A6A8-82859A10C18C}">
      <dgm:prSet/>
      <dgm:spPr/>
      <dgm:t>
        <a:bodyPr/>
        <a:lstStyle/>
        <a:p>
          <a:endParaRPr lang="en-US"/>
        </a:p>
      </dgm:t>
    </dgm:pt>
    <dgm:pt modelId="{95D1D07E-5BA7-DD44-8471-16F4BD7F35C6}" type="sibTrans" cxnId="{8B1F72D5-8120-B147-A6A8-82859A10C18C}">
      <dgm:prSet/>
      <dgm:spPr/>
      <dgm:t>
        <a:bodyPr/>
        <a:lstStyle/>
        <a:p>
          <a:endParaRPr lang="en-US"/>
        </a:p>
      </dgm:t>
    </dgm:pt>
    <dgm:pt modelId="{EA91A1C6-6519-9841-8BBA-4FF11B63D897}">
      <dgm:prSet phldrT="[Text]"/>
      <dgm:spPr/>
      <dgm:t>
        <a:bodyPr/>
        <a:lstStyle/>
        <a:p>
          <a:r>
            <a:rPr lang="en-US" dirty="0" err="1" smtClean="0"/>
            <a:t>Hystrix</a:t>
          </a:r>
          <a:r>
            <a:rPr lang="en-US" dirty="0" smtClean="0"/>
            <a:t>/Turbine – dependencies and real-time status</a:t>
          </a:r>
          <a:endParaRPr lang="en-US" dirty="0"/>
        </a:p>
      </dgm:t>
    </dgm:pt>
    <dgm:pt modelId="{5A2BA6A6-D1EE-2246-8230-40A13D1791F3}" type="parTrans" cxnId="{D181909A-9A20-324F-8126-03E71D9850C1}">
      <dgm:prSet/>
      <dgm:spPr/>
      <dgm:t>
        <a:bodyPr/>
        <a:lstStyle/>
        <a:p>
          <a:endParaRPr lang="en-US"/>
        </a:p>
      </dgm:t>
    </dgm:pt>
    <dgm:pt modelId="{26D1DA5B-289E-5145-8782-BEEA02CD442E}" type="sibTrans" cxnId="{D181909A-9A20-324F-8126-03E71D9850C1}">
      <dgm:prSet/>
      <dgm:spPr/>
      <dgm:t>
        <a:bodyPr/>
        <a:lstStyle/>
        <a:p>
          <a:endParaRPr lang="en-US"/>
        </a:p>
      </dgm:t>
    </dgm:pt>
    <dgm:pt modelId="{68092324-6850-8642-B7D9-54AF966097B1}">
      <dgm:prSet phldrT="[Text]"/>
      <dgm:spPr/>
      <dgm:t>
        <a:bodyPr/>
        <a:lstStyle/>
        <a:p>
          <a:r>
            <a:rPr lang="en-US" dirty="0" smtClean="0"/>
            <a:t>Ribbon - REST Client for outbound calls</a:t>
          </a:r>
          <a:endParaRPr lang="en-US" dirty="0"/>
        </a:p>
      </dgm:t>
    </dgm:pt>
    <dgm:pt modelId="{BA0D198C-15C4-7E47-B962-440A22F3CF16}" type="parTrans" cxnId="{344E72D1-AE95-0E44-9FFF-691A10884E00}">
      <dgm:prSet/>
      <dgm:spPr/>
      <dgm:t>
        <a:bodyPr/>
        <a:lstStyle/>
        <a:p>
          <a:endParaRPr lang="en-US"/>
        </a:p>
      </dgm:t>
    </dgm:pt>
    <dgm:pt modelId="{132B9960-059A-624E-B3F0-153FEEE11E50}" type="sibTrans" cxnId="{344E72D1-AE95-0E44-9FFF-691A10884E00}">
      <dgm:prSet/>
      <dgm:spPr/>
      <dgm:t>
        <a:bodyPr/>
        <a:lstStyle/>
        <a:p>
          <a:endParaRPr lang="en-US"/>
        </a:p>
      </dgm:t>
    </dgm:pt>
    <dgm:pt modelId="{086321C4-F3E9-6741-B67E-E29F1A4BA9FC}">
      <dgm:prSet phldrT="[Text]">
        <dgm:style>
          <a:lnRef idx="0">
            <a:schemeClr val="accent6"/>
          </a:lnRef>
          <a:fillRef idx="3">
            <a:schemeClr val="accent6"/>
          </a:fillRef>
          <a:effectRef idx="3">
            <a:schemeClr val="accent6"/>
          </a:effectRef>
          <a:fontRef idx="minor">
            <a:schemeClr val="lt1"/>
          </a:fontRef>
        </dgm:style>
      </dgm:prSet>
      <dgm:spPr/>
      <dgm:t>
        <a:bodyPr/>
        <a:lstStyle/>
        <a:p>
          <a:r>
            <a:rPr lang="en-US" dirty="0" smtClean="0"/>
            <a:t>Logging</a:t>
          </a:r>
          <a:endParaRPr lang="en-US" dirty="0"/>
        </a:p>
      </dgm:t>
    </dgm:pt>
    <dgm:pt modelId="{0E0DC052-E3CD-A44A-89DC-F050F3117050}" type="parTrans" cxnId="{42567841-551B-1C46-82F6-44866167AC3F}">
      <dgm:prSet/>
      <dgm:spPr/>
      <dgm:t>
        <a:bodyPr/>
        <a:lstStyle/>
        <a:p>
          <a:endParaRPr lang="en-US"/>
        </a:p>
      </dgm:t>
    </dgm:pt>
    <dgm:pt modelId="{6757BDC3-4928-0344-A8CC-BEE31942EEA1}" type="sibTrans" cxnId="{42567841-551B-1C46-82F6-44866167AC3F}">
      <dgm:prSet/>
      <dgm:spPr/>
      <dgm:t>
        <a:bodyPr/>
        <a:lstStyle/>
        <a:p>
          <a:endParaRPr lang="en-US"/>
        </a:p>
      </dgm:t>
    </dgm:pt>
    <dgm:pt modelId="{5CB9EF7F-6746-8049-BF91-2193D09D6474}">
      <dgm:prSet phldrT="[Text]"/>
      <dgm:spPr/>
      <dgm:t>
        <a:bodyPr/>
        <a:lstStyle/>
        <a:p>
          <a:r>
            <a:rPr lang="en-US" dirty="0" smtClean="0"/>
            <a:t>Blitz4j – non-blocking logging</a:t>
          </a:r>
          <a:endParaRPr lang="en-US" dirty="0"/>
        </a:p>
      </dgm:t>
    </dgm:pt>
    <dgm:pt modelId="{42DBCF6E-90FA-614F-A8E3-3CDFD3436F80}" type="parTrans" cxnId="{D7F58245-86A2-244A-939D-5BBFE77BD7A8}">
      <dgm:prSet/>
      <dgm:spPr/>
      <dgm:t>
        <a:bodyPr/>
        <a:lstStyle/>
        <a:p>
          <a:endParaRPr lang="en-US"/>
        </a:p>
      </dgm:t>
    </dgm:pt>
    <dgm:pt modelId="{D78F8F0E-1DB1-3D40-8F9C-D664F037719A}" type="sibTrans" cxnId="{D7F58245-86A2-244A-939D-5BBFE77BD7A8}">
      <dgm:prSet/>
      <dgm:spPr/>
      <dgm:t>
        <a:bodyPr/>
        <a:lstStyle/>
        <a:p>
          <a:endParaRPr lang="en-US"/>
        </a:p>
      </dgm:t>
    </dgm:pt>
    <dgm:pt modelId="{F26B47D4-8625-A64E-8CB4-3D119467A5E5}">
      <dgm:prSet phldrT="[Text]">
        <dgm:style>
          <a:lnRef idx="0">
            <a:schemeClr val="accent6"/>
          </a:lnRef>
          <a:fillRef idx="3">
            <a:schemeClr val="accent6"/>
          </a:fillRef>
          <a:effectRef idx="3">
            <a:schemeClr val="accent6"/>
          </a:effectRef>
          <a:fontRef idx="minor">
            <a:schemeClr val="lt1"/>
          </a:fontRef>
        </dgm:style>
      </dgm:prSet>
      <dgm:spPr/>
      <dgm:t>
        <a:bodyPr/>
        <a:lstStyle/>
        <a:p>
          <a:r>
            <a:rPr lang="en-US" dirty="0" smtClean="0"/>
            <a:t>Initialization</a:t>
          </a:r>
          <a:endParaRPr lang="en-US" dirty="0"/>
        </a:p>
      </dgm:t>
    </dgm:pt>
    <dgm:pt modelId="{5ABC0D3D-6B8A-B046-BC2E-A7161B732020}" type="parTrans" cxnId="{7D954FA5-A5E4-F444-971F-2E8586E9E471}">
      <dgm:prSet/>
      <dgm:spPr/>
      <dgm:t>
        <a:bodyPr/>
        <a:lstStyle/>
        <a:p>
          <a:endParaRPr lang="en-US"/>
        </a:p>
      </dgm:t>
    </dgm:pt>
    <dgm:pt modelId="{1B17BA46-5A53-4E47-A982-D38F38509259}" type="sibTrans" cxnId="{7D954FA5-A5E4-F444-971F-2E8586E9E471}">
      <dgm:prSet/>
      <dgm:spPr/>
      <dgm:t>
        <a:bodyPr/>
        <a:lstStyle/>
        <a:p>
          <a:endParaRPr lang="en-US"/>
        </a:p>
      </dgm:t>
    </dgm:pt>
    <dgm:pt modelId="{F9FBA8D3-B36D-B24F-94B5-9429105AFF31}">
      <dgm:prSet phldrT="[Text]"/>
      <dgm:spPr/>
      <dgm:t>
        <a:bodyPr/>
        <a:lstStyle/>
        <a:p>
          <a:r>
            <a:rPr lang="en-US" dirty="0" err="1" smtClean="0"/>
            <a:t>Governator</a:t>
          </a:r>
          <a:r>
            <a:rPr lang="en-US" dirty="0" smtClean="0"/>
            <a:t> – </a:t>
          </a:r>
          <a:r>
            <a:rPr lang="en-US" dirty="0" err="1" smtClean="0"/>
            <a:t>Guice</a:t>
          </a:r>
          <a:r>
            <a:rPr lang="en-US" dirty="0" smtClean="0"/>
            <a:t> based dependency injection</a:t>
          </a:r>
          <a:endParaRPr lang="en-US" dirty="0"/>
        </a:p>
      </dgm:t>
    </dgm:pt>
    <dgm:pt modelId="{1C6789E9-DD57-294C-BB87-CFBE7EE77A00}" type="parTrans" cxnId="{328F8136-B991-1442-877D-EBBC4365281F}">
      <dgm:prSet/>
      <dgm:spPr/>
      <dgm:t>
        <a:bodyPr/>
        <a:lstStyle/>
        <a:p>
          <a:endParaRPr lang="en-US"/>
        </a:p>
      </dgm:t>
    </dgm:pt>
    <dgm:pt modelId="{70A324E5-4429-DA46-94D0-9AA71FFA59CB}" type="sibTrans" cxnId="{328F8136-B991-1442-877D-EBBC4365281F}">
      <dgm:prSet/>
      <dgm:spPr/>
      <dgm:t>
        <a:bodyPr/>
        <a:lstStyle/>
        <a:p>
          <a:endParaRPr lang="en-US"/>
        </a:p>
      </dgm:t>
    </dgm:pt>
    <dgm:pt modelId="{43AC8B20-AEDA-574C-A434-10E2D8545A03}">
      <dgm:prSet phldrT="[Text]"/>
      <dgm:spPr/>
      <dgm:t>
        <a:bodyPr/>
        <a:lstStyle/>
        <a:p>
          <a:r>
            <a:rPr lang="en-US" dirty="0" err="1" smtClean="0"/>
            <a:t>Archaius</a:t>
          </a:r>
          <a:r>
            <a:rPr lang="en-US" dirty="0" smtClean="0"/>
            <a:t> – dynamic configuration properties client</a:t>
          </a:r>
          <a:endParaRPr lang="en-US" dirty="0"/>
        </a:p>
      </dgm:t>
    </dgm:pt>
    <dgm:pt modelId="{F105FF62-A2F4-624F-80BD-0AD5D2E32663}" type="parTrans" cxnId="{A54C6143-C112-BA4A-957D-BB8DA7781D56}">
      <dgm:prSet/>
      <dgm:spPr/>
      <dgm:t>
        <a:bodyPr/>
        <a:lstStyle/>
        <a:p>
          <a:endParaRPr lang="en-US"/>
        </a:p>
      </dgm:t>
    </dgm:pt>
    <dgm:pt modelId="{8F01680C-16BC-3B41-AC85-BA520594B7E2}" type="sibTrans" cxnId="{A54C6143-C112-BA4A-957D-BB8DA7781D56}">
      <dgm:prSet/>
      <dgm:spPr/>
      <dgm:t>
        <a:bodyPr/>
        <a:lstStyle/>
        <a:p>
          <a:endParaRPr lang="en-US"/>
        </a:p>
      </dgm:t>
    </dgm:pt>
    <dgm:pt modelId="{66671E29-0BAF-084F-A7EB-89B36DCCF442}">
      <dgm:prSet phldrT="[Text]"/>
      <dgm:spPr/>
      <dgm:t>
        <a:bodyPr/>
        <a:lstStyle/>
        <a:p>
          <a:r>
            <a:rPr lang="en-US" dirty="0" smtClean="0"/>
            <a:t>Servo – metrics export for </a:t>
          </a:r>
          <a:r>
            <a:rPr lang="en-US" dirty="0" err="1" smtClean="0"/>
            <a:t>autoscaling</a:t>
          </a:r>
          <a:endParaRPr lang="en-US" dirty="0"/>
        </a:p>
      </dgm:t>
    </dgm:pt>
    <dgm:pt modelId="{D3A560CD-F641-3244-AA25-255672439D32}" type="parTrans" cxnId="{2D2F255A-FA0D-C24D-B952-D4F28ADCAF84}">
      <dgm:prSet/>
      <dgm:spPr/>
      <dgm:t>
        <a:bodyPr/>
        <a:lstStyle/>
        <a:p>
          <a:endParaRPr lang="en-US"/>
        </a:p>
      </dgm:t>
    </dgm:pt>
    <dgm:pt modelId="{01BC7357-7281-534D-8E71-C6BE514D0C51}" type="sibTrans" cxnId="{2D2F255A-FA0D-C24D-B952-D4F28ADCAF84}">
      <dgm:prSet/>
      <dgm:spPr/>
      <dgm:t>
        <a:bodyPr/>
        <a:lstStyle/>
        <a:p>
          <a:endParaRPr lang="en-US"/>
        </a:p>
      </dgm:t>
    </dgm:pt>
    <dgm:pt modelId="{9E21CD13-A785-7540-B389-F763B20772A0}">
      <dgm:prSet phldrT="[Text]"/>
      <dgm:spPr/>
      <dgm:t>
        <a:bodyPr/>
        <a:lstStyle/>
        <a:p>
          <a:r>
            <a:rPr lang="en-US" dirty="0" err="1" smtClean="0"/>
            <a:t>Karyon</a:t>
          </a:r>
          <a:r>
            <a:rPr lang="en-US" dirty="0" smtClean="0"/>
            <a:t> - Base Server for inbound requests</a:t>
          </a:r>
          <a:endParaRPr lang="en-US" dirty="0"/>
        </a:p>
      </dgm:t>
    </dgm:pt>
    <dgm:pt modelId="{F9E6FB81-7AE8-0548-87DB-BE832422AE55}" type="parTrans" cxnId="{0476FE9E-80C4-A84B-AAB0-73FF6D2C4546}">
      <dgm:prSet/>
      <dgm:spPr/>
      <dgm:t>
        <a:bodyPr/>
        <a:lstStyle/>
        <a:p>
          <a:endParaRPr lang="en-US"/>
        </a:p>
      </dgm:t>
    </dgm:pt>
    <dgm:pt modelId="{70CD955E-E19B-7A48-B38B-70353705F154}" type="sibTrans" cxnId="{0476FE9E-80C4-A84B-AAB0-73FF6D2C4546}">
      <dgm:prSet/>
      <dgm:spPr/>
      <dgm:t>
        <a:bodyPr/>
        <a:lstStyle/>
        <a:p>
          <a:endParaRPr lang="en-US"/>
        </a:p>
      </dgm:t>
    </dgm:pt>
    <dgm:pt modelId="{B8AC1B21-1C50-944E-9A1E-BC3C9FAE6895}">
      <dgm:prSet phldrT="[Text]"/>
      <dgm:spPr/>
      <dgm:t>
        <a:bodyPr/>
        <a:lstStyle/>
        <a:p>
          <a:r>
            <a:rPr lang="en-US" dirty="0" err="1" smtClean="0"/>
            <a:t>RxJava</a:t>
          </a:r>
          <a:r>
            <a:rPr lang="en-US" dirty="0" smtClean="0"/>
            <a:t> – Reactive pattern</a:t>
          </a:r>
          <a:endParaRPr lang="en-US" dirty="0"/>
        </a:p>
      </dgm:t>
    </dgm:pt>
    <dgm:pt modelId="{7C801AAF-491A-3649-9F91-ACAE679014D0}" type="parTrans" cxnId="{AA7B9F32-6936-EB4A-AEE7-9D2EBD94C0E1}">
      <dgm:prSet/>
      <dgm:spPr/>
      <dgm:t>
        <a:bodyPr/>
        <a:lstStyle/>
        <a:p>
          <a:endParaRPr lang="en-US"/>
        </a:p>
      </dgm:t>
    </dgm:pt>
    <dgm:pt modelId="{48DC91C5-8120-0146-A63D-74B5211DB011}" type="sibTrans" cxnId="{AA7B9F32-6936-EB4A-AEE7-9D2EBD94C0E1}">
      <dgm:prSet/>
      <dgm:spPr/>
      <dgm:t>
        <a:bodyPr/>
        <a:lstStyle/>
        <a:p>
          <a:endParaRPr lang="en-US"/>
        </a:p>
      </dgm:t>
    </dgm:pt>
    <dgm:pt modelId="{A41E83C7-E211-A346-873D-2440B7F4D1B6}">
      <dgm:prSet phldrT="[Text]"/>
      <dgm:spPr/>
      <dgm:t>
        <a:bodyPr/>
        <a:lstStyle/>
        <a:p>
          <a:r>
            <a:rPr lang="en-US" dirty="0" smtClean="0"/>
            <a:t>Atlas – high volume instrumentation</a:t>
          </a:r>
          <a:endParaRPr lang="en-US" dirty="0"/>
        </a:p>
      </dgm:t>
    </dgm:pt>
    <dgm:pt modelId="{87E2A436-4B36-184C-9E20-FEE26ED7A2E0}" type="parTrans" cxnId="{78BE9BF7-439F-6D4E-A556-0581202FF87C}">
      <dgm:prSet/>
      <dgm:spPr/>
      <dgm:t>
        <a:bodyPr/>
        <a:lstStyle/>
        <a:p>
          <a:endParaRPr lang="en-US"/>
        </a:p>
      </dgm:t>
    </dgm:pt>
    <dgm:pt modelId="{01F5BA26-851F-4F41-A1E4-AF6A95B7D991}" type="sibTrans" cxnId="{78BE9BF7-439F-6D4E-A556-0581202FF87C}">
      <dgm:prSet/>
      <dgm:spPr/>
      <dgm:t>
        <a:bodyPr/>
        <a:lstStyle/>
        <a:p>
          <a:endParaRPr lang="en-US"/>
        </a:p>
      </dgm:t>
    </dgm:pt>
    <dgm:pt modelId="{34823329-93E1-4B44-9D39-640A0E95FF21}">
      <dgm:prSet phldrT="[Text]"/>
      <dgm:spPr/>
      <dgm:t>
        <a:bodyPr/>
        <a:lstStyle/>
        <a:p>
          <a:r>
            <a:rPr lang="en-US" dirty="0" smtClean="0"/>
            <a:t>Baked AMI – Tomcat, Apache, your code</a:t>
          </a:r>
          <a:endParaRPr lang="en-US" dirty="0"/>
        </a:p>
      </dgm:t>
    </dgm:pt>
    <dgm:pt modelId="{4FAFE81F-F7A9-4748-835F-9648789A6F1F}" type="parTrans" cxnId="{893E1945-5168-434C-A69E-01D25D115524}">
      <dgm:prSet/>
      <dgm:spPr/>
      <dgm:t>
        <a:bodyPr/>
        <a:lstStyle/>
        <a:p>
          <a:endParaRPr lang="en-US"/>
        </a:p>
      </dgm:t>
    </dgm:pt>
    <dgm:pt modelId="{CC1B4010-BE1C-CD43-BAB7-85AD1FB27980}" type="sibTrans" cxnId="{893E1945-5168-434C-A69E-01D25D115524}">
      <dgm:prSet/>
      <dgm:spPr/>
      <dgm:t>
        <a:bodyPr/>
        <a:lstStyle/>
        <a:p>
          <a:endParaRPr lang="en-US"/>
        </a:p>
      </dgm:t>
    </dgm:pt>
    <dgm:pt modelId="{CA43FD90-951B-9642-ACD3-9143F1D83F4E}">
      <dgm:prSet phldrT="[Text]"/>
      <dgm:spPr/>
      <dgm:t>
        <a:bodyPr/>
        <a:lstStyle/>
        <a:p>
          <a:r>
            <a:rPr lang="en-US" dirty="0" smtClean="0"/>
            <a:t>Eureka - service registration client</a:t>
          </a:r>
          <a:endParaRPr lang="en-US" dirty="0"/>
        </a:p>
      </dgm:t>
    </dgm:pt>
    <dgm:pt modelId="{0680C461-0FF5-584C-BC39-E294B44A8007}" type="parTrans" cxnId="{7A3D5DCF-27C2-FF4D-8B0D-2F0929DDA3EE}">
      <dgm:prSet/>
      <dgm:spPr/>
      <dgm:t>
        <a:bodyPr/>
        <a:lstStyle/>
        <a:p>
          <a:endParaRPr lang="en-US"/>
        </a:p>
      </dgm:t>
    </dgm:pt>
    <dgm:pt modelId="{1921B288-F8BA-DC45-9DE4-86F2B108EBF6}" type="sibTrans" cxnId="{7A3D5DCF-27C2-FF4D-8B0D-2F0929DDA3EE}">
      <dgm:prSet/>
      <dgm:spPr/>
      <dgm:t>
        <a:bodyPr/>
        <a:lstStyle/>
        <a:p>
          <a:endParaRPr lang="en-US"/>
        </a:p>
      </dgm:t>
    </dgm:pt>
    <dgm:pt modelId="{5B8411BD-B3E8-224D-B967-4821B6270A27}">
      <dgm:prSet phldrT="[Text]">
        <dgm:style>
          <a:lnRef idx="0">
            <a:schemeClr val="accent6"/>
          </a:lnRef>
          <a:fillRef idx="3">
            <a:schemeClr val="accent6"/>
          </a:fillRef>
          <a:effectRef idx="3">
            <a:schemeClr val="accent6"/>
          </a:effectRef>
          <a:fontRef idx="minor">
            <a:schemeClr val="lt1"/>
          </a:fontRef>
        </dgm:style>
      </dgm:prSet>
      <dgm:spPr/>
      <dgm:t>
        <a:bodyPr/>
        <a:lstStyle/>
        <a:p>
          <a:r>
            <a:rPr lang="en-US" dirty="0" smtClean="0"/>
            <a:t>Data Access</a:t>
          </a:r>
          <a:endParaRPr lang="en-US" dirty="0"/>
        </a:p>
      </dgm:t>
    </dgm:pt>
    <dgm:pt modelId="{FCC64465-73F1-3C42-8643-23EC5AA58FC7}" type="parTrans" cxnId="{879E8741-F623-2B4D-83ED-00AD1D44F664}">
      <dgm:prSet/>
      <dgm:spPr/>
      <dgm:t>
        <a:bodyPr/>
        <a:lstStyle/>
        <a:p>
          <a:endParaRPr lang="en-US"/>
        </a:p>
      </dgm:t>
    </dgm:pt>
    <dgm:pt modelId="{C39BA68B-D648-4C47-A649-76631C6013E2}" type="sibTrans" cxnId="{879E8741-F623-2B4D-83ED-00AD1D44F664}">
      <dgm:prSet/>
      <dgm:spPr/>
      <dgm:t>
        <a:bodyPr/>
        <a:lstStyle/>
        <a:p>
          <a:endParaRPr lang="en-US"/>
        </a:p>
      </dgm:t>
    </dgm:pt>
    <dgm:pt modelId="{3B71C31F-6C77-F44C-B96E-26B74D83D2E5}">
      <dgm:prSet phldrT="[Text]"/>
      <dgm:spPr/>
      <dgm:t>
        <a:bodyPr/>
        <a:lstStyle/>
        <a:p>
          <a:r>
            <a:rPr lang="en-US" dirty="0" err="1" smtClean="0"/>
            <a:t>Astyanax</a:t>
          </a:r>
          <a:r>
            <a:rPr lang="en-US" dirty="0" smtClean="0"/>
            <a:t> – Cassandra client and pattern library</a:t>
          </a:r>
          <a:endParaRPr lang="en-US" dirty="0"/>
        </a:p>
      </dgm:t>
    </dgm:pt>
    <dgm:pt modelId="{2FB68CEA-1F2E-B646-B1AB-575442B22097}" type="parTrans" cxnId="{F9E5EF1A-78E5-9D41-83F8-AD00E603E039}">
      <dgm:prSet/>
      <dgm:spPr/>
      <dgm:t>
        <a:bodyPr/>
        <a:lstStyle/>
        <a:p>
          <a:endParaRPr lang="en-US"/>
        </a:p>
      </dgm:t>
    </dgm:pt>
    <dgm:pt modelId="{7FFC9E31-D7CF-504D-BFF5-C755FAAFBF13}" type="sibTrans" cxnId="{F9E5EF1A-78E5-9D41-83F8-AD00E603E039}">
      <dgm:prSet/>
      <dgm:spPr/>
      <dgm:t>
        <a:bodyPr/>
        <a:lstStyle/>
        <a:p>
          <a:endParaRPr lang="en-US"/>
        </a:p>
      </dgm:t>
    </dgm:pt>
    <dgm:pt modelId="{3CA7A6C1-4F8B-BF47-AE15-2B129E446168}">
      <dgm:prSet phldrT="[Text]"/>
      <dgm:spPr/>
      <dgm:t>
        <a:bodyPr/>
        <a:lstStyle/>
        <a:p>
          <a:r>
            <a:rPr lang="en-US" dirty="0" err="1" smtClean="0"/>
            <a:t>Evcache</a:t>
          </a:r>
          <a:r>
            <a:rPr lang="en-US" dirty="0" smtClean="0"/>
            <a:t> – Zone aware </a:t>
          </a:r>
          <a:r>
            <a:rPr lang="en-US" dirty="0" err="1" smtClean="0"/>
            <a:t>Memcached</a:t>
          </a:r>
          <a:r>
            <a:rPr lang="en-US" dirty="0" smtClean="0"/>
            <a:t> client</a:t>
          </a:r>
          <a:endParaRPr lang="en-US" dirty="0"/>
        </a:p>
      </dgm:t>
    </dgm:pt>
    <dgm:pt modelId="{BAD000EC-D986-124A-A53D-04FFE158EF7B}" type="parTrans" cxnId="{B4CFB901-C6AE-F040-964D-A5CE47C86F54}">
      <dgm:prSet/>
      <dgm:spPr/>
      <dgm:t>
        <a:bodyPr/>
        <a:lstStyle/>
        <a:p>
          <a:endParaRPr lang="en-US"/>
        </a:p>
      </dgm:t>
    </dgm:pt>
    <dgm:pt modelId="{98475B18-1BEC-8E42-91C3-BFF7D81C4282}" type="sibTrans" cxnId="{B4CFB901-C6AE-F040-964D-A5CE47C86F54}">
      <dgm:prSet/>
      <dgm:spPr/>
      <dgm:t>
        <a:bodyPr/>
        <a:lstStyle/>
        <a:p>
          <a:endParaRPr lang="en-US"/>
        </a:p>
      </dgm:t>
    </dgm:pt>
    <dgm:pt modelId="{BA2F9443-F2B0-804D-AD1A-16F9556F922D}">
      <dgm:prSet phldrT="[Text]"/>
      <dgm:spPr/>
      <dgm:t>
        <a:bodyPr/>
        <a:lstStyle/>
        <a:p>
          <a:r>
            <a:rPr lang="en-US" dirty="0" smtClean="0"/>
            <a:t>Curator – Zookeeper patterns</a:t>
          </a:r>
          <a:endParaRPr lang="en-US" dirty="0"/>
        </a:p>
      </dgm:t>
    </dgm:pt>
    <dgm:pt modelId="{138CCCA3-1686-F74E-8764-F3D99CB2EEB4}" type="parTrans" cxnId="{0270F2B4-93A1-5E47-8E5C-639CB317BDB4}">
      <dgm:prSet/>
      <dgm:spPr/>
      <dgm:t>
        <a:bodyPr/>
        <a:lstStyle/>
        <a:p>
          <a:endParaRPr lang="en-US"/>
        </a:p>
      </dgm:t>
    </dgm:pt>
    <dgm:pt modelId="{92F51B01-C6C3-B648-B999-2C9C0F345CFA}" type="sibTrans" cxnId="{0270F2B4-93A1-5E47-8E5C-639CB317BDB4}">
      <dgm:prSet/>
      <dgm:spPr/>
      <dgm:t>
        <a:bodyPr/>
        <a:lstStyle/>
        <a:p>
          <a:endParaRPr lang="en-US"/>
        </a:p>
      </dgm:t>
    </dgm:pt>
    <dgm:pt modelId="{E98F6CA0-DD4C-464E-9665-D4491B39FDB4}">
      <dgm:prSet phldrT="[Text]"/>
      <dgm:spPr/>
      <dgm:t>
        <a:bodyPr/>
        <a:lstStyle/>
        <a:p>
          <a:r>
            <a:rPr lang="en-US" dirty="0" smtClean="0"/>
            <a:t>Denominator – DNS routing abstraction</a:t>
          </a:r>
          <a:endParaRPr lang="en-US" dirty="0"/>
        </a:p>
      </dgm:t>
    </dgm:pt>
    <dgm:pt modelId="{0274FC30-F255-3340-A733-10209A92EA1E}" type="parTrans" cxnId="{91CA8CF0-9480-C242-ADE2-977787DB0BEA}">
      <dgm:prSet/>
      <dgm:spPr/>
      <dgm:t>
        <a:bodyPr/>
        <a:lstStyle/>
        <a:p>
          <a:endParaRPr lang="en-US"/>
        </a:p>
      </dgm:t>
    </dgm:pt>
    <dgm:pt modelId="{95486037-D757-1346-873C-B7CAAC47A60F}" type="sibTrans" cxnId="{91CA8CF0-9480-C242-ADE2-977787DB0BEA}">
      <dgm:prSet/>
      <dgm:spPr/>
      <dgm:t>
        <a:bodyPr/>
        <a:lstStyle/>
        <a:p>
          <a:endParaRPr lang="en-US"/>
        </a:p>
      </dgm:t>
    </dgm:pt>
    <dgm:pt modelId="{EDC43FF8-0756-8248-A63F-71079E540DA3}" type="pres">
      <dgm:prSet presAssocID="{A94E0B6B-ED56-8A40-B218-CFB637ED6626}" presName="Name0" presStyleCnt="0">
        <dgm:presLayoutVars>
          <dgm:dir/>
          <dgm:animLvl val="lvl"/>
          <dgm:resizeHandles val="exact"/>
        </dgm:presLayoutVars>
      </dgm:prSet>
      <dgm:spPr/>
      <dgm:t>
        <a:bodyPr/>
        <a:lstStyle/>
        <a:p>
          <a:endParaRPr lang="en-US"/>
        </a:p>
      </dgm:t>
    </dgm:pt>
    <dgm:pt modelId="{5C698109-9808-F94F-BCF8-717FC274F4E9}" type="pres">
      <dgm:prSet presAssocID="{F26B47D4-8625-A64E-8CB4-3D119467A5E5}" presName="linNode" presStyleCnt="0"/>
      <dgm:spPr/>
    </dgm:pt>
    <dgm:pt modelId="{7AD189E0-F219-CC49-BC62-A12FBE48C721}" type="pres">
      <dgm:prSet presAssocID="{F26B47D4-8625-A64E-8CB4-3D119467A5E5}" presName="parentText" presStyleLbl="node1" presStyleIdx="0" presStyleCnt="4">
        <dgm:presLayoutVars>
          <dgm:chMax val="1"/>
          <dgm:bulletEnabled val="1"/>
        </dgm:presLayoutVars>
      </dgm:prSet>
      <dgm:spPr/>
      <dgm:t>
        <a:bodyPr/>
        <a:lstStyle/>
        <a:p>
          <a:endParaRPr lang="en-US"/>
        </a:p>
      </dgm:t>
    </dgm:pt>
    <dgm:pt modelId="{00919C4B-A572-384F-B571-401343AD6147}" type="pres">
      <dgm:prSet presAssocID="{F26B47D4-8625-A64E-8CB4-3D119467A5E5}" presName="descendantText" presStyleLbl="alignAccFollowNode1" presStyleIdx="0" presStyleCnt="4">
        <dgm:presLayoutVars>
          <dgm:bulletEnabled val="1"/>
        </dgm:presLayoutVars>
      </dgm:prSet>
      <dgm:spPr/>
      <dgm:t>
        <a:bodyPr/>
        <a:lstStyle/>
        <a:p>
          <a:endParaRPr lang="en-US"/>
        </a:p>
      </dgm:t>
    </dgm:pt>
    <dgm:pt modelId="{B72E602C-E9D6-8F4E-82B6-E2F434FAA1F3}" type="pres">
      <dgm:prSet presAssocID="{1B17BA46-5A53-4E47-A982-D38F38509259}" presName="sp" presStyleCnt="0"/>
      <dgm:spPr/>
    </dgm:pt>
    <dgm:pt modelId="{129A0DB8-48F4-4C41-B757-8E79D79673AE}" type="pres">
      <dgm:prSet presAssocID="{F75D9B4D-6A1F-A94C-ADD5-50FD58A04A35}" presName="linNode" presStyleCnt="0"/>
      <dgm:spPr/>
    </dgm:pt>
    <dgm:pt modelId="{1836D889-19ED-844A-ACE4-B58CF44BB661}" type="pres">
      <dgm:prSet presAssocID="{F75D9B4D-6A1F-A94C-ADD5-50FD58A04A35}" presName="parentText" presStyleLbl="node1" presStyleIdx="1" presStyleCnt="4">
        <dgm:presLayoutVars>
          <dgm:chMax val="1"/>
          <dgm:bulletEnabled val="1"/>
        </dgm:presLayoutVars>
      </dgm:prSet>
      <dgm:spPr/>
      <dgm:t>
        <a:bodyPr/>
        <a:lstStyle/>
        <a:p>
          <a:endParaRPr lang="en-US"/>
        </a:p>
      </dgm:t>
    </dgm:pt>
    <dgm:pt modelId="{65252EC1-1A39-C44C-89A7-0FB1F987951B}" type="pres">
      <dgm:prSet presAssocID="{F75D9B4D-6A1F-A94C-ADD5-50FD58A04A35}" presName="descendantText" presStyleLbl="alignAccFollowNode1" presStyleIdx="1" presStyleCnt="4">
        <dgm:presLayoutVars>
          <dgm:bulletEnabled val="1"/>
        </dgm:presLayoutVars>
      </dgm:prSet>
      <dgm:spPr/>
      <dgm:t>
        <a:bodyPr/>
        <a:lstStyle/>
        <a:p>
          <a:endParaRPr lang="en-US"/>
        </a:p>
      </dgm:t>
    </dgm:pt>
    <dgm:pt modelId="{1DA8FC02-5AF4-F744-9317-72B4111E8F2F}" type="pres">
      <dgm:prSet presAssocID="{95D1D07E-5BA7-DD44-8471-16F4BD7F35C6}" presName="sp" presStyleCnt="0"/>
      <dgm:spPr/>
    </dgm:pt>
    <dgm:pt modelId="{437599E8-120A-CF49-8526-DD0118A6A220}" type="pres">
      <dgm:prSet presAssocID="{5B8411BD-B3E8-224D-B967-4821B6270A27}" presName="linNode" presStyleCnt="0"/>
      <dgm:spPr/>
    </dgm:pt>
    <dgm:pt modelId="{BD27D378-A608-A746-A6D4-2C5C59C765CB}" type="pres">
      <dgm:prSet presAssocID="{5B8411BD-B3E8-224D-B967-4821B6270A27}" presName="parentText" presStyleLbl="node1" presStyleIdx="2" presStyleCnt="4">
        <dgm:presLayoutVars>
          <dgm:chMax val="1"/>
          <dgm:bulletEnabled val="1"/>
        </dgm:presLayoutVars>
      </dgm:prSet>
      <dgm:spPr/>
      <dgm:t>
        <a:bodyPr/>
        <a:lstStyle/>
        <a:p>
          <a:endParaRPr lang="en-US"/>
        </a:p>
      </dgm:t>
    </dgm:pt>
    <dgm:pt modelId="{E20329BE-D47C-A54D-AC3D-B392362C7482}" type="pres">
      <dgm:prSet presAssocID="{5B8411BD-B3E8-224D-B967-4821B6270A27}" presName="descendantText" presStyleLbl="alignAccFollowNode1" presStyleIdx="2" presStyleCnt="4">
        <dgm:presLayoutVars>
          <dgm:bulletEnabled val="1"/>
        </dgm:presLayoutVars>
      </dgm:prSet>
      <dgm:spPr/>
      <dgm:t>
        <a:bodyPr/>
        <a:lstStyle/>
        <a:p>
          <a:endParaRPr lang="en-US"/>
        </a:p>
      </dgm:t>
    </dgm:pt>
    <dgm:pt modelId="{889ACDB9-4C65-E34A-A552-C79D7E200E9A}" type="pres">
      <dgm:prSet presAssocID="{C39BA68B-D648-4C47-A649-76631C6013E2}" presName="sp" presStyleCnt="0"/>
      <dgm:spPr/>
    </dgm:pt>
    <dgm:pt modelId="{17D88591-0DFA-5649-BDDA-F5BD366EA0FC}" type="pres">
      <dgm:prSet presAssocID="{086321C4-F3E9-6741-B67E-E29F1A4BA9FC}" presName="linNode" presStyleCnt="0"/>
      <dgm:spPr/>
    </dgm:pt>
    <dgm:pt modelId="{9241D115-B0EB-4E48-91C1-775D17DAA171}" type="pres">
      <dgm:prSet presAssocID="{086321C4-F3E9-6741-B67E-E29F1A4BA9FC}" presName="parentText" presStyleLbl="node1" presStyleIdx="3" presStyleCnt="4">
        <dgm:presLayoutVars>
          <dgm:chMax val="1"/>
          <dgm:bulletEnabled val="1"/>
        </dgm:presLayoutVars>
      </dgm:prSet>
      <dgm:spPr/>
      <dgm:t>
        <a:bodyPr/>
        <a:lstStyle/>
        <a:p>
          <a:endParaRPr lang="en-US"/>
        </a:p>
      </dgm:t>
    </dgm:pt>
    <dgm:pt modelId="{4E119DD7-F63E-2F42-B378-BCE1524C5C61}" type="pres">
      <dgm:prSet presAssocID="{086321C4-F3E9-6741-B67E-E29F1A4BA9FC}" presName="descendantText" presStyleLbl="alignAccFollowNode1" presStyleIdx="3" presStyleCnt="4">
        <dgm:presLayoutVars>
          <dgm:bulletEnabled val="1"/>
        </dgm:presLayoutVars>
      </dgm:prSet>
      <dgm:spPr/>
      <dgm:t>
        <a:bodyPr/>
        <a:lstStyle/>
        <a:p>
          <a:endParaRPr lang="en-US"/>
        </a:p>
      </dgm:t>
    </dgm:pt>
  </dgm:ptLst>
  <dgm:cxnLst>
    <dgm:cxn modelId="{AFE27030-C1C1-C14F-B54F-B307AE847FF9}" type="presOf" srcId="{9E21CD13-A785-7540-B389-F763B20772A0}" destId="{65252EC1-1A39-C44C-89A7-0FB1F987951B}" srcOrd="0" destOrd="0" presId="urn:microsoft.com/office/officeart/2005/8/layout/vList5"/>
    <dgm:cxn modelId="{D8EA0ABD-FD39-294E-A889-64A58D00C638}" type="presOf" srcId="{EA91A1C6-6519-9841-8BBA-4FF11B63D897}" destId="{65252EC1-1A39-C44C-89A7-0FB1F987951B}" srcOrd="0" destOrd="2" presId="urn:microsoft.com/office/officeart/2005/8/layout/vList5"/>
    <dgm:cxn modelId="{BA7615F3-F3F0-CF45-BAEA-066F848FBD88}" type="presOf" srcId="{3B71C31F-6C77-F44C-B96E-26B74D83D2E5}" destId="{E20329BE-D47C-A54D-AC3D-B392362C7482}" srcOrd="0" destOrd="0" presId="urn:microsoft.com/office/officeart/2005/8/layout/vList5"/>
    <dgm:cxn modelId="{AA7B9F32-6936-EB4A-AEE7-9D2EBD94C0E1}" srcId="{F75D9B4D-6A1F-A94C-ADD5-50FD58A04A35}" destId="{B8AC1B21-1C50-944E-9A1E-BC3C9FAE6895}" srcOrd="1" destOrd="0" parTransId="{7C801AAF-491A-3649-9F91-ACAE679014D0}" sibTransId="{48DC91C5-8120-0146-A63D-74B5211DB011}"/>
    <dgm:cxn modelId="{A242046D-4614-CF4F-8E5C-B4E2BC4A8455}" type="presOf" srcId="{F75D9B4D-6A1F-A94C-ADD5-50FD58A04A35}" destId="{1836D889-19ED-844A-ACE4-B58CF44BB661}" srcOrd="0" destOrd="0" presId="urn:microsoft.com/office/officeart/2005/8/layout/vList5"/>
    <dgm:cxn modelId="{CBEED1BB-A203-1E47-9751-62EC99E5B564}" type="presOf" srcId="{5CB9EF7F-6746-8049-BF91-2193D09D6474}" destId="{4E119DD7-F63E-2F42-B378-BCE1524C5C61}" srcOrd="0" destOrd="0" presId="urn:microsoft.com/office/officeart/2005/8/layout/vList5"/>
    <dgm:cxn modelId="{42567841-551B-1C46-82F6-44866167AC3F}" srcId="{A94E0B6B-ED56-8A40-B218-CFB637ED6626}" destId="{086321C4-F3E9-6741-B67E-E29F1A4BA9FC}" srcOrd="3" destOrd="0" parTransId="{0E0DC052-E3CD-A44A-89DC-F050F3117050}" sibTransId="{6757BDC3-4928-0344-A8CC-BEE31942EEA1}"/>
    <dgm:cxn modelId="{91CA8CF0-9480-C242-ADE2-977787DB0BEA}" srcId="{5B8411BD-B3E8-224D-B967-4821B6270A27}" destId="{E98F6CA0-DD4C-464E-9665-D4491B39FDB4}" srcOrd="3" destOrd="0" parTransId="{0274FC30-F255-3340-A733-10209A92EA1E}" sibTransId="{95486037-D757-1346-873C-B7CAAC47A60F}"/>
    <dgm:cxn modelId="{B0A768EE-FF3D-2043-A8E8-135D1781E9A4}" type="presOf" srcId="{E98F6CA0-DD4C-464E-9665-D4491B39FDB4}" destId="{E20329BE-D47C-A54D-AC3D-B392362C7482}" srcOrd="0" destOrd="3" presId="urn:microsoft.com/office/officeart/2005/8/layout/vList5"/>
    <dgm:cxn modelId="{6AE6BA57-6763-D64B-BB33-4AA8CE20D8FD}" type="presOf" srcId="{A94E0B6B-ED56-8A40-B218-CFB637ED6626}" destId="{EDC43FF8-0756-8248-A63F-71079E540DA3}" srcOrd="0" destOrd="0" presId="urn:microsoft.com/office/officeart/2005/8/layout/vList5"/>
    <dgm:cxn modelId="{F9E5EF1A-78E5-9D41-83F8-AD00E603E039}" srcId="{5B8411BD-B3E8-224D-B967-4821B6270A27}" destId="{3B71C31F-6C77-F44C-B96E-26B74D83D2E5}" srcOrd="0" destOrd="0" parTransId="{2FB68CEA-1F2E-B646-B1AB-575442B22097}" sibTransId="{7FFC9E31-D7CF-504D-BFF5-C755FAAFBF13}"/>
    <dgm:cxn modelId="{5B39CBFA-0506-D14B-BBAB-0726D86944D5}" type="presOf" srcId="{086321C4-F3E9-6741-B67E-E29F1A4BA9FC}" destId="{9241D115-B0EB-4E48-91C1-775D17DAA171}" srcOrd="0" destOrd="0" presId="urn:microsoft.com/office/officeart/2005/8/layout/vList5"/>
    <dgm:cxn modelId="{2ADF81F0-7DB4-E044-A50D-E59180400D53}" type="presOf" srcId="{A41E83C7-E211-A346-873D-2440B7F4D1B6}" destId="{4E119DD7-F63E-2F42-B378-BCE1524C5C61}" srcOrd="0" destOrd="2" presId="urn:microsoft.com/office/officeart/2005/8/layout/vList5"/>
    <dgm:cxn modelId="{0476FE9E-80C4-A84B-AAB0-73FF6D2C4546}" srcId="{F75D9B4D-6A1F-A94C-ADD5-50FD58A04A35}" destId="{9E21CD13-A785-7540-B389-F763B20772A0}" srcOrd="0" destOrd="0" parTransId="{F9E6FB81-7AE8-0548-87DB-BE832422AE55}" sibTransId="{70CD955E-E19B-7A48-B38B-70353705F154}"/>
    <dgm:cxn modelId="{1B9D9372-1BE8-6643-AECE-D0BAD7DB0E47}" type="presOf" srcId="{3CA7A6C1-4F8B-BF47-AE15-2B129E446168}" destId="{E20329BE-D47C-A54D-AC3D-B392362C7482}" srcOrd="0" destOrd="1" presId="urn:microsoft.com/office/officeart/2005/8/layout/vList5"/>
    <dgm:cxn modelId="{21FE8C87-8616-9942-BEFB-D2CBC1EF4511}" type="presOf" srcId="{F9FBA8D3-B36D-B24F-94B5-9429105AFF31}" destId="{00919C4B-A572-384F-B571-401343AD6147}" srcOrd="0" destOrd="1" presId="urn:microsoft.com/office/officeart/2005/8/layout/vList5"/>
    <dgm:cxn modelId="{F4247107-F3C2-7C40-9A8D-E3401B3D73E7}" type="presOf" srcId="{F26B47D4-8625-A64E-8CB4-3D119467A5E5}" destId="{7AD189E0-F219-CC49-BC62-A12FBE48C721}" srcOrd="0" destOrd="0" presId="urn:microsoft.com/office/officeart/2005/8/layout/vList5"/>
    <dgm:cxn modelId="{78BE9BF7-439F-6D4E-A556-0581202FF87C}" srcId="{086321C4-F3E9-6741-B67E-E29F1A4BA9FC}" destId="{A41E83C7-E211-A346-873D-2440B7F4D1B6}" srcOrd="2" destOrd="0" parTransId="{87E2A436-4B36-184C-9E20-FEE26ED7A2E0}" sibTransId="{01F5BA26-851F-4F41-A1E4-AF6A95B7D991}"/>
    <dgm:cxn modelId="{2D2F255A-FA0D-C24D-B952-D4F28ADCAF84}" srcId="{086321C4-F3E9-6741-B67E-E29F1A4BA9FC}" destId="{66671E29-0BAF-084F-A7EB-89B36DCCF442}" srcOrd="1" destOrd="0" parTransId="{D3A560CD-F641-3244-AA25-255672439D32}" sibTransId="{01BC7357-7281-534D-8E71-C6BE514D0C51}"/>
    <dgm:cxn modelId="{DB66D674-7264-8044-B346-15430E69ED29}" type="presOf" srcId="{34823329-93E1-4B44-9D39-640A0E95FF21}" destId="{00919C4B-A572-384F-B571-401343AD6147}" srcOrd="0" destOrd="0" presId="urn:microsoft.com/office/officeart/2005/8/layout/vList5"/>
    <dgm:cxn modelId="{0270F2B4-93A1-5E47-8E5C-639CB317BDB4}" srcId="{5B8411BD-B3E8-224D-B967-4821B6270A27}" destId="{BA2F9443-F2B0-804D-AD1A-16F9556F922D}" srcOrd="2" destOrd="0" parTransId="{138CCCA3-1686-F74E-8764-F3D99CB2EEB4}" sibTransId="{92F51B01-C6C3-B648-B999-2C9C0F345CFA}"/>
    <dgm:cxn modelId="{7A3D5DCF-27C2-FF4D-8B0D-2F0929DDA3EE}" srcId="{F26B47D4-8625-A64E-8CB4-3D119467A5E5}" destId="{CA43FD90-951B-9642-ACD3-9143F1D83F4E}" srcOrd="3" destOrd="0" parTransId="{0680C461-0FF5-584C-BC39-E294B44A8007}" sibTransId="{1921B288-F8BA-DC45-9DE4-86F2B108EBF6}"/>
    <dgm:cxn modelId="{CA785923-F24F-C341-BB29-6C8AF10C4AB6}" type="presOf" srcId="{CA43FD90-951B-9642-ACD3-9143F1D83F4E}" destId="{00919C4B-A572-384F-B571-401343AD6147}" srcOrd="0" destOrd="3" presId="urn:microsoft.com/office/officeart/2005/8/layout/vList5"/>
    <dgm:cxn modelId="{CED711CD-DC33-BB42-AEE6-DF1D0FE97709}" type="presOf" srcId="{66671E29-0BAF-084F-A7EB-89B36DCCF442}" destId="{4E119DD7-F63E-2F42-B378-BCE1524C5C61}" srcOrd="0" destOrd="1" presId="urn:microsoft.com/office/officeart/2005/8/layout/vList5"/>
    <dgm:cxn modelId="{D181909A-9A20-324F-8126-03E71D9850C1}" srcId="{F75D9B4D-6A1F-A94C-ADD5-50FD58A04A35}" destId="{EA91A1C6-6519-9841-8BBA-4FF11B63D897}" srcOrd="2" destOrd="0" parTransId="{5A2BA6A6-D1EE-2246-8230-40A13D1791F3}" sibTransId="{26D1DA5B-289E-5145-8782-BEEA02CD442E}"/>
    <dgm:cxn modelId="{76B3C3F9-CB8B-AF41-863A-60D9BD23DB13}" type="presOf" srcId="{BA2F9443-F2B0-804D-AD1A-16F9556F922D}" destId="{E20329BE-D47C-A54D-AC3D-B392362C7482}" srcOrd="0" destOrd="2" presId="urn:microsoft.com/office/officeart/2005/8/layout/vList5"/>
    <dgm:cxn modelId="{7D954FA5-A5E4-F444-971F-2E8586E9E471}" srcId="{A94E0B6B-ED56-8A40-B218-CFB637ED6626}" destId="{F26B47D4-8625-A64E-8CB4-3D119467A5E5}" srcOrd="0" destOrd="0" parTransId="{5ABC0D3D-6B8A-B046-BC2E-A7161B732020}" sibTransId="{1B17BA46-5A53-4E47-A982-D38F38509259}"/>
    <dgm:cxn modelId="{D42DE15A-13AB-494D-9392-DBC546A9B2BA}" type="presOf" srcId="{5B8411BD-B3E8-224D-B967-4821B6270A27}" destId="{BD27D378-A608-A746-A6D4-2C5C59C765CB}" srcOrd="0" destOrd="0" presId="urn:microsoft.com/office/officeart/2005/8/layout/vList5"/>
    <dgm:cxn modelId="{879E8741-F623-2B4D-83ED-00AD1D44F664}" srcId="{A94E0B6B-ED56-8A40-B218-CFB637ED6626}" destId="{5B8411BD-B3E8-224D-B967-4821B6270A27}" srcOrd="2" destOrd="0" parTransId="{FCC64465-73F1-3C42-8643-23EC5AA58FC7}" sibTransId="{C39BA68B-D648-4C47-A649-76631C6013E2}"/>
    <dgm:cxn modelId="{BE775ACE-6594-4F41-85F3-7A3038D1CE36}" type="presOf" srcId="{68092324-6850-8642-B7D9-54AF966097B1}" destId="{65252EC1-1A39-C44C-89A7-0FB1F987951B}" srcOrd="0" destOrd="3" presId="urn:microsoft.com/office/officeart/2005/8/layout/vList5"/>
    <dgm:cxn modelId="{893E1945-5168-434C-A69E-01D25D115524}" srcId="{F26B47D4-8625-A64E-8CB4-3D119467A5E5}" destId="{34823329-93E1-4B44-9D39-640A0E95FF21}" srcOrd="0" destOrd="0" parTransId="{4FAFE81F-F7A9-4748-835F-9648789A6F1F}" sibTransId="{CC1B4010-BE1C-CD43-BAB7-85AD1FB27980}"/>
    <dgm:cxn modelId="{D7F58245-86A2-244A-939D-5BBFE77BD7A8}" srcId="{086321C4-F3E9-6741-B67E-E29F1A4BA9FC}" destId="{5CB9EF7F-6746-8049-BF91-2193D09D6474}" srcOrd="0" destOrd="0" parTransId="{42DBCF6E-90FA-614F-A8E3-3CDFD3436F80}" sibTransId="{D78F8F0E-1DB1-3D40-8F9C-D664F037719A}"/>
    <dgm:cxn modelId="{A54C6143-C112-BA4A-957D-BB8DA7781D56}" srcId="{F26B47D4-8625-A64E-8CB4-3D119467A5E5}" destId="{43AC8B20-AEDA-574C-A434-10E2D8545A03}" srcOrd="2" destOrd="0" parTransId="{F105FF62-A2F4-624F-80BD-0AD5D2E32663}" sibTransId="{8F01680C-16BC-3B41-AC85-BA520594B7E2}"/>
    <dgm:cxn modelId="{344E72D1-AE95-0E44-9FFF-691A10884E00}" srcId="{F75D9B4D-6A1F-A94C-ADD5-50FD58A04A35}" destId="{68092324-6850-8642-B7D9-54AF966097B1}" srcOrd="3" destOrd="0" parTransId="{BA0D198C-15C4-7E47-B962-440A22F3CF16}" sibTransId="{132B9960-059A-624E-B3F0-153FEEE11E50}"/>
    <dgm:cxn modelId="{328F8136-B991-1442-877D-EBBC4365281F}" srcId="{F26B47D4-8625-A64E-8CB4-3D119467A5E5}" destId="{F9FBA8D3-B36D-B24F-94B5-9429105AFF31}" srcOrd="1" destOrd="0" parTransId="{1C6789E9-DD57-294C-BB87-CFBE7EE77A00}" sibTransId="{70A324E5-4429-DA46-94D0-9AA71FFA59CB}"/>
    <dgm:cxn modelId="{B4CFB901-C6AE-F040-964D-A5CE47C86F54}" srcId="{5B8411BD-B3E8-224D-B967-4821B6270A27}" destId="{3CA7A6C1-4F8B-BF47-AE15-2B129E446168}" srcOrd="1" destOrd="0" parTransId="{BAD000EC-D986-124A-A53D-04FFE158EF7B}" sibTransId="{98475B18-1BEC-8E42-91C3-BFF7D81C4282}"/>
    <dgm:cxn modelId="{27EA6737-46A8-7A41-93AA-84D632ACAF4B}" type="presOf" srcId="{B8AC1B21-1C50-944E-9A1E-BC3C9FAE6895}" destId="{65252EC1-1A39-C44C-89A7-0FB1F987951B}" srcOrd="0" destOrd="1" presId="urn:microsoft.com/office/officeart/2005/8/layout/vList5"/>
    <dgm:cxn modelId="{8B1F72D5-8120-B147-A6A8-82859A10C18C}" srcId="{A94E0B6B-ED56-8A40-B218-CFB637ED6626}" destId="{F75D9B4D-6A1F-A94C-ADD5-50FD58A04A35}" srcOrd="1" destOrd="0" parTransId="{ED2E8602-5187-344A-950E-2B0601ECB466}" sibTransId="{95D1D07E-5BA7-DD44-8471-16F4BD7F35C6}"/>
    <dgm:cxn modelId="{C93D1759-F9AB-5F41-A615-001E1E7E9037}" type="presOf" srcId="{43AC8B20-AEDA-574C-A434-10E2D8545A03}" destId="{00919C4B-A572-384F-B571-401343AD6147}" srcOrd="0" destOrd="2" presId="urn:microsoft.com/office/officeart/2005/8/layout/vList5"/>
    <dgm:cxn modelId="{5676BA5C-5507-3F42-A056-6F091AD322D1}" type="presParOf" srcId="{EDC43FF8-0756-8248-A63F-71079E540DA3}" destId="{5C698109-9808-F94F-BCF8-717FC274F4E9}" srcOrd="0" destOrd="0" presId="urn:microsoft.com/office/officeart/2005/8/layout/vList5"/>
    <dgm:cxn modelId="{80F2BA63-B57D-CF4E-A353-E5BCE0730463}" type="presParOf" srcId="{5C698109-9808-F94F-BCF8-717FC274F4E9}" destId="{7AD189E0-F219-CC49-BC62-A12FBE48C721}" srcOrd="0" destOrd="0" presId="urn:microsoft.com/office/officeart/2005/8/layout/vList5"/>
    <dgm:cxn modelId="{E38889C4-2783-414A-8891-73CF7CCBC809}" type="presParOf" srcId="{5C698109-9808-F94F-BCF8-717FC274F4E9}" destId="{00919C4B-A572-384F-B571-401343AD6147}" srcOrd="1" destOrd="0" presId="urn:microsoft.com/office/officeart/2005/8/layout/vList5"/>
    <dgm:cxn modelId="{C2A30F49-4777-9B42-8F4C-249DC6F29D82}" type="presParOf" srcId="{EDC43FF8-0756-8248-A63F-71079E540DA3}" destId="{B72E602C-E9D6-8F4E-82B6-E2F434FAA1F3}" srcOrd="1" destOrd="0" presId="urn:microsoft.com/office/officeart/2005/8/layout/vList5"/>
    <dgm:cxn modelId="{C36A5D40-EECA-8E45-AA98-C4F432BF75B2}" type="presParOf" srcId="{EDC43FF8-0756-8248-A63F-71079E540DA3}" destId="{129A0DB8-48F4-4C41-B757-8E79D79673AE}" srcOrd="2" destOrd="0" presId="urn:microsoft.com/office/officeart/2005/8/layout/vList5"/>
    <dgm:cxn modelId="{18D2AC9C-8BEE-1248-90A9-04E54E1316C6}" type="presParOf" srcId="{129A0DB8-48F4-4C41-B757-8E79D79673AE}" destId="{1836D889-19ED-844A-ACE4-B58CF44BB661}" srcOrd="0" destOrd="0" presId="urn:microsoft.com/office/officeart/2005/8/layout/vList5"/>
    <dgm:cxn modelId="{6A5EEF95-533C-E840-B5C0-23B8B68F3E38}" type="presParOf" srcId="{129A0DB8-48F4-4C41-B757-8E79D79673AE}" destId="{65252EC1-1A39-C44C-89A7-0FB1F987951B}" srcOrd="1" destOrd="0" presId="urn:microsoft.com/office/officeart/2005/8/layout/vList5"/>
    <dgm:cxn modelId="{1D917848-B544-2D48-8FC5-A1100EED8D4D}" type="presParOf" srcId="{EDC43FF8-0756-8248-A63F-71079E540DA3}" destId="{1DA8FC02-5AF4-F744-9317-72B4111E8F2F}" srcOrd="3" destOrd="0" presId="urn:microsoft.com/office/officeart/2005/8/layout/vList5"/>
    <dgm:cxn modelId="{C9CB969A-6FAB-6A40-9791-B0732B615ACC}" type="presParOf" srcId="{EDC43FF8-0756-8248-A63F-71079E540DA3}" destId="{437599E8-120A-CF49-8526-DD0118A6A220}" srcOrd="4" destOrd="0" presId="urn:microsoft.com/office/officeart/2005/8/layout/vList5"/>
    <dgm:cxn modelId="{AFD603F8-5BAC-CA47-8E35-62EB1514C485}" type="presParOf" srcId="{437599E8-120A-CF49-8526-DD0118A6A220}" destId="{BD27D378-A608-A746-A6D4-2C5C59C765CB}" srcOrd="0" destOrd="0" presId="urn:microsoft.com/office/officeart/2005/8/layout/vList5"/>
    <dgm:cxn modelId="{72E8AE07-E8E6-5B43-8608-784E81E8D236}" type="presParOf" srcId="{437599E8-120A-CF49-8526-DD0118A6A220}" destId="{E20329BE-D47C-A54D-AC3D-B392362C7482}" srcOrd="1" destOrd="0" presId="urn:microsoft.com/office/officeart/2005/8/layout/vList5"/>
    <dgm:cxn modelId="{358E9C2B-6739-6045-AC45-F4BC6FBF847D}" type="presParOf" srcId="{EDC43FF8-0756-8248-A63F-71079E540DA3}" destId="{889ACDB9-4C65-E34A-A552-C79D7E200E9A}" srcOrd="5" destOrd="0" presId="urn:microsoft.com/office/officeart/2005/8/layout/vList5"/>
    <dgm:cxn modelId="{4A05B165-0B58-3443-AE52-517C9C7806FD}" type="presParOf" srcId="{EDC43FF8-0756-8248-A63F-71079E540DA3}" destId="{17D88591-0DFA-5649-BDDA-F5BD366EA0FC}" srcOrd="6" destOrd="0" presId="urn:microsoft.com/office/officeart/2005/8/layout/vList5"/>
    <dgm:cxn modelId="{828C1B82-5BD4-9643-8FB2-54BD24074468}" type="presParOf" srcId="{17D88591-0DFA-5649-BDDA-F5BD366EA0FC}" destId="{9241D115-B0EB-4E48-91C1-775D17DAA171}" srcOrd="0" destOrd="0" presId="urn:microsoft.com/office/officeart/2005/8/layout/vList5"/>
    <dgm:cxn modelId="{BF99DE0E-5CBF-134A-A9FF-7A55DF8F53F0}" type="presParOf" srcId="{17D88591-0DFA-5649-BDDA-F5BD366EA0FC}" destId="{4E119DD7-F63E-2F42-B378-BCE1524C5C6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2277BDD-6BF5-3448-962D-3F918B7920F8}" type="doc">
      <dgm:prSet loTypeId="urn:microsoft.com/office/officeart/2005/8/layout/vList5" loCatId="" qsTypeId="urn:microsoft.com/office/officeart/2005/8/quickstyle/simple4" qsCatId="simple" csTypeId="urn:microsoft.com/office/officeart/2005/8/colors/colorful4" csCatId="colorful" phldr="1"/>
      <dgm:spPr/>
      <dgm:t>
        <a:bodyPr/>
        <a:lstStyle/>
        <a:p>
          <a:endParaRPr lang="en-US"/>
        </a:p>
      </dgm:t>
    </dgm:pt>
    <dgm:pt modelId="{71607DF3-6FAD-6346-9DA5-361F83585AAD}">
      <dgm:prSet phldrT="[Text]"/>
      <dgm:spPr/>
      <dgm:t>
        <a:bodyPr/>
        <a:lstStyle/>
        <a:p>
          <a:r>
            <a:rPr lang="en-US" dirty="0" smtClean="0"/>
            <a:t>Test Tools</a:t>
          </a:r>
          <a:endParaRPr lang="en-US" dirty="0"/>
        </a:p>
      </dgm:t>
    </dgm:pt>
    <dgm:pt modelId="{CB72FE05-6681-0D4E-A9E2-54F3CA5B23D1}" type="parTrans" cxnId="{C16B42F7-2C36-9A4B-A500-7DF5AC5DB250}">
      <dgm:prSet/>
      <dgm:spPr/>
      <dgm:t>
        <a:bodyPr/>
        <a:lstStyle/>
        <a:p>
          <a:endParaRPr lang="en-US"/>
        </a:p>
      </dgm:t>
    </dgm:pt>
    <dgm:pt modelId="{F6B19331-DF03-D04C-B429-052DB0F76342}" type="sibTrans" cxnId="{C16B42F7-2C36-9A4B-A500-7DF5AC5DB250}">
      <dgm:prSet/>
      <dgm:spPr/>
      <dgm:t>
        <a:bodyPr/>
        <a:lstStyle/>
        <a:p>
          <a:endParaRPr lang="en-US"/>
        </a:p>
      </dgm:t>
    </dgm:pt>
    <dgm:pt modelId="{DFEFC9DC-3F07-894D-B6E3-E626744EB79E}">
      <dgm:prSet phldrT="[Text]"/>
      <dgm:spPr/>
      <dgm:t>
        <a:bodyPr/>
        <a:lstStyle/>
        <a:p>
          <a:r>
            <a:rPr lang="en-US" dirty="0" err="1" smtClean="0"/>
            <a:t>CassJmeter</a:t>
          </a:r>
          <a:r>
            <a:rPr lang="en-US" dirty="0" smtClean="0"/>
            <a:t> – load testing for C*</a:t>
          </a:r>
          <a:endParaRPr lang="en-US" dirty="0"/>
        </a:p>
      </dgm:t>
    </dgm:pt>
    <dgm:pt modelId="{21CEBF8E-80DE-7D42-9E1B-AAD1004CFD94}" type="parTrans" cxnId="{9B5A8FA1-6D52-DC48-8D98-C60B061A7A7D}">
      <dgm:prSet/>
      <dgm:spPr/>
      <dgm:t>
        <a:bodyPr/>
        <a:lstStyle/>
        <a:p>
          <a:endParaRPr lang="en-US"/>
        </a:p>
      </dgm:t>
    </dgm:pt>
    <dgm:pt modelId="{AA56EEB9-E62C-E443-87E0-BEB1BDBC2934}" type="sibTrans" cxnId="{9B5A8FA1-6D52-DC48-8D98-C60B061A7A7D}">
      <dgm:prSet/>
      <dgm:spPr/>
      <dgm:t>
        <a:bodyPr/>
        <a:lstStyle/>
        <a:p>
          <a:endParaRPr lang="en-US"/>
        </a:p>
      </dgm:t>
    </dgm:pt>
    <dgm:pt modelId="{FC2F79FB-B9FF-D345-BFF1-55B16710550A}">
      <dgm:prSet phldrT="[Text]"/>
      <dgm:spPr/>
      <dgm:t>
        <a:bodyPr/>
        <a:lstStyle/>
        <a:p>
          <a:r>
            <a:rPr lang="en-US" dirty="0" smtClean="0"/>
            <a:t>Availability</a:t>
          </a:r>
          <a:endParaRPr lang="en-US" dirty="0"/>
        </a:p>
      </dgm:t>
    </dgm:pt>
    <dgm:pt modelId="{AF92BFAC-26F2-4249-9412-DE00A4BCB6D2}" type="parTrans" cxnId="{D26FCDA3-52E2-0544-AC95-DB1669371764}">
      <dgm:prSet/>
      <dgm:spPr/>
      <dgm:t>
        <a:bodyPr/>
        <a:lstStyle/>
        <a:p>
          <a:endParaRPr lang="en-US"/>
        </a:p>
      </dgm:t>
    </dgm:pt>
    <dgm:pt modelId="{1BC51476-BBE4-4246-AFE7-49C4AA4F794C}" type="sibTrans" cxnId="{D26FCDA3-52E2-0544-AC95-DB1669371764}">
      <dgm:prSet/>
      <dgm:spPr/>
      <dgm:t>
        <a:bodyPr/>
        <a:lstStyle/>
        <a:p>
          <a:endParaRPr lang="en-US"/>
        </a:p>
      </dgm:t>
    </dgm:pt>
    <dgm:pt modelId="{3DE17611-462D-6D48-9B76-670A28C7CA24}">
      <dgm:prSet phldrT="[Text]"/>
      <dgm:spPr/>
      <dgm:t>
        <a:bodyPr/>
        <a:lstStyle/>
        <a:p>
          <a:r>
            <a:rPr lang="en-US" dirty="0" smtClean="0"/>
            <a:t>Chaos Monkey - Instances</a:t>
          </a:r>
          <a:endParaRPr lang="en-US" dirty="0"/>
        </a:p>
      </dgm:t>
    </dgm:pt>
    <dgm:pt modelId="{D7774058-B521-9642-A7A0-2D52E05225F1}" type="parTrans" cxnId="{89E77D41-AD4C-DE48-A7F9-840BAB66DBA4}">
      <dgm:prSet/>
      <dgm:spPr/>
      <dgm:t>
        <a:bodyPr/>
        <a:lstStyle/>
        <a:p>
          <a:endParaRPr lang="en-US"/>
        </a:p>
      </dgm:t>
    </dgm:pt>
    <dgm:pt modelId="{1A5D0A97-0C98-704B-AFF2-AF2C6119FF74}" type="sibTrans" cxnId="{89E77D41-AD4C-DE48-A7F9-840BAB66DBA4}">
      <dgm:prSet/>
      <dgm:spPr/>
      <dgm:t>
        <a:bodyPr/>
        <a:lstStyle/>
        <a:p>
          <a:endParaRPr lang="en-US"/>
        </a:p>
      </dgm:t>
    </dgm:pt>
    <dgm:pt modelId="{E560765F-3DF9-7143-B731-D1CFC6D64F65}">
      <dgm:prSet phldrT="[Text]"/>
      <dgm:spPr/>
      <dgm:t>
        <a:bodyPr/>
        <a:lstStyle/>
        <a:p>
          <a:r>
            <a:rPr lang="en-US" dirty="0" smtClean="0"/>
            <a:t>Security</a:t>
          </a:r>
          <a:endParaRPr lang="en-US" dirty="0"/>
        </a:p>
      </dgm:t>
    </dgm:pt>
    <dgm:pt modelId="{E8BF7020-676E-944C-9A4E-D476BC8A8853}" type="parTrans" cxnId="{00A3AAD6-7BB3-2541-9E09-7393BFD8EED2}">
      <dgm:prSet/>
      <dgm:spPr/>
      <dgm:t>
        <a:bodyPr/>
        <a:lstStyle/>
        <a:p>
          <a:endParaRPr lang="en-US"/>
        </a:p>
      </dgm:t>
    </dgm:pt>
    <dgm:pt modelId="{2A331CD1-08B7-0549-B0B9-B69351898926}" type="sibTrans" cxnId="{00A3AAD6-7BB3-2541-9E09-7393BFD8EED2}">
      <dgm:prSet/>
      <dgm:spPr/>
      <dgm:t>
        <a:bodyPr/>
        <a:lstStyle/>
        <a:p>
          <a:endParaRPr lang="en-US"/>
        </a:p>
      </dgm:t>
    </dgm:pt>
    <dgm:pt modelId="{4F84E9CA-DB73-3F4D-8963-9552C2B8F640}">
      <dgm:prSet phldrT="[Text]"/>
      <dgm:spPr/>
      <dgm:t>
        <a:bodyPr/>
        <a:lstStyle/>
        <a:p>
          <a:r>
            <a:rPr lang="en-US" dirty="0" smtClean="0"/>
            <a:t>Security Monkey</a:t>
          </a:r>
          <a:endParaRPr lang="en-US" dirty="0"/>
        </a:p>
      </dgm:t>
    </dgm:pt>
    <dgm:pt modelId="{5E8EDA3D-BA3B-6F46-AD70-13BFED950993}" type="parTrans" cxnId="{28DB3C93-C5A6-1847-A1E6-AB0BDCC032FF}">
      <dgm:prSet/>
      <dgm:spPr/>
      <dgm:t>
        <a:bodyPr/>
        <a:lstStyle/>
        <a:p>
          <a:endParaRPr lang="en-US"/>
        </a:p>
      </dgm:t>
    </dgm:pt>
    <dgm:pt modelId="{8DDBF2AE-9864-EE44-8592-AEC8736E6B60}" type="sibTrans" cxnId="{28DB3C93-C5A6-1847-A1E6-AB0BDCC032FF}">
      <dgm:prSet/>
      <dgm:spPr/>
      <dgm:t>
        <a:bodyPr/>
        <a:lstStyle/>
        <a:p>
          <a:endParaRPr lang="en-US"/>
        </a:p>
      </dgm:t>
    </dgm:pt>
    <dgm:pt modelId="{A3F6BEED-11A1-E74A-8524-47463867EA84}">
      <dgm:prSet phldrT="[Text]"/>
      <dgm:spPr/>
      <dgm:t>
        <a:bodyPr/>
        <a:lstStyle/>
        <a:p>
          <a:r>
            <a:rPr lang="en-US" dirty="0" smtClean="0"/>
            <a:t>Conformity Monkey</a:t>
          </a:r>
          <a:endParaRPr lang="en-US" dirty="0"/>
        </a:p>
      </dgm:t>
    </dgm:pt>
    <dgm:pt modelId="{BFC2A1B2-C743-064C-B4B1-0D0F10DD601A}" type="parTrans" cxnId="{DA96721B-0075-B643-959F-9B9A4C3047B6}">
      <dgm:prSet/>
      <dgm:spPr/>
      <dgm:t>
        <a:bodyPr/>
        <a:lstStyle/>
        <a:p>
          <a:endParaRPr lang="en-US"/>
        </a:p>
      </dgm:t>
    </dgm:pt>
    <dgm:pt modelId="{74F18F3B-3D4C-7D49-A4CD-754003283BF6}" type="sibTrans" cxnId="{DA96721B-0075-B643-959F-9B9A4C3047B6}">
      <dgm:prSet/>
      <dgm:spPr/>
      <dgm:t>
        <a:bodyPr/>
        <a:lstStyle/>
        <a:p>
          <a:endParaRPr lang="en-US"/>
        </a:p>
      </dgm:t>
    </dgm:pt>
    <dgm:pt modelId="{88B5C714-6144-B243-849D-DD4ADB30D811}">
      <dgm:prSet phldrT="[Text]"/>
      <dgm:spPr/>
      <dgm:t>
        <a:bodyPr/>
        <a:lstStyle/>
        <a:p>
          <a:r>
            <a:rPr lang="en-US" dirty="0" smtClean="0"/>
            <a:t>Latency Monkey – latency and error injection</a:t>
          </a:r>
          <a:endParaRPr lang="en-US" dirty="0"/>
        </a:p>
      </dgm:t>
    </dgm:pt>
    <dgm:pt modelId="{9B705537-51C0-CF40-896E-CD26D7BAD218}" type="parTrans" cxnId="{12FA1303-023F-904E-AC88-2C4E2E6DBAC0}">
      <dgm:prSet/>
      <dgm:spPr/>
      <dgm:t>
        <a:bodyPr/>
        <a:lstStyle/>
        <a:p>
          <a:endParaRPr lang="en-US"/>
        </a:p>
      </dgm:t>
    </dgm:pt>
    <dgm:pt modelId="{EE709B78-8715-AE4C-9543-63BF8AF7F72E}" type="sibTrans" cxnId="{12FA1303-023F-904E-AC88-2C4E2E6DBAC0}">
      <dgm:prSet/>
      <dgm:spPr/>
      <dgm:t>
        <a:bodyPr/>
        <a:lstStyle/>
        <a:p>
          <a:endParaRPr lang="en-US"/>
        </a:p>
      </dgm:t>
    </dgm:pt>
    <dgm:pt modelId="{A1CBCEDC-5DB5-F940-9587-DA3B66CC92B7}">
      <dgm:prSet phldrT="[Text]"/>
      <dgm:spPr/>
      <dgm:t>
        <a:bodyPr/>
        <a:lstStyle/>
        <a:p>
          <a:r>
            <a:rPr lang="en-US" dirty="0" smtClean="0"/>
            <a:t>Maintenance</a:t>
          </a:r>
          <a:endParaRPr lang="en-US" dirty="0"/>
        </a:p>
      </dgm:t>
    </dgm:pt>
    <dgm:pt modelId="{2D25C3DD-8E8A-2D4B-A0A3-AD4D11F1EAA5}" type="parTrans" cxnId="{9E03035C-1C76-3849-92BC-3861000FA37E}">
      <dgm:prSet/>
      <dgm:spPr/>
      <dgm:t>
        <a:bodyPr/>
        <a:lstStyle/>
        <a:p>
          <a:endParaRPr lang="en-US"/>
        </a:p>
      </dgm:t>
    </dgm:pt>
    <dgm:pt modelId="{0BDB1D4A-41BB-CA47-9954-08E9163FE064}" type="sibTrans" cxnId="{9E03035C-1C76-3849-92BC-3861000FA37E}">
      <dgm:prSet/>
      <dgm:spPr/>
      <dgm:t>
        <a:bodyPr/>
        <a:lstStyle/>
        <a:p>
          <a:endParaRPr lang="en-US"/>
        </a:p>
      </dgm:t>
    </dgm:pt>
    <dgm:pt modelId="{5FCC3F43-60F1-834E-BCB1-F737C3276E50}">
      <dgm:prSet phldrT="[Text]"/>
      <dgm:spPr/>
      <dgm:t>
        <a:bodyPr/>
        <a:lstStyle/>
        <a:p>
          <a:r>
            <a:rPr lang="en-US" dirty="0" smtClean="0"/>
            <a:t>Janitor Monkey</a:t>
          </a:r>
          <a:endParaRPr lang="en-US" dirty="0"/>
        </a:p>
      </dgm:t>
    </dgm:pt>
    <dgm:pt modelId="{68373668-E000-5E45-B89B-4748E43DDE68}" type="parTrans" cxnId="{56BACEE5-6A42-604F-A69D-CE15EF2BF2E9}">
      <dgm:prSet/>
      <dgm:spPr/>
      <dgm:t>
        <a:bodyPr/>
        <a:lstStyle/>
        <a:p>
          <a:endParaRPr lang="en-US"/>
        </a:p>
      </dgm:t>
    </dgm:pt>
    <dgm:pt modelId="{C3035A30-CC19-534B-9BFE-983BB93844B0}" type="sibTrans" cxnId="{56BACEE5-6A42-604F-A69D-CE15EF2BF2E9}">
      <dgm:prSet/>
      <dgm:spPr/>
      <dgm:t>
        <a:bodyPr/>
        <a:lstStyle/>
        <a:p>
          <a:endParaRPr lang="en-US"/>
        </a:p>
      </dgm:t>
    </dgm:pt>
    <dgm:pt modelId="{2303BE69-B051-2C43-9386-51734A10C8D9}">
      <dgm:prSet phldrT="[Text]"/>
      <dgm:spPr/>
      <dgm:t>
        <a:bodyPr/>
        <a:lstStyle/>
        <a:p>
          <a:r>
            <a:rPr lang="en-US" dirty="0" smtClean="0"/>
            <a:t>Efficiency Monkey</a:t>
          </a:r>
          <a:endParaRPr lang="en-US" dirty="0"/>
        </a:p>
      </dgm:t>
    </dgm:pt>
    <dgm:pt modelId="{08F0B2CD-F75C-C049-82B0-9153C02CD0F7}" type="parTrans" cxnId="{1F00F7BF-6E4B-8846-964C-0FBCDCA53A68}">
      <dgm:prSet/>
      <dgm:spPr/>
      <dgm:t>
        <a:bodyPr/>
        <a:lstStyle/>
        <a:p>
          <a:endParaRPr lang="en-US"/>
        </a:p>
      </dgm:t>
    </dgm:pt>
    <dgm:pt modelId="{66594E3E-6630-8C44-AE50-5312E2C67172}" type="sibTrans" cxnId="{1F00F7BF-6E4B-8846-964C-0FBCDCA53A68}">
      <dgm:prSet/>
      <dgm:spPr/>
      <dgm:t>
        <a:bodyPr/>
        <a:lstStyle/>
        <a:p>
          <a:endParaRPr lang="en-US"/>
        </a:p>
      </dgm:t>
    </dgm:pt>
    <dgm:pt modelId="{CCEA3D85-91EE-A542-BAAD-C54BDC564B9E}">
      <dgm:prSet phldrT="[Text]"/>
      <dgm:spPr/>
      <dgm:t>
        <a:bodyPr/>
        <a:lstStyle/>
        <a:p>
          <a:r>
            <a:rPr lang="en-US" dirty="0" smtClean="0"/>
            <a:t>Chaos Gorilla – Availability Zones</a:t>
          </a:r>
          <a:endParaRPr lang="en-US" dirty="0"/>
        </a:p>
      </dgm:t>
    </dgm:pt>
    <dgm:pt modelId="{2F204C0D-4978-DD44-8E6D-DFE15261ABE5}" type="parTrans" cxnId="{4E69017B-B289-124C-8C1C-44E587462B86}">
      <dgm:prSet/>
      <dgm:spPr/>
      <dgm:t>
        <a:bodyPr/>
        <a:lstStyle/>
        <a:p>
          <a:endParaRPr lang="en-US"/>
        </a:p>
      </dgm:t>
    </dgm:pt>
    <dgm:pt modelId="{82B5597D-2A98-1943-99AE-872E011E9800}" type="sibTrans" cxnId="{4E69017B-B289-124C-8C1C-44E587462B86}">
      <dgm:prSet/>
      <dgm:spPr/>
      <dgm:t>
        <a:bodyPr/>
        <a:lstStyle/>
        <a:p>
          <a:endParaRPr lang="en-US"/>
        </a:p>
      </dgm:t>
    </dgm:pt>
    <dgm:pt modelId="{B064B370-A221-3F4C-816D-05C63EBC4C09}">
      <dgm:prSet phldrT="[Text]"/>
      <dgm:spPr/>
      <dgm:t>
        <a:bodyPr/>
        <a:lstStyle/>
        <a:p>
          <a:r>
            <a:rPr lang="en-US" dirty="0" smtClean="0"/>
            <a:t>Doctor Monkey</a:t>
          </a:r>
          <a:endParaRPr lang="en-US" dirty="0"/>
        </a:p>
      </dgm:t>
    </dgm:pt>
    <dgm:pt modelId="{170807F4-F403-AC4B-B3A1-2672567E521E}" type="parTrans" cxnId="{E9840C6E-9E1D-5C49-B86E-FFDFFA940D4C}">
      <dgm:prSet/>
      <dgm:spPr/>
      <dgm:t>
        <a:bodyPr/>
        <a:lstStyle/>
        <a:p>
          <a:endParaRPr lang="en-US"/>
        </a:p>
      </dgm:t>
    </dgm:pt>
    <dgm:pt modelId="{8B320C64-DBA1-3247-B08B-1B23BF10D952}" type="sibTrans" cxnId="{E9840C6E-9E1D-5C49-B86E-FFDFFA940D4C}">
      <dgm:prSet/>
      <dgm:spPr/>
      <dgm:t>
        <a:bodyPr/>
        <a:lstStyle/>
        <a:p>
          <a:endParaRPr lang="en-US"/>
        </a:p>
      </dgm:t>
    </dgm:pt>
    <dgm:pt modelId="{00CA82FE-6366-7646-8D3B-040C94398EF3}">
      <dgm:prSet phldrT="[Text]"/>
      <dgm:spPr/>
      <dgm:t>
        <a:bodyPr/>
        <a:lstStyle/>
        <a:p>
          <a:r>
            <a:rPr lang="en-US" dirty="0" smtClean="0"/>
            <a:t>Circus Monkey – test rebalancing</a:t>
          </a:r>
          <a:endParaRPr lang="en-US" dirty="0"/>
        </a:p>
      </dgm:t>
    </dgm:pt>
    <dgm:pt modelId="{D0E639E9-95A5-FC40-9CD9-20F2BA4550AE}" type="parTrans" cxnId="{BFEF3BC6-3F0A-064F-BD1F-51DB7C8FD52A}">
      <dgm:prSet/>
      <dgm:spPr/>
      <dgm:t>
        <a:bodyPr/>
        <a:lstStyle/>
        <a:p>
          <a:endParaRPr lang="en-US"/>
        </a:p>
      </dgm:t>
    </dgm:pt>
    <dgm:pt modelId="{16BAD5D6-EC15-1A44-A53D-4AC14968C3C0}" type="sibTrans" cxnId="{BFEF3BC6-3F0A-064F-BD1F-51DB7C8FD52A}">
      <dgm:prSet/>
      <dgm:spPr/>
      <dgm:t>
        <a:bodyPr/>
        <a:lstStyle/>
        <a:p>
          <a:endParaRPr lang="en-US"/>
        </a:p>
      </dgm:t>
    </dgm:pt>
    <dgm:pt modelId="{E41E9255-E727-B14A-A663-7CCE1A741E2A}">
      <dgm:prSet phldrT="[Text]"/>
      <dgm:spPr/>
      <dgm:t>
        <a:bodyPr/>
        <a:lstStyle/>
        <a:p>
          <a:r>
            <a:rPr lang="en-US" dirty="0" smtClean="0"/>
            <a:t>Howler Monkey</a:t>
          </a:r>
          <a:endParaRPr lang="en-US" dirty="0"/>
        </a:p>
      </dgm:t>
    </dgm:pt>
    <dgm:pt modelId="{BD046B7A-C786-8C4C-8598-D10E4DC490CE}" type="parTrans" cxnId="{336ACD7E-DF86-1845-8067-1C4383EFB511}">
      <dgm:prSet/>
      <dgm:spPr/>
      <dgm:t>
        <a:bodyPr/>
        <a:lstStyle/>
        <a:p>
          <a:endParaRPr lang="en-US"/>
        </a:p>
      </dgm:t>
    </dgm:pt>
    <dgm:pt modelId="{1A6825C9-6BB3-0E4E-92F8-78ECADEADEFE}" type="sibTrans" cxnId="{336ACD7E-DF86-1845-8067-1C4383EFB511}">
      <dgm:prSet/>
      <dgm:spPr/>
      <dgm:t>
        <a:bodyPr/>
        <a:lstStyle/>
        <a:p>
          <a:endParaRPr lang="en-US"/>
        </a:p>
      </dgm:t>
    </dgm:pt>
    <dgm:pt modelId="{546B6268-9AB3-5B45-AB13-A3F94C439700}">
      <dgm:prSet phldrT="[Text]"/>
      <dgm:spPr/>
      <dgm:t>
        <a:bodyPr/>
        <a:lstStyle/>
        <a:p>
          <a:r>
            <a:rPr lang="en-US" dirty="0" smtClean="0"/>
            <a:t>Chaos Kong - Regions</a:t>
          </a:r>
          <a:endParaRPr lang="en-US" dirty="0"/>
        </a:p>
      </dgm:t>
    </dgm:pt>
    <dgm:pt modelId="{A92B2862-ED34-A647-803B-E63A3BFEB0B7}" type="parTrans" cxnId="{54E451D9-D167-4140-BC22-89F035063CBE}">
      <dgm:prSet/>
      <dgm:spPr/>
      <dgm:t>
        <a:bodyPr/>
        <a:lstStyle/>
        <a:p>
          <a:endParaRPr lang="en-US"/>
        </a:p>
      </dgm:t>
    </dgm:pt>
    <dgm:pt modelId="{E6DB58A5-CD22-F94F-BE06-0E7BFAFB3767}" type="sibTrans" cxnId="{54E451D9-D167-4140-BC22-89F035063CBE}">
      <dgm:prSet/>
      <dgm:spPr/>
      <dgm:t>
        <a:bodyPr/>
        <a:lstStyle/>
        <a:p>
          <a:endParaRPr lang="en-US"/>
        </a:p>
      </dgm:t>
    </dgm:pt>
    <dgm:pt modelId="{0A7B7D87-A851-8F4B-A462-C1F6ED9E4A0B}" type="pres">
      <dgm:prSet presAssocID="{A2277BDD-6BF5-3448-962D-3F918B7920F8}" presName="Name0" presStyleCnt="0">
        <dgm:presLayoutVars>
          <dgm:dir/>
          <dgm:animLvl val="lvl"/>
          <dgm:resizeHandles val="exact"/>
        </dgm:presLayoutVars>
      </dgm:prSet>
      <dgm:spPr/>
      <dgm:t>
        <a:bodyPr/>
        <a:lstStyle/>
        <a:p>
          <a:endParaRPr lang="en-US"/>
        </a:p>
      </dgm:t>
    </dgm:pt>
    <dgm:pt modelId="{90148B55-AD3E-CA48-91F2-B74C657C9D9E}" type="pres">
      <dgm:prSet presAssocID="{71607DF3-6FAD-6346-9DA5-361F83585AAD}" presName="linNode" presStyleCnt="0"/>
      <dgm:spPr/>
    </dgm:pt>
    <dgm:pt modelId="{623BEB85-92A3-DF4F-953A-26191A90F417}" type="pres">
      <dgm:prSet presAssocID="{71607DF3-6FAD-6346-9DA5-361F83585AAD}" presName="parentText" presStyleLbl="node1" presStyleIdx="0" presStyleCnt="4">
        <dgm:presLayoutVars>
          <dgm:chMax val="1"/>
          <dgm:bulletEnabled val="1"/>
        </dgm:presLayoutVars>
      </dgm:prSet>
      <dgm:spPr/>
      <dgm:t>
        <a:bodyPr/>
        <a:lstStyle/>
        <a:p>
          <a:endParaRPr lang="en-US"/>
        </a:p>
      </dgm:t>
    </dgm:pt>
    <dgm:pt modelId="{75C2F82E-28EA-1442-8A3A-3B0A23B370E4}" type="pres">
      <dgm:prSet presAssocID="{71607DF3-6FAD-6346-9DA5-361F83585AAD}" presName="descendantText" presStyleLbl="alignAccFollowNode1" presStyleIdx="0" presStyleCnt="4">
        <dgm:presLayoutVars>
          <dgm:bulletEnabled val="1"/>
        </dgm:presLayoutVars>
      </dgm:prSet>
      <dgm:spPr/>
      <dgm:t>
        <a:bodyPr/>
        <a:lstStyle/>
        <a:p>
          <a:endParaRPr lang="en-US"/>
        </a:p>
      </dgm:t>
    </dgm:pt>
    <dgm:pt modelId="{E824D6B8-C750-1741-81A3-EDF2ECA55F09}" type="pres">
      <dgm:prSet presAssocID="{F6B19331-DF03-D04C-B429-052DB0F76342}" presName="sp" presStyleCnt="0"/>
      <dgm:spPr/>
    </dgm:pt>
    <dgm:pt modelId="{CAA0EE6C-5223-DF48-AFB1-5819CCC2C43B}" type="pres">
      <dgm:prSet presAssocID="{A1CBCEDC-5DB5-F940-9587-DA3B66CC92B7}" presName="linNode" presStyleCnt="0"/>
      <dgm:spPr/>
    </dgm:pt>
    <dgm:pt modelId="{510C7BDE-3655-CD47-871A-53B671676277}" type="pres">
      <dgm:prSet presAssocID="{A1CBCEDC-5DB5-F940-9587-DA3B66CC92B7}" presName="parentText" presStyleLbl="node1" presStyleIdx="1" presStyleCnt="4">
        <dgm:presLayoutVars>
          <dgm:chMax val="1"/>
          <dgm:bulletEnabled val="1"/>
        </dgm:presLayoutVars>
      </dgm:prSet>
      <dgm:spPr/>
      <dgm:t>
        <a:bodyPr/>
        <a:lstStyle/>
        <a:p>
          <a:endParaRPr lang="en-US"/>
        </a:p>
      </dgm:t>
    </dgm:pt>
    <dgm:pt modelId="{1C65DBF4-4F97-F845-AFE0-32DE98821E17}" type="pres">
      <dgm:prSet presAssocID="{A1CBCEDC-5DB5-F940-9587-DA3B66CC92B7}" presName="descendantText" presStyleLbl="alignAccFollowNode1" presStyleIdx="1" presStyleCnt="4">
        <dgm:presLayoutVars>
          <dgm:bulletEnabled val="1"/>
        </dgm:presLayoutVars>
      </dgm:prSet>
      <dgm:spPr/>
      <dgm:t>
        <a:bodyPr/>
        <a:lstStyle/>
        <a:p>
          <a:endParaRPr lang="en-US"/>
        </a:p>
      </dgm:t>
    </dgm:pt>
    <dgm:pt modelId="{09B17BBE-2749-AC40-9341-B8EAF09407EC}" type="pres">
      <dgm:prSet presAssocID="{0BDB1D4A-41BB-CA47-9954-08E9163FE064}" presName="sp" presStyleCnt="0"/>
      <dgm:spPr/>
    </dgm:pt>
    <dgm:pt modelId="{630AB219-392D-6248-8DCE-5C8F4F3210AB}" type="pres">
      <dgm:prSet presAssocID="{FC2F79FB-B9FF-D345-BFF1-55B16710550A}" presName="linNode" presStyleCnt="0"/>
      <dgm:spPr/>
    </dgm:pt>
    <dgm:pt modelId="{3A02B096-CA5B-824D-BAD9-77AAEB43251A}" type="pres">
      <dgm:prSet presAssocID="{FC2F79FB-B9FF-D345-BFF1-55B16710550A}" presName="parentText" presStyleLbl="node1" presStyleIdx="2" presStyleCnt="4">
        <dgm:presLayoutVars>
          <dgm:chMax val="1"/>
          <dgm:bulletEnabled val="1"/>
        </dgm:presLayoutVars>
      </dgm:prSet>
      <dgm:spPr/>
      <dgm:t>
        <a:bodyPr/>
        <a:lstStyle/>
        <a:p>
          <a:endParaRPr lang="en-US"/>
        </a:p>
      </dgm:t>
    </dgm:pt>
    <dgm:pt modelId="{741C52EF-9E01-AA4F-9EBB-223BC022D430}" type="pres">
      <dgm:prSet presAssocID="{FC2F79FB-B9FF-D345-BFF1-55B16710550A}" presName="descendantText" presStyleLbl="alignAccFollowNode1" presStyleIdx="2" presStyleCnt="4">
        <dgm:presLayoutVars>
          <dgm:bulletEnabled val="1"/>
        </dgm:presLayoutVars>
      </dgm:prSet>
      <dgm:spPr/>
      <dgm:t>
        <a:bodyPr/>
        <a:lstStyle/>
        <a:p>
          <a:endParaRPr lang="en-US"/>
        </a:p>
      </dgm:t>
    </dgm:pt>
    <dgm:pt modelId="{DB7C8E2A-CEEE-7C4A-A534-58D31C197A29}" type="pres">
      <dgm:prSet presAssocID="{1BC51476-BBE4-4246-AFE7-49C4AA4F794C}" presName="sp" presStyleCnt="0"/>
      <dgm:spPr/>
    </dgm:pt>
    <dgm:pt modelId="{2E53930A-18B0-1244-B3B5-7DB4614477ED}" type="pres">
      <dgm:prSet presAssocID="{E560765F-3DF9-7143-B731-D1CFC6D64F65}" presName="linNode" presStyleCnt="0"/>
      <dgm:spPr/>
    </dgm:pt>
    <dgm:pt modelId="{BF4681A4-E44B-4C49-990A-8106315610AA}" type="pres">
      <dgm:prSet presAssocID="{E560765F-3DF9-7143-B731-D1CFC6D64F65}" presName="parentText" presStyleLbl="node1" presStyleIdx="3" presStyleCnt="4">
        <dgm:presLayoutVars>
          <dgm:chMax val="1"/>
          <dgm:bulletEnabled val="1"/>
        </dgm:presLayoutVars>
      </dgm:prSet>
      <dgm:spPr/>
      <dgm:t>
        <a:bodyPr/>
        <a:lstStyle/>
        <a:p>
          <a:endParaRPr lang="en-US"/>
        </a:p>
      </dgm:t>
    </dgm:pt>
    <dgm:pt modelId="{3037483F-E2F0-1648-9912-A74C8B921110}" type="pres">
      <dgm:prSet presAssocID="{E560765F-3DF9-7143-B731-D1CFC6D64F65}" presName="descendantText" presStyleLbl="alignAccFollowNode1" presStyleIdx="3" presStyleCnt="4">
        <dgm:presLayoutVars>
          <dgm:bulletEnabled val="1"/>
        </dgm:presLayoutVars>
      </dgm:prSet>
      <dgm:spPr/>
      <dgm:t>
        <a:bodyPr/>
        <a:lstStyle/>
        <a:p>
          <a:endParaRPr lang="en-US"/>
        </a:p>
      </dgm:t>
    </dgm:pt>
  </dgm:ptLst>
  <dgm:cxnLst>
    <dgm:cxn modelId="{336ACD7E-DF86-1845-8067-1C4383EFB511}" srcId="{A1CBCEDC-5DB5-F940-9587-DA3B66CC92B7}" destId="{E41E9255-E727-B14A-A663-7CCE1A741E2A}" srcOrd="3" destOrd="0" parTransId="{BD046B7A-C786-8C4C-8598-D10E4DC490CE}" sibTransId="{1A6825C9-6BB3-0E4E-92F8-78ECADEADEFE}"/>
    <dgm:cxn modelId="{56BACEE5-6A42-604F-A69D-CE15EF2BF2E9}" srcId="{A1CBCEDC-5DB5-F940-9587-DA3B66CC92B7}" destId="{5FCC3F43-60F1-834E-BCB1-F737C3276E50}" srcOrd="0" destOrd="0" parTransId="{68373668-E000-5E45-B89B-4748E43DDE68}" sibTransId="{C3035A30-CC19-534B-9BFE-983BB93844B0}"/>
    <dgm:cxn modelId="{9DD30FCA-AA99-4046-9E25-8D16C27AC16A}" type="presOf" srcId="{546B6268-9AB3-5B45-AB13-A3F94C439700}" destId="{741C52EF-9E01-AA4F-9EBB-223BC022D430}" srcOrd="0" destOrd="2" presId="urn:microsoft.com/office/officeart/2005/8/layout/vList5"/>
    <dgm:cxn modelId="{75D0010F-E2A2-D349-B3EC-6A8D7EEEE087}" type="presOf" srcId="{B064B370-A221-3F4C-816D-05C63EBC4C09}" destId="{1C65DBF4-4F97-F845-AFE0-32DE98821E17}" srcOrd="0" destOrd="2" presId="urn:microsoft.com/office/officeart/2005/8/layout/vList5"/>
    <dgm:cxn modelId="{5EC8FE9A-392E-954C-8620-B673B7435BC3}" type="presOf" srcId="{88B5C714-6144-B243-849D-DD4ADB30D811}" destId="{741C52EF-9E01-AA4F-9EBB-223BC022D430}" srcOrd="0" destOrd="3" presId="urn:microsoft.com/office/officeart/2005/8/layout/vList5"/>
    <dgm:cxn modelId="{A58169AD-43AC-5048-AE7A-72B2061575BC}" type="presOf" srcId="{71607DF3-6FAD-6346-9DA5-361F83585AAD}" destId="{623BEB85-92A3-DF4F-953A-26191A90F417}" srcOrd="0" destOrd="0" presId="urn:microsoft.com/office/officeart/2005/8/layout/vList5"/>
    <dgm:cxn modelId="{9B5A8FA1-6D52-DC48-8D98-C60B061A7A7D}" srcId="{71607DF3-6FAD-6346-9DA5-361F83585AAD}" destId="{DFEFC9DC-3F07-894D-B6E3-E626744EB79E}" srcOrd="0" destOrd="0" parTransId="{21CEBF8E-80DE-7D42-9E1B-AAD1004CFD94}" sibTransId="{AA56EEB9-E62C-E443-87E0-BEB1BDBC2934}"/>
    <dgm:cxn modelId="{89E77D41-AD4C-DE48-A7F9-840BAB66DBA4}" srcId="{FC2F79FB-B9FF-D345-BFF1-55B16710550A}" destId="{3DE17611-462D-6D48-9B76-670A28C7CA24}" srcOrd="0" destOrd="0" parTransId="{D7774058-B521-9642-A7A0-2D52E05225F1}" sibTransId="{1A5D0A97-0C98-704B-AFF2-AF2C6119FF74}"/>
    <dgm:cxn modelId="{9E03035C-1C76-3849-92BC-3861000FA37E}" srcId="{A2277BDD-6BF5-3448-962D-3F918B7920F8}" destId="{A1CBCEDC-5DB5-F940-9587-DA3B66CC92B7}" srcOrd="1" destOrd="0" parTransId="{2D25C3DD-8E8A-2D4B-A0A3-AD4D11F1EAA5}" sibTransId="{0BDB1D4A-41BB-CA47-9954-08E9163FE064}"/>
    <dgm:cxn modelId="{97C1949B-1BA1-7B4A-8C81-22E988F64B20}" type="presOf" srcId="{3DE17611-462D-6D48-9B76-670A28C7CA24}" destId="{741C52EF-9E01-AA4F-9EBB-223BC022D430}" srcOrd="0" destOrd="0" presId="urn:microsoft.com/office/officeart/2005/8/layout/vList5"/>
    <dgm:cxn modelId="{28DB3C93-C5A6-1847-A1E6-AB0BDCC032FF}" srcId="{E560765F-3DF9-7143-B731-D1CFC6D64F65}" destId="{4F84E9CA-DB73-3F4D-8963-9552C2B8F640}" srcOrd="0" destOrd="0" parTransId="{5E8EDA3D-BA3B-6F46-AD70-13BFED950993}" sibTransId="{8DDBF2AE-9864-EE44-8592-AEC8736E6B60}"/>
    <dgm:cxn modelId="{EE5D6CFF-5CDF-0F47-B4A4-15BD839BEE5A}" type="presOf" srcId="{4F84E9CA-DB73-3F4D-8963-9552C2B8F640}" destId="{3037483F-E2F0-1648-9912-A74C8B921110}" srcOrd="0" destOrd="0" presId="urn:microsoft.com/office/officeart/2005/8/layout/vList5"/>
    <dgm:cxn modelId="{54E451D9-D167-4140-BC22-89F035063CBE}" srcId="{FC2F79FB-B9FF-D345-BFF1-55B16710550A}" destId="{546B6268-9AB3-5B45-AB13-A3F94C439700}" srcOrd="2" destOrd="0" parTransId="{A92B2862-ED34-A647-803B-E63A3BFEB0B7}" sibTransId="{E6DB58A5-CD22-F94F-BE06-0E7BFAFB3767}"/>
    <dgm:cxn modelId="{F1C72B06-FEC7-E94B-8E2C-35F677DF0556}" type="presOf" srcId="{A3F6BEED-11A1-E74A-8524-47463867EA84}" destId="{3037483F-E2F0-1648-9912-A74C8B921110}" srcOrd="0" destOrd="1" presId="urn:microsoft.com/office/officeart/2005/8/layout/vList5"/>
    <dgm:cxn modelId="{E31E3458-83D1-A546-9E54-58941C8802A1}" type="presOf" srcId="{E560765F-3DF9-7143-B731-D1CFC6D64F65}" destId="{BF4681A4-E44B-4C49-990A-8106315610AA}" srcOrd="0" destOrd="0" presId="urn:microsoft.com/office/officeart/2005/8/layout/vList5"/>
    <dgm:cxn modelId="{4E69017B-B289-124C-8C1C-44E587462B86}" srcId="{FC2F79FB-B9FF-D345-BFF1-55B16710550A}" destId="{CCEA3D85-91EE-A542-BAAD-C54BDC564B9E}" srcOrd="1" destOrd="0" parTransId="{2F204C0D-4978-DD44-8E6D-DFE15261ABE5}" sibTransId="{82B5597D-2A98-1943-99AE-872E011E9800}"/>
    <dgm:cxn modelId="{7094A4F5-033E-FB47-80CB-92CC8360C659}" type="presOf" srcId="{A1CBCEDC-5DB5-F940-9587-DA3B66CC92B7}" destId="{510C7BDE-3655-CD47-871A-53B671676277}" srcOrd="0" destOrd="0" presId="urn:microsoft.com/office/officeart/2005/8/layout/vList5"/>
    <dgm:cxn modelId="{45B6C170-5F18-6549-A880-FFD9CD22F6E7}" type="presOf" srcId="{FC2F79FB-B9FF-D345-BFF1-55B16710550A}" destId="{3A02B096-CA5B-824D-BAD9-77AAEB43251A}" srcOrd="0" destOrd="0" presId="urn:microsoft.com/office/officeart/2005/8/layout/vList5"/>
    <dgm:cxn modelId="{1F00F7BF-6E4B-8846-964C-0FBCDCA53A68}" srcId="{A1CBCEDC-5DB5-F940-9587-DA3B66CC92B7}" destId="{2303BE69-B051-2C43-9386-51734A10C8D9}" srcOrd="1" destOrd="0" parTransId="{08F0B2CD-F75C-C049-82B0-9153C02CD0F7}" sibTransId="{66594E3E-6630-8C44-AE50-5312E2C67172}"/>
    <dgm:cxn modelId="{C16B42F7-2C36-9A4B-A500-7DF5AC5DB250}" srcId="{A2277BDD-6BF5-3448-962D-3F918B7920F8}" destId="{71607DF3-6FAD-6346-9DA5-361F83585AAD}" srcOrd="0" destOrd="0" parTransId="{CB72FE05-6681-0D4E-A9E2-54F3CA5B23D1}" sibTransId="{F6B19331-DF03-D04C-B429-052DB0F76342}"/>
    <dgm:cxn modelId="{BFEF3BC6-3F0A-064F-BD1F-51DB7C8FD52A}" srcId="{71607DF3-6FAD-6346-9DA5-361F83585AAD}" destId="{00CA82FE-6366-7646-8D3B-040C94398EF3}" srcOrd="1" destOrd="0" parTransId="{D0E639E9-95A5-FC40-9CD9-20F2BA4550AE}" sibTransId="{16BAD5D6-EC15-1A44-A53D-4AC14968C3C0}"/>
    <dgm:cxn modelId="{D26FCDA3-52E2-0544-AC95-DB1669371764}" srcId="{A2277BDD-6BF5-3448-962D-3F918B7920F8}" destId="{FC2F79FB-B9FF-D345-BFF1-55B16710550A}" srcOrd="2" destOrd="0" parTransId="{AF92BFAC-26F2-4249-9412-DE00A4BCB6D2}" sibTransId="{1BC51476-BBE4-4246-AFE7-49C4AA4F794C}"/>
    <dgm:cxn modelId="{51087B7B-ED20-F24A-8D0B-FAA806397998}" type="presOf" srcId="{DFEFC9DC-3F07-894D-B6E3-E626744EB79E}" destId="{75C2F82E-28EA-1442-8A3A-3B0A23B370E4}" srcOrd="0" destOrd="0" presId="urn:microsoft.com/office/officeart/2005/8/layout/vList5"/>
    <dgm:cxn modelId="{E9840C6E-9E1D-5C49-B86E-FFDFFA940D4C}" srcId="{A1CBCEDC-5DB5-F940-9587-DA3B66CC92B7}" destId="{B064B370-A221-3F4C-816D-05C63EBC4C09}" srcOrd="2" destOrd="0" parTransId="{170807F4-F403-AC4B-B3A1-2672567E521E}" sibTransId="{8B320C64-DBA1-3247-B08B-1B23BF10D952}"/>
    <dgm:cxn modelId="{CB8BC727-D79B-0F47-BA89-74A27D5CC5C8}" type="presOf" srcId="{00CA82FE-6366-7646-8D3B-040C94398EF3}" destId="{75C2F82E-28EA-1442-8A3A-3B0A23B370E4}" srcOrd="0" destOrd="1" presId="urn:microsoft.com/office/officeart/2005/8/layout/vList5"/>
    <dgm:cxn modelId="{460BB497-3413-804E-8DC3-A97D5AD46A50}" type="presOf" srcId="{CCEA3D85-91EE-A542-BAAD-C54BDC564B9E}" destId="{741C52EF-9E01-AA4F-9EBB-223BC022D430}" srcOrd="0" destOrd="1" presId="urn:microsoft.com/office/officeart/2005/8/layout/vList5"/>
    <dgm:cxn modelId="{12FA1303-023F-904E-AC88-2C4E2E6DBAC0}" srcId="{FC2F79FB-B9FF-D345-BFF1-55B16710550A}" destId="{88B5C714-6144-B243-849D-DD4ADB30D811}" srcOrd="3" destOrd="0" parTransId="{9B705537-51C0-CF40-896E-CD26D7BAD218}" sibTransId="{EE709B78-8715-AE4C-9543-63BF8AF7F72E}"/>
    <dgm:cxn modelId="{61640AA4-AD7F-D04C-A650-1D47315D33A5}" type="presOf" srcId="{A2277BDD-6BF5-3448-962D-3F918B7920F8}" destId="{0A7B7D87-A851-8F4B-A462-C1F6ED9E4A0B}" srcOrd="0" destOrd="0" presId="urn:microsoft.com/office/officeart/2005/8/layout/vList5"/>
    <dgm:cxn modelId="{DA96721B-0075-B643-959F-9B9A4C3047B6}" srcId="{E560765F-3DF9-7143-B731-D1CFC6D64F65}" destId="{A3F6BEED-11A1-E74A-8524-47463867EA84}" srcOrd="1" destOrd="0" parTransId="{BFC2A1B2-C743-064C-B4B1-0D0F10DD601A}" sibTransId="{74F18F3B-3D4C-7D49-A4CD-754003283BF6}"/>
    <dgm:cxn modelId="{00A3AAD6-7BB3-2541-9E09-7393BFD8EED2}" srcId="{A2277BDD-6BF5-3448-962D-3F918B7920F8}" destId="{E560765F-3DF9-7143-B731-D1CFC6D64F65}" srcOrd="3" destOrd="0" parTransId="{E8BF7020-676E-944C-9A4E-D476BC8A8853}" sibTransId="{2A331CD1-08B7-0549-B0B9-B69351898926}"/>
    <dgm:cxn modelId="{E69D93A4-9139-4A42-B4EF-E4A80109D8C7}" type="presOf" srcId="{2303BE69-B051-2C43-9386-51734A10C8D9}" destId="{1C65DBF4-4F97-F845-AFE0-32DE98821E17}" srcOrd="0" destOrd="1" presId="urn:microsoft.com/office/officeart/2005/8/layout/vList5"/>
    <dgm:cxn modelId="{B1298A46-AE8E-FB42-A231-EF53150F7132}" type="presOf" srcId="{E41E9255-E727-B14A-A663-7CCE1A741E2A}" destId="{1C65DBF4-4F97-F845-AFE0-32DE98821E17}" srcOrd="0" destOrd="3" presId="urn:microsoft.com/office/officeart/2005/8/layout/vList5"/>
    <dgm:cxn modelId="{66206931-860E-F546-B082-20D5AE79B940}" type="presOf" srcId="{5FCC3F43-60F1-834E-BCB1-F737C3276E50}" destId="{1C65DBF4-4F97-F845-AFE0-32DE98821E17}" srcOrd="0" destOrd="0" presId="urn:microsoft.com/office/officeart/2005/8/layout/vList5"/>
    <dgm:cxn modelId="{0AB0B502-87FD-1143-AF18-8D1FF17DDAD5}" type="presParOf" srcId="{0A7B7D87-A851-8F4B-A462-C1F6ED9E4A0B}" destId="{90148B55-AD3E-CA48-91F2-B74C657C9D9E}" srcOrd="0" destOrd="0" presId="urn:microsoft.com/office/officeart/2005/8/layout/vList5"/>
    <dgm:cxn modelId="{6BA04FDE-BA7F-5646-AAA9-4A679696BD95}" type="presParOf" srcId="{90148B55-AD3E-CA48-91F2-B74C657C9D9E}" destId="{623BEB85-92A3-DF4F-953A-26191A90F417}" srcOrd="0" destOrd="0" presId="urn:microsoft.com/office/officeart/2005/8/layout/vList5"/>
    <dgm:cxn modelId="{048E6A1E-E5F7-EC45-965B-DFE892457527}" type="presParOf" srcId="{90148B55-AD3E-CA48-91F2-B74C657C9D9E}" destId="{75C2F82E-28EA-1442-8A3A-3B0A23B370E4}" srcOrd="1" destOrd="0" presId="urn:microsoft.com/office/officeart/2005/8/layout/vList5"/>
    <dgm:cxn modelId="{DED4A9D3-14B3-DA40-93D5-8871387E6B65}" type="presParOf" srcId="{0A7B7D87-A851-8F4B-A462-C1F6ED9E4A0B}" destId="{E824D6B8-C750-1741-81A3-EDF2ECA55F09}" srcOrd="1" destOrd="0" presId="urn:microsoft.com/office/officeart/2005/8/layout/vList5"/>
    <dgm:cxn modelId="{AA963BAE-E2A2-134B-AD15-F11B676078D3}" type="presParOf" srcId="{0A7B7D87-A851-8F4B-A462-C1F6ED9E4A0B}" destId="{CAA0EE6C-5223-DF48-AFB1-5819CCC2C43B}" srcOrd="2" destOrd="0" presId="urn:microsoft.com/office/officeart/2005/8/layout/vList5"/>
    <dgm:cxn modelId="{66CB14E0-CB6A-5F4A-AF00-6392C9EBF632}" type="presParOf" srcId="{CAA0EE6C-5223-DF48-AFB1-5819CCC2C43B}" destId="{510C7BDE-3655-CD47-871A-53B671676277}" srcOrd="0" destOrd="0" presId="urn:microsoft.com/office/officeart/2005/8/layout/vList5"/>
    <dgm:cxn modelId="{39FC87A4-1582-0B4E-9FA2-3A6C642A37F8}" type="presParOf" srcId="{CAA0EE6C-5223-DF48-AFB1-5819CCC2C43B}" destId="{1C65DBF4-4F97-F845-AFE0-32DE98821E17}" srcOrd="1" destOrd="0" presId="urn:microsoft.com/office/officeart/2005/8/layout/vList5"/>
    <dgm:cxn modelId="{415C3C1A-BBAC-AC4D-83B3-9853590A4213}" type="presParOf" srcId="{0A7B7D87-A851-8F4B-A462-C1F6ED9E4A0B}" destId="{09B17BBE-2749-AC40-9341-B8EAF09407EC}" srcOrd="3" destOrd="0" presId="urn:microsoft.com/office/officeart/2005/8/layout/vList5"/>
    <dgm:cxn modelId="{FEB60E2E-E54F-DB48-963B-00B5410432E9}" type="presParOf" srcId="{0A7B7D87-A851-8F4B-A462-C1F6ED9E4A0B}" destId="{630AB219-392D-6248-8DCE-5C8F4F3210AB}" srcOrd="4" destOrd="0" presId="urn:microsoft.com/office/officeart/2005/8/layout/vList5"/>
    <dgm:cxn modelId="{574DB5CC-8133-E44A-A84E-C7373C297DD9}" type="presParOf" srcId="{630AB219-392D-6248-8DCE-5C8F4F3210AB}" destId="{3A02B096-CA5B-824D-BAD9-77AAEB43251A}" srcOrd="0" destOrd="0" presId="urn:microsoft.com/office/officeart/2005/8/layout/vList5"/>
    <dgm:cxn modelId="{6266CAAB-2081-9C44-B1A0-210EFEB9C8A3}" type="presParOf" srcId="{630AB219-392D-6248-8DCE-5C8F4F3210AB}" destId="{741C52EF-9E01-AA4F-9EBB-223BC022D430}" srcOrd="1" destOrd="0" presId="urn:microsoft.com/office/officeart/2005/8/layout/vList5"/>
    <dgm:cxn modelId="{AE61969A-FDAF-7F45-9D3D-CEF1B58FBC0F}" type="presParOf" srcId="{0A7B7D87-A851-8F4B-A462-C1F6ED9E4A0B}" destId="{DB7C8E2A-CEEE-7C4A-A534-58D31C197A29}" srcOrd="5" destOrd="0" presId="urn:microsoft.com/office/officeart/2005/8/layout/vList5"/>
    <dgm:cxn modelId="{A6900E28-DC99-CC4C-9C42-3E42CF4F88E0}" type="presParOf" srcId="{0A7B7D87-A851-8F4B-A462-C1F6ED9E4A0B}" destId="{2E53930A-18B0-1244-B3B5-7DB4614477ED}" srcOrd="6" destOrd="0" presId="urn:microsoft.com/office/officeart/2005/8/layout/vList5"/>
    <dgm:cxn modelId="{78652562-C3DF-924D-83C6-35932E422552}" type="presParOf" srcId="{2E53930A-18B0-1244-B3B5-7DB4614477ED}" destId="{BF4681A4-E44B-4C49-990A-8106315610AA}" srcOrd="0" destOrd="0" presId="urn:microsoft.com/office/officeart/2005/8/layout/vList5"/>
    <dgm:cxn modelId="{ED670515-520A-FD45-A470-E390DF6F7EF5}" type="presParOf" srcId="{2E53930A-18B0-1244-B3B5-7DB4614477ED}" destId="{3037483F-E2F0-1648-9912-A74C8B92111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BB98F5-C855-0440-9969-8B2FD9BBA2EF}" type="doc">
      <dgm:prSet loTypeId="urn:microsoft.com/office/officeart/2005/8/layout/hierarchy6" loCatId="" qsTypeId="urn:microsoft.com/office/officeart/2005/8/quickstyle/simple4" qsCatId="simple" csTypeId="urn:microsoft.com/office/officeart/2005/8/colors/accent1_3" csCatId="accent1" phldr="1"/>
      <dgm:spPr/>
      <dgm:t>
        <a:bodyPr/>
        <a:lstStyle/>
        <a:p>
          <a:endParaRPr lang="en-US"/>
        </a:p>
      </dgm:t>
    </dgm:pt>
    <dgm:pt modelId="{7BC11521-35AA-8848-AFA2-E3846A89B0BF}">
      <dgm:prSet phldrT="[Text]">
        <dgm:style>
          <a:lnRef idx="1">
            <a:schemeClr val="accent4"/>
          </a:lnRef>
          <a:fillRef idx="3">
            <a:schemeClr val="accent4"/>
          </a:fillRef>
          <a:effectRef idx="2">
            <a:schemeClr val="accent4"/>
          </a:effectRef>
          <a:fontRef idx="minor">
            <a:schemeClr val="lt1"/>
          </a:fontRef>
        </dgm:style>
      </dgm:prSet>
      <dgm:spPr/>
      <dgm:t>
        <a:bodyPr/>
        <a:lstStyle/>
        <a:p>
          <a:r>
            <a:rPr lang="en-US" dirty="0" err="1" smtClean="0"/>
            <a:t>iOS</a:t>
          </a:r>
          <a:r>
            <a:rPr lang="en-US" dirty="0" smtClean="0"/>
            <a:t>/Android</a:t>
          </a:r>
          <a:endParaRPr lang="en-US" dirty="0"/>
        </a:p>
      </dgm:t>
    </dgm:pt>
    <dgm:pt modelId="{6C3EBE63-36C7-8549-A5E4-4F4821055B2F}" type="parTrans" cxnId="{70FD8687-1362-A146-B768-BBE8A10B3128}">
      <dgm:prSet/>
      <dgm:spPr/>
      <dgm:t>
        <a:bodyPr/>
        <a:lstStyle/>
        <a:p>
          <a:endParaRPr lang="en-US"/>
        </a:p>
      </dgm:t>
    </dgm:pt>
    <dgm:pt modelId="{5846116E-BA11-E247-9216-573E4D268B18}" type="sibTrans" cxnId="{70FD8687-1362-A146-B768-BBE8A10B3128}">
      <dgm:prSet/>
      <dgm:spPr/>
      <dgm:t>
        <a:bodyPr/>
        <a:lstStyle/>
        <a:p>
          <a:endParaRPr lang="en-US"/>
        </a:p>
      </dgm:t>
    </dgm:pt>
    <dgm:pt modelId="{24339BCB-489C-394D-AF59-181B9D9E26DA}">
      <dgm:prSet phldrT="[Text]"/>
      <dgm:spPr/>
      <dgm:t>
        <a:bodyPr/>
        <a:lstStyle/>
        <a:p>
          <a:r>
            <a:rPr lang="en-US" dirty="0" smtClean="0"/>
            <a:t>App Server</a:t>
          </a:r>
          <a:endParaRPr lang="en-US" dirty="0"/>
        </a:p>
      </dgm:t>
    </dgm:pt>
    <dgm:pt modelId="{968EF2E5-087D-4443-80BB-CD52F056AFE3}" type="parTrans" cxnId="{FAD19086-F83D-6242-9045-F0DA0043FA20}">
      <dgm:prSet/>
      <dgm:spPr/>
      <dgm:t>
        <a:bodyPr/>
        <a:lstStyle/>
        <a:p>
          <a:endParaRPr lang="en-US"/>
        </a:p>
      </dgm:t>
    </dgm:pt>
    <dgm:pt modelId="{1EC91817-B0DD-CD4F-8AE6-F2870C545215}" type="sibTrans" cxnId="{FAD19086-F83D-6242-9045-F0DA0043FA20}">
      <dgm:prSet/>
      <dgm:spPr/>
      <dgm:t>
        <a:bodyPr/>
        <a:lstStyle/>
        <a:p>
          <a:endParaRPr lang="en-US"/>
        </a:p>
      </dgm:t>
    </dgm:pt>
    <dgm:pt modelId="{DE11077D-18B7-7545-9D7D-C18AD5171803}">
      <dgm:prSet phldrT="[Text]"/>
      <dgm:spPr/>
      <dgm:t>
        <a:bodyPr/>
        <a:lstStyle/>
        <a:p>
          <a:r>
            <a:rPr lang="en-US" dirty="0" smtClean="0"/>
            <a:t>MySQL</a:t>
          </a:r>
          <a:endParaRPr lang="en-US" dirty="0"/>
        </a:p>
      </dgm:t>
    </dgm:pt>
    <dgm:pt modelId="{DB8B24F0-06D0-EB4C-AD68-F91C66EDA7D0}" type="parTrans" cxnId="{80D26DEC-7981-1E4B-92DA-546A878EAB0A}">
      <dgm:prSet/>
      <dgm:spPr/>
      <dgm:t>
        <a:bodyPr/>
        <a:lstStyle/>
        <a:p>
          <a:endParaRPr lang="en-US"/>
        </a:p>
      </dgm:t>
    </dgm:pt>
    <dgm:pt modelId="{9EEA683B-4E26-9D43-B85A-2CC03F92B3A6}" type="sibTrans" cxnId="{80D26DEC-7981-1E4B-92DA-546A878EAB0A}">
      <dgm:prSet/>
      <dgm:spPr/>
      <dgm:t>
        <a:bodyPr/>
        <a:lstStyle/>
        <a:p>
          <a:endParaRPr lang="en-US"/>
        </a:p>
      </dgm:t>
    </dgm:pt>
    <dgm:pt modelId="{10FE8324-9489-CE41-9EB1-51D72C578C1F}">
      <dgm:prSet phldrT="[Text]"/>
      <dgm:spPr/>
      <dgm:t>
        <a:bodyPr/>
        <a:lstStyle/>
        <a:p>
          <a:r>
            <a:rPr lang="en-US" dirty="0" smtClean="0"/>
            <a:t>Cloud</a:t>
          </a:r>
          <a:endParaRPr lang="en-US" dirty="0"/>
        </a:p>
      </dgm:t>
    </dgm:pt>
    <dgm:pt modelId="{EE50D9FF-34EA-CE45-941A-36572E3C0794}" type="parTrans" cxnId="{C0743BC5-981C-4243-957E-F039485B6D0C}">
      <dgm:prSet/>
      <dgm:spPr/>
      <dgm:t>
        <a:bodyPr/>
        <a:lstStyle/>
        <a:p>
          <a:endParaRPr lang="en-US"/>
        </a:p>
      </dgm:t>
    </dgm:pt>
    <dgm:pt modelId="{1D335845-0BAE-CD4F-BF19-3FB4FCC2CB5E}" type="sibTrans" cxnId="{C0743BC5-981C-4243-957E-F039485B6D0C}">
      <dgm:prSet/>
      <dgm:spPr/>
      <dgm:t>
        <a:bodyPr/>
        <a:lstStyle/>
        <a:p>
          <a:endParaRPr lang="en-US"/>
        </a:p>
      </dgm:t>
    </dgm:pt>
    <dgm:pt modelId="{FC3AD422-0EB3-5B41-B292-44E4CAAE96B5}">
      <dgm:prSet phldrT="[Text]"/>
      <dgm:spPr/>
      <dgm:t>
        <a:bodyPr/>
        <a:lstStyle/>
        <a:p>
          <a:r>
            <a:rPr lang="en-US" dirty="0" smtClean="0"/>
            <a:t>Datacenter</a:t>
          </a:r>
          <a:endParaRPr lang="en-US" dirty="0"/>
        </a:p>
      </dgm:t>
    </dgm:pt>
    <dgm:pt modelId="{FCB03C03-8678-974D-9481-DB193C2759CD}" type="parTrans" cxnId="{A80D8796-9F02-A74A-B4AF-E5AF47F310C9}">
      <dgm:prSet/>
      <dgm:spPr/>
      <dgm:t>
        <a:bodyPr/>
        <a:lstStyle/>
        <a:p>
          <a:endParaRPr lang="en-US"/>
        </a:p>
      </dgm:t>
    </dgm:pt>
    <dgm:pt modelId="{9077A14B-7DB8-F14C-9D05-69C39956D425}" type="sibTrans" cxnId="{A80D8796-9F02-A74A-B4AF-E5AF47F310C9}">
      <dgm:prSet/>
      <dgm:spPr/>
      <dgm:t>
        <a:bodyPr/>
        <a:lstStyle/>
        <a:p>
          <a:endParaRPr lang="en-US"/>
        </a:p>
      </dgm:t>
    </dgm:pt>
    <dgm:pt modelId="{300DA724-3F15-A849-8B23-7272812C6518}">
      <dgm:prSet phldrT="[Text]"/>
      <dgm:spPr/>
      <dgm:t>
        <a:bodyPr/>
        <a:lstStyle/>
        <a:p>
          <a:r>
            <a:rPr lang="en-US" dirty="0" smtClean="0"/>
            <a:t>Mobile</a:t>
          </a:r>
          <a:endParaRPr lang="en-US" dirty="0"/>
        </a:p>
      </dgm:t>
    </dgm:pt>
    <dgm:pt modelId="{39D35547-2B9C-E24D-AA34-D7A45B290446}" type="sibTrans" cxnId="{3F111E81-A261-6C4F-9585-59A450B91103}">
      <dgm:prSet/>
      <dgm:spPr/>
      <dgm:t>
        <a:bodyPr/>
        <a:lstStyle/>
        <a:p>
          <a:endParaRPr lang="en-US"/>
        </a:p>
      </dgm:t>
    </dgm:pt>
    <dgm:pt modelId="{201FAB5F-2E1B-7149-914E-6D0DE16EFF19}" type="parTrans" cxnId="{3F111E81-A261-6C4F-9585-59A450B91103}">
      <dgm:prSet/>
      <dgm:spPr/>
      <dgm:t>
        <a:bodyPr/>
        <a:lstStyle/>
        <a:p>
          <a:endParaRPr lang="en-US"/>
        </a:p>
      </dgm:t>
    </dgm:pt>
    <dgm:pt modelId="{CC3C308A-307F-3D47-832F-AA466963A856}">
      <dgm:prSet/>
      <dgm:spPr/>
      <dgm:t>
        <a:bodyPr/>
        <a:lstStyle/>
        <a:p>
          <a:r>
            <a:rPr lang="en-US" dirty="0" smtClean="0"/>
            <a:t>Legacy Apps</a:t>
          </a:r>
          <a:endParaRPr lang="en-US" dirty="0"/>
        </a:p>
      </dgm:t>
    </dgm:pt>
    <dgm:pt modelId="{44556A15-2793-0F45-AD11-AD946C4D58EF}" type="parTrans" cxnId="{3B0011F1-F70C-0242-A062-E56858F72743}">
      <dgm:prSet/>
      <dgm:spPr/>
      <dgm:t>
        <a:bodyPr/>
        <a:lstStyle/>
        <a:p>
          <a:endParaRPr lang="en-US"/>
        </a:p>
      </dgm:t>
    </dgm:pt>
    <dgm:pt modelId="{5B925AEE-7CA6-9E4A-A92B-DAD5A2F9B26C}" type="sibTrans" cxnId="{3B0011F1-F70C-0242-A062-E56858F72743}">
      <dgm:prSet/>
      <dgm:spPr/>
      <dgm:t>
        <a:bodyPr/>
        <a:lstStyle/>
        <a:p>
          <a:endParaRPr lang="en-US"/>
        </a:p>
      </dgm:t>
    </dgm:pt>
    <dgm:pt modelId="{A60D44B4-C084-A546-9673-BE331AF0BDEA}" type="pres">
      <dgm:prSet presAssocID="{73BB98F5-C855-0440-9969-8B2FD9BBA2EF}" presName="mainComposite" presStyleCnt="0">
        <dgm:presLayoutVars>
          <dgm:chPref val="1"/>
          <dgm:dir/>
          <dgm:animOne val="branch"/>
          <dgm:animLvl val="lvl"/>
          <dgm:resizeHandles val="exact"/>
        </dgm:presLayoutVars>
      </dgm:prSet>
      <dgm:spPr/>
    </dgm:pt>
    <dgm:pt modelId="{308EA0C3-C8BD-034B-877B-F2FA3041EA0D}" type="pres">
      <dgm:prSet presAssocID="{73BB98F5-C855-0440-9969-8B2FD9BBA2EF}" presName="hierFlow" presStyleCnt="0"/>
      <dgm:spPr/>
    </dgm:pt>
    <dgm:pt modelId="{A27985FA-0C9F-C84F-A6F3-070DA4B6AD26}" type="pres">
      <dgm:prSet presAssocID="{73BB98F5-C855-0440-9969-8B2FD9BBA2EF}" presName="firstBuf" presStyleCnt="0"/>
      <dgm:spPr/>
    </dgm:pt>
    <dgm:pt modelId="{F521EDBD-B77D-D04D-B252-BBBF122A18C8}" type="pres">
      <dgm:prSet presAssocID="{73BB98F5-C855-0440-9969-8B2FD9BBA2EF}" presName="hierChild1" presStyleCnt="0">
        <dgm:presLayoutVars>
          <dgm:chPref val="1"/>
          <dgm:animOne val="branch"/>
          <dgm:animLvl val="lvl"/>
        </dgm:presLayoutVars>
      </dgm:prSet>
      <dgm:spPr/>
    </dgm:pt>
    <dgm:pt modelId="{64F3972E-33A2-0942-B877-5AB52A37A213}" type="pres">
      <dgm:prSet presAssocID="{7BC11521-35AA-8848-AFA2-E3846A89B0BF}" presName="Name14" presStyleCnt="0"/>
      <dgm:spPr/>
    </dgm:pt>
    <dgm:pt modelId="{3E33D32F-4BE2-1E44-847B-FD1680B2D360}" type="pres">
      <dgm:prSet presAssocID="{7BC11521-35AA-8848-AFA2-E3846A89B0BF}" presName="level1Shape" presStyleLbl="node0" presStyleIdx="0" presStyleCnt="1">
        <dgm:presLayoutVars>
          <dgm:chPref val="3"/>
        </dgm:presLayoutVars>
      </dgm:prSet>
      <dgm:spPr/>
      <dgm:t>
        <a:bodyPr/>
        <a:lstStyle/>
        <a:p>
          <a:endParaRPr lang="en-US"/>
        </a:p>
      </dgm:t>
    </dgm:pt>
    <dgm:pt modelId="{12717190-D488-6C44-8C99-8940188F7D58}" type="pres">
      <dgm:prSet presAssocID="{7BC11521-35AA-8848-AFA2-E3846A89B0BF}" presName="hierChild2" presStyleCnt="0"/>
      <dgm:spPr/>
    </dgm:pt>
    <dgm:pt modelId="{BE226EE9-8ADF-3E41-8D08-BC25ECC8E28D}" type="pres">
      <dgm:prSet presAssocID="{968EF2E5-087D-4443-80BB-CD52F056AFE3}" presName="Name19" presStyleLbl="parChTrans1D2" presStyleIdx="0" presStyleCnt="1"/>
      <dgm:spPr/>
    </dgm:pt>
    <dgm:pt modelId="{246A893F-DBE0-564F-9B70-4909A22A9745}" type="pres">
      <dgm:prSet presAssocID="{24339BCB-489C-394D-AF59-181B9D9E26DA}" presName="Name21" presStyleCnt="0"/>
      <dgm:spPr/>
    </dgm:pt>
    <dgm:pt modelId="{A499B37B-FFAC-C443-B7D4-6B18E0B2411B}" type="pres">
      <dgm:prSet presAssocID="{24339BCB-489C-394D-AF59-181B9D9E26DA}" presName="level2Shape" presStyleLbl="node2" presStyleIdx="0" presStyleCnt="1"/>
      <dgm:spPr/>
      <dgm:t>
        <a:bodyPr/>
        <a:lstStyle/>
        <a:p>
          <a:endParaRPr lang="en-US"/>
        </a:p>
      </dgm:t>
    </dgm:pt>
    <dgm:pt modelId="{783A78CA-9A10-5B44-82C3-E734B584EA0B}" type="pres">
      <dgm:prSet presAssocID="{24339BCB-489C-394D-AF59-181B9D9E26DA}" presName="hierChild3" presStyleCnt="0"/>
      <dgm:spPr/>
    </dgm:pt>
    <dgm:pt modelId="{8255F248-43E0-A444-A274-B00C42E89434}" type="pres">
      <dgm:prSet presAssocID="{DB8B24F0-06D0-EB4C-AD68-F91C66EDA7D0}" presName="Name19" presStyleLbl="parChTrans1D3" presStyleIdx="0" presStyleCnt="2"/>
      <dgm:spPr/>
    </dgm:pt>
    <dgm:pt modelId="{CF3BD356-2DE7-5645-BD3C-ABB12190B2C5}" type="pres">
      <dgm:prSet presAssocID="{DE11077D-18B7-7545-9D7D-C18AD5171803}" presName="Name21" presStyleCnt="0"/>
      <dgm:spPr/>
    </dgm:pt>
    <dgm:pt modelId="{A2FE30A0-0C3A-FE43-A854-953C57BE550D}" type="pres">
      <dgm:prSet presAssocID="{DE11077D-18B7-7545-9D7D-C18AD5171803}" presName="level2Shape" presStyleLbl="node3" presStyleIdx="0" presStyleCnt="2"/>
      <dgm:spPr/>
    </dgm:pt>
    <dgm:pt modelId="{69086618-6F41-1847-8A49-6C23748F546A}" type="pres">
      <dgm:prSet presAssocID="{DE11077D-18B7-7545-9D7D-C18AD5171803}" presName="hierChild3" presStyleCnt="0"/>
      <dgm:spPr/>
    </dgm:pt>
    <dgm:pt modelId="{4D96A8D2-48E1-124B-B0E3-D137EFD1B7BB}" type="pres">
      <dgm:prSet presAssocID="{44556A15-2793-0F45-AD11-AD946C4D58EF}" presName="Name19" presStyleLbl="parChTrans1D3" presStyleIdx="1" presStyleCnt="2"/>
      <dgm:spPr/>
    </dgm:pt>
    <dgm:pt modelId="{889B96AB-DB16-E742-9158-E5F5A28AA8F7}" type="pres">
      <dgm:prSet presAssocID="{CC3C308A-307F-3D47-832F-AA466963A856}" presName="Name21" presStyleCnt="0"/>
      <dgm:spPr/>
    </dgm:pt>
    <dgm:pt modelId="{E7898F2D-AF72-8D4D-A92E-4794BD2766CF}" type="pres">
      <dgm:prSet presAssocID="{CC3C308A-307F-3D47-832F-AA466963A856}" presName="level2Shape" presStyleLbl="node3" presStyleIdx="1" presStyleCnt="2"/>
      <dgm:spPr/>
    </dgm:pt>
    <dgm:pt modelId="{FE3815DE-3859-A74E-BB30-097FBE48077F}" type="pres">
      <dgm:prSet presAssocID="{CC3C308A-307F-3D47-832F-AA466963A856}" presName="hierChild3" presStyleCnt="0"/>
      <dgm:spPr/>
    </dgm:pt>
    <dgm:pt modelId="{EF296731-D18F-BD42-965E-5410273DC415}" type="pres">
      <dgm:prSet presAssocID="{73BB98F5-C855-0440-9969-8B2FD9BBA2EF}" presName="bgShapesFlow" presStyleCnt="0"/>
      <dgm:spPr/>
    </dgm:pt>
    <dgm:pt modelId="{C7CF0E73-AF5F-014F-925F-F7F58D6FE337}" type="pres">
      <dgm:prSet presAssocID="{300DA724-3F15-A849-8B23-7272812C6518}" presName="rectComp" presStyleCnt="0"/>
      <dgm:spPr/>
    </dgm:pt>
    <dgm:pt modelId="{8E45A4F8-E81F-6B43-8372-2E0858C2F405}" type="pres">
      <dgm:prSet presAssocID="{300DA724-3F15-A849-8B23-7272812C6518}" presName="bgRect" presStyleLbl="bgShp" presStyleIdx="0" presStyleCnt="3"/>
      <dgm:spPr/>
      <dgm:t>
        <a:bodyPr/>
        <a:lstStyle/>
        <a:p>
          <a:endParaRPr lang="en-US"/>
        </a:p>
      </dgm:t>
    </dgm:pt>
    <dgm:pt modelId="{86DE2831-1DB0-A442-8549-BC497C5DD497}" type="pres">
      <dgm:prSet presAssocID="{300DA724-3F15-A849-8B23-7272812C6518}" presName="bgRectTx" presStyleLbl="bgShp" presStyleIdx="0" presStyleCnt="3">
        <dgm:presLayoutVars>
          <dgm:bulletEnabled val="1"/>
        </dgm:presLayoutVars>
      </dgm:prSet>
      <dgm:spPr/>
      <dgm:t>
        <a:bodyPr/>
        <a:lstStyle/>
        <a:p>
          <a:endParaRPr lang="en-US"/>
        </a:p>
      </dgm:t>
    </dgm:pt>
    <dgm:pt modelId="{E6080136-6F5D-7544-894F-7EF59F41D646}" type="pres">
      <dgm:prSet presAssocID="{300DA724-3F15-A849-8B23-7272812C6518}" presName="spComp" presStyleCnt="0"/>
      <dgm:spPr/>
    </dgm:pt>
    <dgm:pt modelId="{8A0AFFE7-8168-2C4C-9DDB-8837D72DAEA0}" type="pres">
      <dgm:prSet presAssocID="{300DA724-3F15-A849-8B23-7272812C6518}" presName="vSp" presStyleCnt="0"/>
      <dgm:spPr/>
    </dgm:pt>
    <dgm:pt modelId="{1A7CF76C-4F0C-454A-8AAD-3E87437DB925}" type="pres">
      <dgm:prSet presAssocID="{10FE8324-9489-CE41-9EB1-51D72C578C1F}" presName="rectComp" presStyleCnt="0"/>
      <dgm:spPr/>
    </dgm:pt>
    <dgm:pt modelId="{7EEDCF1C-4D24-CC48-807B-0DFE45FE01E1}" type="pres">
      <dgm:prSet presAssocID="{10FE8324-9489-CE41-9EB1-51D72C578C1F}" presName="bgRect" presStyleLbl="bgShp" presStyleIdx="1" presStyleCnt="3"/>
      <dgm:spPr/>
    </dgm:pt>
    <dgm:pt modelId="{0C2E4BE6-FAB9-B848-8651-1F0A22C867D3}" type="pres">
      <dgm:prSet presAssocID="{10FE8324-9489-CE41-9EB1-51D72C578C1F}" presName="bgRectTx" presStyleLbl="bgShp" presStyleIdx="1" presStyleCnt="3">
        <dgm:presLayoutVars>
          <dgm:bulletEnabled val="1"/>
        </dgm:presLayoutVars>
      </dgm:prSet>
      <dgm:spPr/>
    </dgm:pt>
    <dgm:pt modelId="{198059C6-2A43-054B-B38D-2A7BE7CF8238}" type="pres">
      <dgm:prSet presAssocID="{10FE8324-9489-CE41-9EB1-51D72C578C1F}" presName="spComp" presStyleCnt="0"/>
      <dgm:spPr/>
    </dgm:pt>
    <dgm:pt modelId="{7619020F-CC01-2B47-B1DD-9564CF403C93}" type="pres">
      <dgm:prSet presAssocID="{10FE8324-9489-CE41-9EB1-51D72C578C1F}" presName="vSp" presStyleCnt="0"/>
      <dgm:spPr/>
    </dgm:pt>
    <dgm:pt modelId="{0044AA17-DB6E-144C-ACCB-C9139C02013C}" type="pres">
      <dgm:prSet presAssocID="{FC3AD422-0EB3-5B41-B292-44E4CAAE96B5}" presName="rectComp" presStyleCnt="0"/>
      <dgm:spPr/>
    </dgm:pt>
    <dgm:pt modelId="{90F48466-2075-694A-82C0-8F9341D2DA10}" type="pres">
      <dgm:prSet presAssocID="{FC3AD422-0EB3-5B41-B292-44E4CAAE96B5}" presName="bgRect" presStyleLbl="bgShp" presStyleIdx="2" presStyleCnt="3"/>
      <dgm:spPr/>
      <dgm:t>
        <a:bodyPr/>
        <a:lstStyle/>
        <a:p>
          <a:endParaRPr lang="en-US"/>
        </a:p>
      </dgm:t>
    </dgm:pt>
    <dgm:pt modelId="{0ED36CD1-BC50-DE46-B1B1-0DA0396CC1D6}" type="pres">
      <dgm:prSet presAssocID="{FC3AD422-0EB3-5B41-B292-44E4CAAE96B5}" presName="bgRectTx" presStyleLbl="bgShp" presStyleIdx="2" presStyleCnt="3">
        <dgm:presLayoutVars>
          <dgm:bulletEnabled val="1"/>
        </dgm:presLayoutVars>
      </dgm:prSet>
      <dgm:spPr/>
      <dgm:t>
        <a:bodyPr/>
        <a:lstStyle/>
        <a:p>
          <a:endParaRPr lang="en-US"/>
        </a:p>
      </dgm:t>
    </dgm:pt>
  </dgm:ptLst>
  <dgm:cxnLst>
    <dgm:cxn modelId="{29CDBE39-C1DE-4B46-93CE-CF3F4EC11638}" type="presOf" srcId="{7BC11521-35AA-8848-AFA2-E3846A89B0BF}" destId="{3E33D32F-4BE2-1E44-847B-FD1680B2D360}" srcOrd="0" destOrd="0" presId="urn:microsoft.com/office/officeart/2005/8/layout/hierarchy6"/>
    <dgm:cxn modelId="{FAD19086-F83D-6242-9045-F0DA0043FA20}" srcId="{7BC11521-35AA-8848-AFA2-E3846A89B0BF}" destId="{24339BCB-489C-394D-AF59-181B9D9E26DA}" srcOrd="0" destOrd="0" parTransId="{968EF2E5-087D-4443-80BB-CD52F056AFE3}" sibTransId="{1EC91817-B0DD-CD4F-8AE6-F2870C545215}"/>
    <dgm:cxn modelId="{3F111E81-A261-6C4F-9585-59A450B91103}" srcId="{73BB98F5-C855-0440-9969-8B2FD9BBA2EF}" destId="{300DA724-3F15-A849-8B23-7272812C6518}" srcOrd="1" destOrd="0" parTransId="{201FAB5F-2E1B-7149-914E-6D0DE16EFF19}" sibTransId="{39D35547-2B9C-E24D-AA34-D7A45B290446}"/>
    <dgm:cxn modelId="{CC9853C9-B6F9-5F40-B6B4-3BB0AE13D901}" type="presOf" srcId="{FC3AD422-0EB3-5B41-B292-44E4CAAE96B5}" destId="{90F48466-2075-694A-82C0-8F9341D2DA10}" srcOrd="0" destOrd="0" presId="urn:microsoft.com/office/officeart/2005/8/layout/hierarchy6"/>
    <dgm:cxn modelId="{70FD8687-1362-A146-B768-BBE8A10B3128}" srcId="{73BB98F5-C855-0440-9969-8B2FD9BBA2EF}" destId="{7BC11521-35AA-8848-AFA2-E3846A89B0BF}" srcOrd="0" destOrd="0" parTransId="{6C3EBE63-36C7-8549-A5E4-4F4821055B2F}" sibTransId="{5846116E-BA11-E247-9216-573E4D268B18}"/>
    <dgm:cxn modelId="{C0743BC5-981C-4243-957E-F039485B6D0C}" srcId="{73BB98F5-C855-0440-9969-8B2FD9BBA2EF}" destId="{10FE8324-9489-CE41-9EB1-51D72C578C1F}" srcOrd="2" destOrd="0" parTransId="{EE50D9FF-34EA-CE45-941A-36572E3C0794}" sibTransId="{1D335845-0BAE-CD4F-BF19-3FB4FCC2CB5E}"/>
    <dgm:cxn modelId="{895D048F-51AA-5445-A41E-E882C0FD59CC}" type="presOf" srcId="{DE11077D-18B7-7545-9D7D-C18AD5171803}" destId="{A2FE30A0-0C3A-FE43-A854-953C57BE550D}" srcOrd="0" destOrd="0" presId="urn:microsoft.com/office/officeart/2005/8/layout/hierarchy6"/>
    <dgm:cxn modelId="{4DBD3DAF-4795-494E-9B95-386BB52ABA0F}" type="presOf" srcId="{10FE8324-9489-CE41-9EB1-51D72C578C1F}" destId="{7EEDCF1C-4D24-CC48-807B-0DFE45FE01E1}" srcOrd="0" destOrd="0" presId="urn:microsoft.com/office/officeart/2005/8/layout/hierarchy6"/>
    <dgm:cxn modelId="{29B7C41B-238B-9C4F-9772-49AF00BFAC17}" type="presOf" srcId="{44556A15-2793-0F45-AD11-AD946C4D58EF}" destId="{4D96A8D2-48E1-124B-B0E3-D137EFD1B7BB}" srcOrd="0" destOrd="0" presId="urn:microsoft.com/office/officeart/2005/8/layout/hierarchy6"/>
    <dgm:cxn modelId="{095E62BE-BEF1-374F-8F85-91507E0E3C4F}" type="presOf" srcId="{10FE8324-9489-CE41-9EB1-51D72C578C1F}" destId="{0C2E4BE6-FAB9-B848-8651-1F0A22C867D3}" srcOrd="1" destOrd="0" presId="urn:microsoft.com/office/officeart/2005/8/layout/hierarchy6"/>
    <dgm:cxn modelId="{C75266BC-167D-964F-9919-F6D7FA8EC25A}" type="presOf" srcId="{300DA724-3F15-A849-8B23-7272812C6518}" destId="{86DE2831-1DB0-A442-8549-BC497C5DD497}" srcOrd="1" destOrd="0" presId="urn:microsoft.com/office/officeart/2005/8/layout/hierarchy6"/>
    <dgm:cxn modelId="{5C71F6BD-AA52-CE45-A794-F937AF64BB96}" type="presOf" srcId="{73BB98F5-C855-0440-9969-8B2FD9BBA2EF}" destId="{A60D44B4-C084-A546-9673-BE331AF0BDEA}" srcOrd="0" destOrd="0" presId="urn:microsoft.com/office/officeart/2005/8/layout/hierarchy6"/>
    <dgm:cxn modelId="{4F00101B-BCD0-684D-A518-D5625F815900}" type="presOf" srcId="{300DA724-3F15-A849-8B23-7272812C6518}" destId="{8E45A4F8-E81F-6B43-8372-2E0858C2F405}" srcOrd="0" destOrd="0" presId="urn:microsoft.com/office/officeart/2005/8/layout/hierarchy6"/>
    <dgm:cxn modelId="{CC5EF8C7-30D2-D24B-909B-C09C606F3C71}" type="presOf" srcId="{CC3C308A-307F-3D47-832F-AA466963A856}" destId="{E7898F2D-AF72-8D4D-A92E-4794BD2766CF}" srcOrd="0" destOrd="0" presId="urn:microsoft.com/office/officeart/2005/8/layout/hierarchy6"/>
    <dgm:cxn modelId="{1C2CB5EA-60F1-E84F-AE10-EF9A356BF612}" type="presOf" srcId="{968EF2E5-087D-4443-80BB-CD52F056AFE3}" destId="{BE226EE9-8ADF-3E41-8D08-BC25ECC8E28D}" srcOrd="0" destOrd="0" presId="urn:microsoft.com/office/officeart/2005/8/layout/hierarchy6"/>
    <dgm:cxn modelId="{A80D8796-9F02-A74A-B4AF-E5AF47F310C9}" srcId="{73BB98F5-C855-0440-9969-8B2FD9BBA2EF}" destId="{FC3AD422-0EB3-5B41-B292-44E4CAAE96B5}" srcOrd="3" destOrd="0" parTransId="{FCB03C03-8678-974D-9481-DB193C2759CD}" sibTransId="{9077A14B-7DB8-F14C-9D05-69C39956D425}"/>
    <dgm:cxn modelId="{04BE3485-22DE-B344-BE65-1FB022E9E539}" type="presOf" srcId="{DB8B24F0-06D0-EB4C-AD68-F91C66EDA7D0}" destId="{8255F248-43E0-A444-A274-B00C42E89434}" srcOrd="0" destOrd="0" presId="urn:microsoft.com/office/officeart/2005/8/layout/hierarchy6"/>
    <dgm:cxn modelId="{80D26DEC-7981-1E4B-92DA-546A878EAB0A}" srcId="{24339BCB-489C-394D-AF59-181B9D9E26DA}" destId="{DE11077D-18B7-7545-9D7D-C18AD5171803}" srcOrd="0" destOrd="0" parTransId="{DB8B24F0-06D0-EB4C-AD68-F91C66EDA7D0}" sibTransId="{9EEA683B-4E26-9D43-B85A-2CC03F92B3A6}"/>
    <dgm:cxn modelId="{32B13212-663A-5645-830D-CF2DD63CB498}" type="presOf" srcId="{24339BCB-489C-394D-AF59-181B9D9E26DA}" destId="{A499B37B-FFAC-C443-B7D4-6B18E0B2411B}" srcOrd="0" destOrd="0" presId="urn:microsoft.com/office/officeart/2005/8/layout/hierarchy6"/>
    <dgm:cxn modelId="{3B0011F1-F70C-0242-A062-E56858F72743}" srcId="{24339BCB-489C-394D-AF59-181B9D9E26DA}" destId="{CC3C308A-307F-3D47-832F-AA466963A856}" srcOrd="1" destOrd="0" parTransId="{44556A15-2793-0F45-AD11-AD946C4D58EF}" sibTransId="{5B925AEE-7CA6-9E4A-A92B-DAD5A2F9B26C}"/>
    <dgm:cxn modelId="{3AF38D84-8393-F74C-A298-37820FF2D4BE}" type="presOf" srcId="{FC3AD422-0EB3-5B41-B292-44E4CAAE96B5}" destId="{0ED36CD1-BC50-DE46-B1B1-0DA0396CC1D6}" srcOrd="1" destOrd="0" presId="urn:microsoft.com/office/officeart/2005/8/layout/hierarchy6"/>
    <dgm:cxn modelId="{C1F1C523-4D01-7942-BF59-73D8B5F42DB9}" type="presParOf" srcId="{A60D44B4-C084-A546-9673-BE331AF0BDEA}" destId="{308EA0C3-C8BD-034B-877B-F2FA3041EA0D}" srcOrd="0" destOrd="0" presId="urn:microsoft.com/office/officeart/2005/8/layout/hierarchy6"/>
    <dgm:cxn modelId="{A02A626A-CAE5-4548-BEFE-A88867156E2D}" type="presParOf" srcId="{308EA0C3-C8BD-034B-877B-F2FA3041EA0D}" destId="{A27985FA-0C9F-C84F-A6F3-070DA4B6AD26}" srcOrd="0" destOrd="0" presId="urn:microsoft.com/office/officeart/2005/8/layout/hierarchy6"/>
    <dgm:cxn modelId="{BE19CEEA-39A9-864B-8C52-C444AFE51F96}" type="presParOf" srcId="{308EA0C3-C8BD-034B-877B-F2FA3041EA0D}" destId="{F521EDBD-B77D-D04D-B252-BBBF122A18C8}" srcOrd="1" destOrd="0" presId="urn:microsoft.com/office/officeart/2005/8/layout/hierarchy6"/>
    <dgm:cxn modelId="{A139D9F6-A1D4-7A43-B56D-74603A2A482B}" type="presParOf" srcId="{F521EDBD-B77D-D04D-B252-BBBF122A18C8}" destId="{64F3972E-33A2-0942-B877-5AB52A37A213}" srcOrd="0" destOrd="0" presId="urn:microsoft.com/office/officeart/2005/8/layout/hierarchy6"/>
    <dgm:cxn modelId="{1D65C70F-F549-0647-B195-E0F2BF94AAAE}" type="presParOf" srcId="{64F3972E-33A2-0942-B877-5AB52A37A213}" destId="{3E33D32F-4BE2-1E44-847B-FD1680B2D360}" srcOrd="0" destOrd="0" presId="urn:microsoft.com/office/officeart/2005/8/layout/hierarchy6"/>
    <dgm:cxn modelId="{382A7D70-B141-A049-90D7-F3DCE4FC009D}" type="presParOf" srcId="{64F3972E-33A2-0942-B877-5AB52A37A213}" destId="{12717190-D488-6C44-8C99-8940188F7D58}" srcOrd="1" destOrd="0" presId="urn:microsoft.com/office/officeart/2005/8/layout/hierarchy6"/>
    <dgm:cxn modelId="{0EDB0FD8-F69F-7245-A5EB-D75ACE465EBE}" type="presParOf" srcId="{12717190-D488-6C44-8C99-8940188F7D58}" destId="{BE226EE9-8ADF-3E41-8D08-BC25ECC8E28D}" srcOrd="0" destOrd="0" presId="urn:microsoft.com/office/officeart/2005/8/layout/hierarchy6"/>
    <dgm:cxn modelId="{AF8BCC5A-2D1A-0A40-91A3-B11A46C9FC20}" type="presParOf" srcId="{12717190-D488-6C44-8C99-8940188F7D58}" destId="{246A893F-DBE0-564F-9B70-4909A22A9745}" srcOrd="1" destOrd="0" presId="urn:microsoft.com/office/officeart/2005/8/layout/hierarchy6"/>
    <dgm:cxn modelId="{41CEDA08-11B9-2F48-AE73-A3FF711E9B45}" type="presParOf" srcId="{246A893F-DBE0-564F-9B70-4909A22A9745}" destId="{A499B37B-FFAC-C443-B7D4-6B18E0B2411B}" srcOrd="0" destOrd="0" presId="urn:microsoft.com/office/officeart/2005/8/layout/hierarchy6"/>
    <dgm:cxn modelId="{70ED35B8-C49A-FD44-B833-58FDAFD9F723}" type="presParOf" srcId="{246A893F-DBE0-564F-9B70-4909A22A9745}" destId="{783A78CA-9A10-5B44-82C3-E734B584EA0B}" srcOrd="1" destOrd="0" presId="urn:microsoft.com/office/officeart/2005/8/layout/hierarchy6"/>
    <dgm:cxn modelId="{7B2BA3FD-B44A-E646-B6F5-3BB9BEE75C61}" type="presParOf" srcId="{783A78CA-9A10-5B44-82C3-E734B584EA0B}" destId="{8255F248-43E0-A444-A274-B00C42E89434}" srcOrd="0" destOrd="0" presId="urn:microsoft.com/office/officeart/2005/8/layout/hierarchy6"/>
    <dgm:cxn modelId="{0243ED3B-1CD7-3148-95AD-93D23A0B2299}" type="presParOf" srcId="{783A78CA-9A10-5B44-82C3-E734B584EA0B}" destId="{CF3BD356-2DE7-5645-BD3C-ABB12190B2C5}" srcOrd="1" destOrd="0" presId="urn:microsoft.com/office/officeart/2005/8/layout/hierarchy6"/>
    <dgm:cxn modelId="{2A5D542F-8DDD-444A-A4BE-B9E19A57E925}" type="presParOf" srcId="{CF3BD356-2DE7-5645-BD3C-ABB12190B2C5}" destId="{A2FE30A0-0C3A-FE43-A854-953C57BE550D}" srcOrd="0" destOrd="0" presId="urn:microsoft.com/office/officeart/2005/8/layout/hierarchy6"/>
    <dgm:cxn modelId="{2D559432-F6CB-CC46-97FB-8EF0501B9470}" type="presParOf" srcId="{CF3BD356-2DE7-5645-BD3C-ABB12190B2C5}" destId="{69086618-6F41-1847-8A49-6C23748F546A}" srcOrd="1" destOrd="0" presId="urn:microsoft.com/office/officeart/2005/8/layout/hierarchy6"/>
    <dgm:cxn modelId="{EBEE9475-19DC-C948-9B93-D449D11307B9}" type="presParOf" srcId="{783A78CA-9A10-5B44-82C3-E734B584EA0B}" destId="{4D96A8D2-48E1-124B-B0E3-D137EFD1B7BB}" srcOrd="2" destOrd="0" presId="urn:microsoft.com/office/officeart/2005/8/layout/hierarchy6"/>
    <dgm:cxn modelId="{EBF09958-58C1-F841-A5BA-D180C99D5023}" type="presParOf" srcId="{783A78CA-9A10-5B44-82C3-E734B584EA0B}" destId="{889B96AB-DB16-E742-9158-E5F5A28AA8F7}" srcOrd="3" destOrd="0" presId="urn:microsoft.com/office/officeart/2005/8/layout/hierarchy6"/>
    <dgm:cxn modelId="{C66E174A-0541-6E43-BC65-A98544259863}" type="presParOf" srcId="{889B96AB-DB16-E742-9158-E5F5A28AA8F7}" destId="{E7898F2D-AF72-8D4D-A92E-4794BD2766CF}" srcOrd="0" destOrd="0" presId="urn:microsoft.com/office/officeart/2005/8/layout/hierarchy6"/>
    <dgm:cxn modelId="{5B6DF2F6-0522-0C47-A2AA-EDCD815A8DC8}" type="presParOf" srcId="{889B96AB-DB16-E742-9158-E5F5A28AA8F7}" destId="{FE3815DE-3859-A74E-BB30-097FBE48077F}" srcOrd="1" destOrd="0" presId="urn:microsoft.com/office/officeart/2005/8/layout/hierarchy6"/>
    <dgm:cxn modelId="{B80B8D72-01D0-544C-86C6-EF3CCCB2AA8C}" type="presParOf" srcId="{A60D44B4-C084-A546-9673-BE331AF0BDEA}" destId="{EF296731-D18F-BD42-965E-5410273DC415}" srcOrd="1" destOrd="0" presId="urn:microsoft.com/office/officeart/2005/8/layout/hierarchy6"/>
    <dgm:cxn modelId="{BB98F64C-6C61-B341-8D58-F0BF79570BA4}" type="presParOf" srcId="{EF296731-D18F-BD42-965E-5410273DC415}" destId="{C7CF0E73-AF5F-014F-925F-F7F58D6FE337}" srcOrd="0" destOrd="0" presId="urn:microsoft.com/office/officeart/2005/8/layout/hierarchy6"/>
    <dgm:cxn modelId="{AB6FFA77-9501-324C-8D6C-F0F5B05D35A1}" type="presParOf" srcId="{C7CF0E73-AF5F-014F-925F-F7F58D6FE337}" destId="{8E45A4F8-E81F-6B43-8372-2E0858C2F405}" srcOrd="0" destOrd="0" presId="urn:microsoft.com/office/officeart/2005/8/layout/hierarchy6"/>
    <dgm:cxn modelId="{1998E22B-771A-F14B-BF03-108C44E19B53}" type="presParOf" srcId="{C7CF0E73-AF5F-014F-925F-F7F58D6FE337}" destId="{86DE2831-1DB0-A442-8549-BC497C5DD497}" srcOrd="1" destOrd="0" presId="urn:microsoft.com/office/officeart/2005/8/layout/hierarchy6"/>
    <dgm:cxn modelId="{1856EEB4-C65F-AD44-BEC8-8C2FE6158F70}" type="presParOf" srcId="{EF296731-D18F-BD42-965E-5410273DC415}" destId="{E6080136-6F5D-7544-894F-7EF59F41D646}" srcOrd="1" destOrd="0" presId="urn:microsoft.com/office/officeart/2005/8/layout/hierarchy6"/>
    <dgm:cxn modelId="{6D205E59-CBF3-F444-BFBA-2CDB1EA1A96D}" type="presParOf" srcId="{E6080136-6F5D-7544-894F-7EF59F41D646}" destId="{8A0AFFE7-8168-2C4C-9DDB-8837D72DAEA0}" srcOrd="0" destOrd="0" presId="urn:microsoft.com/office/officeart/2005/8/layout/hierarchy6"/>
    <dgm:cxn modelId="{3685B32C-1492-3E48-AEC3-539CCA4F1845}" type="presParOf" srcId="{EF296731-D18F-BD42-965E-5410273DC415}" destId="{1A7CF76C-4F0C-454A-8AAD-3E87437DB925}" srcOrd="2" destOrd="0" presId="urn:microsoft.com/office/officeart/2005/8/layout/hierarchy6"/>
    <dgm:cxn modelId="{2A09C040-8B5E-514D-9A2A-5355F59A8BCE}" type="presParOf" srcId="{1A7CF76C-4F0C-454A-8AAD-3E87437DB925}" destId="{7EEDCF1C-4D24-CC48-807B-0DFE45FE01E1}" srcOrd="0" destOrd="0" presId="urn:microsoft.com/office/officeart/2005/8/layout/hierarchy6"/>
    <dgm:cxn modelId="{82D0CDF4-1553-564D-8039-7C592C4FA018}" type="presParOf" srcId="{1A7CF76C-4F0C-454A-8AAD-3E87437DB925}" destId="{0C2E4BE6-FAB9-B848-8651-1F0A22C867D3}" srcOrd="1" destOrd="0" presId="urn:microsoft.com/office/officeart/2005/8/layout/hierarchy6"/>
    <dgm:cxn modelId="{2E2530A1-A3E4-BB46-8161-D95DC3A68BF8}" type="presParOf" srcId="{EF296731-D18F-BD42-965E-5410273DC415}" destId="{198059C6-2A43-054B-B38D-2A7BE7CF8238}" srcOrd="3" destOrd="0" presId="urn:microsoft.com/office/officeart/2005/8/layout/hierarchy6"/>
    <dgm:cxn modelId="{F8DEAFE5-A60C-804C-8A27-67E14FD5ACF3}" type="presParOf" srcId="{198059C6-2A43-054B-B38D-2A7BE7CF8238}" destId="{7619020F-CC01-2B47-B1DD-9564CF403C93}" srcOrd="0" destOrd="0" presId="urn:microsoft.com/office/officeart/2005/8/layout/hierarchy6"/>
    <dgm:cxn modelId="{3E127B5F-76FE-2742-883D-C60FCA685E14}" type="presParOf" srcId="{EF296731-D18F-BD42-965E-5410273DC415}" destId="{0044AA17-DB6E-144C-ACCB-C9139C02013C}" srcOrd="4" destOrd="0" presId="urn:microsoft.com/office/officeart/2005/8/layout/hierarchy6"/>
    <dgm:cxn modelId="{B32AE6DD-7F95-7E4E-B3BE-2B86ECC6671B}" type="presParOf" srcId="{0044AA17-DB6E-144C-ACCB-C9139C02013C}" destId="{90F48466-2075-694A-82C0-8F9341D2DA10}" srcOrd="0" destOrd="0" presId="urn:microsoft.com/office/officeart/2005/8/layout/hierarchy6"/>
    <dgm:cxn modelId="{2F69D42E-2119-444F-9BE7-EF7F399E4E64}" type="presParOf" srcId="{0044AA17-DB6E-144C-ACCB-C9139C02013C}" destId="{0ED36CD1-BC50-DE46-B1B1-0DA0396CC1D6}"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BB98F5-C855-0440-9969-8B2FD9BBA2EF}" type="doc">
      <dgm:prSet loTypeId="urn:microsoft.com/office/officeart/2005/8/layout/hierarchy6" loCatId="" qsTypeId="urn:microsoft.com/office/officeart/2005/8/quickstyle/simple4" qsCatId="simple" csTypeId="urn:microsoft.com/office/officeart/2005/8/colors/accent2_4" csCatId="accent2" phldr="1"/>
      <dgm:spPr/>
      <dgm:t>
        <a:bodyPr/>
        <a:lstStyle/>
        <a:p>
          <a:endParaRPr lang="en-US"/>
        </a:p>
      </dgm:t>
    </dgm:pt>
    <dgm:pt modelId="{7BC11521-35AA-8848-AFA2-E3846A89B0BF}">
      <dgm:prSet phldrT="[Text]">
        <dgm:style>
          <a:lnRef idx="1">
            <a:schemeClr val="accent4"/>
          </a:lnRef>
          <a:fillRef idx="3">
            <a:schemeClr val="accent4"/>
          </a:fillRef>
          <a:effectRef idx="2">
            <a:schemeClr val="accent4"/>
          </a:effectRef>
          <a:fontRef idx="minor">
            <a:schemeClr val="lt1"/>
          </a:fontRef>
        </dgm:style>
      </dgm:prSet>
      <dgm:spPr/>
      <dgm:t>
        <a:bodyPr/>
        <a:lstStyle/>
        <a:p>
          <a:r>
            <a:rPr lang="en-US" dirty="0" smtClean="0"/>
            <a:t>Things</a:t>
          </a:r>
          <a:endParaRPr lang="en-US" dirty="0"/>
        </a:p>
      </dgm:t>
    </dgm:pt>
    <dgm:pt modelId="{6C3EBE63-36C7-8549-A5E4-4F4821055B2F}" type="parTrans" cxnId="{70FD8687-1362-A146-B768-BBE8A10B3128}">
      <dgm:prSet/>
      <dgm:spPr/>
      <dgm:t>
        <a:bodyPr/>
        <a:lstStyle/>
        <a:p>
          <a:endParaRPr lang="en-US"/>
        </a:p>
      </dgm:t>
    </dgm:pt>
    <dgm:pt modelId="{5846116E-BA11-E247-9216-573E4D268B18}" type="sibTrans" cxnId="{70FD8687-1362-A146-B768-BBE8A10B3128}">
      <dgm:prSet/>
      <dgm:spPr/>
      <dgm:t>
        <a:bodyPr/>
        <a:lstStyle/>
        <a:p>
          <a:endParaRPr lang="en-US"/>
        </a:p>
      </dgm:t>
    </dgm:pt>
    <dgm:pt modelId="{24339BCB-489C-394D-AF59-181B9D9E26DA}">
      <dgm:prSet phldrT="[Text]"/>
      <dgm:spPr/>
      <dgm:t>
        <a:bodyPr/>
        <a:lstStyle/>
        <a:p>
          <a:r>
            <a:rPr lang="en-US" dirty="0" smtClean="0"/>
            <a:t>JVM</a:t>
          </a:r>
          <a:endParaRPr lang="en-US" dirty="0"/>
        </a:p>
      </dgm:t>
    </dgm:pt>
    <dgm:pt modelId="{968EF2E5-087D-4443-80BB-CD52F056AFE3}" type="parTrans" cxnId="{FAD19086-F83D-6242-9045-F0DA0043FA20}">
      <dgm:prSet/>
      <dgm:spPr/>
      <dgm:t>
        <a:bodyPr/>
        <a:lstStyle/>
        <a:p>
          <a:endParaRPr lang="en-US"/>
        </a:p>
      </dgm:t>
    </dgm:pt>
    <dgm:pt modelId="{1EC91817-B0DD-CD4F-8AE6-F2870C545215}" type="sibTrans" cxnId="{FAD19086-F83D-6242-9045-F0DA0043FA20}">
      <dgm:prSet/>
      <dgm:spPr/>
      <dgm:t>
        <a:bodyPr/>
        <a:lstStyle/>
        <a:p>
          <a:endParaRPr lang="en-US"/>
        </a:p>
      </dgm:t>
    </dgm:pt>
    <dgm:pt modelId="{DE11077D-18B7-7545-9D7D-C18AD5171803}">
      <dgm:prSet phldrT="[Text]"/>
      <dgm:spPr/>
      <dgm:t>
        <a:bodyPr/>
        <a:lstStyle/>
        <a:p>
          <a:r>
            <a:rPr lang="en-US" dirty="0" smtClean="0"/>
            <a:t>Cassandra</a:t>
          </a:r>
          <a:endParaRPr lang="en-US" dirty="0"/>
        </a:p>
      </dgm:t>
    </dgm:pt>
    <dgm:pt modelId="{DB8B24F0-06D0-EB4C-AD68-F91C66EDA7D0}" type="parTrans" cxnId="{80D26DEC-7981-1E4B-92DA-546A878EAB0A}">
      <dgm:prSet/>
      <dgm:spPr/>
      <dgm:t>
        <a:bodyPr/>
        <a:lstStyle/>
        <a:p>
          <a:endParaRPr lang="en-US"/>
        </a:p>
      </dgm:t>
    </dgm:pt>
    <dgm:pt modelId="{9EEA683B-4E26-9D43-B85A-2CC03F92B3A6}" type="sibTrans" cxnId="{80D26DEC-7981-1E4B-92DA-546A878EAB0A}">
      <dgm:prSet/>
      <dgm:spPr/>
      <dgm:t>
        <a:bodyPr/>
        <a:lstStyle/>
        <a:p>
          <a:endParaRPr lang="en-US"/>
        </a:p>
      </dgm:t>
    </dgm:pt>
    <dgm:pt modelId="{9A0010E7-D9F9-B948-A3C1-07E9AB79D013}">
      <dgm:prSet phldrT="[Text]"/>
      <dgm:spPr/>
      <dgm:t>
        <a:bodyPr/>
        <a:lstStyle/>
        <a:p>
          <a:r>
            <a:rPr lang="en-US" dirty="0" smtClean="0"/>
            <a:t>Cassandra</a:t>
          </a:r>
          <a:endParaRPr lang="en-US" dirty="0"/>
        </a:p>
      </dgm:t>
    </dgm:pt>
    <dgm:pt modelId="{E7AD1E50-2474-6F4F-B8FA-4DCEB2C89FDE}" type="parTrans" cxnId="{83F7ED3A-B934-E34F-AC76-AB43E946AD55}">
      <dgm:prSet/>
      <dgm:spPr/>
      <dgm:t>
        <a:bodyPr/>
        <a:lstStyle/>
        <a:p>
          <a:endParaRPr lang="en-US"/>
        </a:p>
      </dgm:t>
    </dgm:pt>
    <dgm:pt modelId="{F975EF93-234E-DE44-A3B7-F3B6512A598B}" type="sibTrans" cxnId="{83F7ED3A-B934-E34F-AC76-AB43E946AD55}">
      <dgm:prSet/>
      <dgm:spPr/>
      <dgm:t>
        <a:bodyPr/>
        <a:lstStyle/>
        <a:p>
          <a:endParaRPr lang="en-US"/>
        </a:p>
      </dgm:t>
    </dgm:pt>
    <dgm:pt modelId="{10FE8324-9489-CE41-9EB1-51D72C578C1F}">
      <dgm:prSet phldrT="[Text]"/>
      <dgm:spPr/>
      <dgm:t>
        <a:bodyPr/>
        <a:lstStyle/>
        <a:p>
          <a:r>
            <a:rPr lang="en-US" dirty="0" err="1" smtClean="0"/>
            <a:t>Autoscaled</a:t>
          </a:r>
          <a:r>
            <a:rPr lang="en-US" dirty="0" smtClean="0"/>
            <a:t> Micro Services</a:t>
          </a:r>
          <a:endParaRPr lang="en-US" dirty="0"/>
        </a:p>
      </dgm:t>
    </dgm:pt>
    <dgm:pt modelId="{EE50D9FF-34EA-CE45-941A-36572E3C0794}" type="parTrans" cxnId="{C0743BC5-981C-4243-957E-F039485B6D0C}">
      <dgm:prSet/>
      <dgm:spPr/>
      <dgm:t>
        <a:bodyPr/>
        <a:lstStyle/>
        <a:p>
          <a:endParaRPr lang="en-US"/>
        </a:p>
      </dgm:t>
    </dgm:pt>
    <dgm:pt modelId="{1D335845-0BAE-CD4F-BF19-3FB4FCC2CB5E}" type="sibTrans" cxnId="{C0743BC5-981C-4243-957E-F039485B6D0C}">
      <dgm:prSet/>
      <dgm:spPr/>
      <dgm:t>
        <a:bodyPr/>
        <a:lstStyle/>
        <a:p>
          <a:endParaRPr lang="en-US"/>
        </a:p>
      </dgm:t>
    </dgm:pt>
    <dgm:pt modelId="{FC3AD422-0EB3-5B41-B292-44E4CAAE96B5}">
      <dgm:prSet phldrT="[Text]"/>
      <dgm:spPr/>
      <dgm:t>
        <a:bodyPr/>
        <a:lstStyle/>
        <a:p>
          <a:r>
            <a:rPr lang="en-US" dirty="0" smtClean="0"/>
            <a:t>Distributed </a:t>
          </a:r>
          <a:r>
            <a:rPr lang="en-US" dirty="0" err="1" smtClean="0"/>
            <a:t>NoSQL</a:t>
          </a:r>
          <a:r>
            <a:rPr lang="en-US" dirty="0" smtClean="0"/>
            <a:t> </a:t>
          </a:r>
          <a:r>
            <a:rPr lang="en-US" dirty="0" err="1" smtClean="0"/>
            <a:t>Datastores</a:t>
          </a:r>
          <a:endParaRPr lang="en-US" dirty="0"/>
        </a:p>
      </dgm:t>
    </dgm:pt>
    <dgm:pt modelId="{FCB03C03-8678-974D-9481-DB193C2759CD}" type="parTrans" cxnId="{A80D8796-9F02-A74A-B4AF-E5AF47F310C9}">
      <dgm:prSet/>
      <dgm:spPr/>
      <dgm:t>
        <a:bodyPr/>
        <a:lstStyle/>
        <a:p>
          <a:endParaRPr lang="en-US"/>
        </a:p>
      </dgm:t>
    </dgm:pt>
    <dgm:pt modelId="{9077A14B-7DB8-F14C-9D05-69C39956D425}" type="sibTrans" cxnId="{A80D8796-9F02-A74A-B4AF-E5AF47F310C9}">
      <dgm:prSet/>
      <dgm:spPr/>
      <dgm:t>
        <a:bodyPr/>
        <a:lstStyle/>
        <a:p>
          <a:endParaRPr lang="en-US"/>
        </a:p>
      </dgm:t>
    </dgm:pt>
    <dgm:pt modelId="{300DA724-3F15-A849-8B23-7272812C6518}">
      <dgm:prSet phldrT="[Text]"/>
      <dgm:spPr/>
      <dgm:t>
        <a:bodyPr/>
        <a:lstStyle/>
        <a:p>
          <a:r>
            <a:rPr lang="en-US" dirty="0" smtClean="0"/>
            <a:t>Clients</a:t>
          </a:r>
          <a:endParaRPr lang="en-US" dirty="0"/>
        </a:p>
      </dgm:t>
    </dgm:pt>
    <dgm:pt modelId="{39D35547-2B9C-E24D-AA34-D7A45B290446}" type="sibTrans" cxnId="{3F111E81-A261-6C4F-9585-59A450B91103}">
      <dgm:prSet/>
      <dgm:spPr/>
      <dgm:t>
        <a:bodyPr/>
        <a:lstStyle/>
        <a:p>
          <a:endParaRPr lang="en-US"/>
        </a:p>
      </dgm:t>
    </dgm:pt>
    <dgm:pt modelId="{201FAB5F-2E1B-7149-914E-6D0DE16EFF19}" type="parTrans" cxnId="{3F111E81-A261-6C4F-9585-59A450B91103}">
      <dgm:prSet/>
      <dgm:spPr/>
      <dgm:t>
        <a:bodyPr/>
        <a:lstStyle/>
        <a:p>
          <a:endParaRPr lang="en-US"/>
        </a:p>
      </dgm:t>
    </dgm:pt>
    <dgm:pt modelId="{62581A80-A306-6B43-9E86-507F13E4FF3C}">
      <dgm:prSet/>
      <dgm:spPr/>
      <dgm:t>
        <a:bodyPr/>
        <a:lstStyle/>
        <a:p>
          <a:r>
            <a:rPr lang="en-US" dirty="0" smtClean="0"/>
            <a:t>Cassandra</a:t>
          </a:r>
          <a:endParaRPr lang="en-US" dirty="0"/>
        </a:p>
      </dgm:t>
    </dgm:pt>
    <dgm:pt modelId="{49F70DE2-9E89-DC46-B060-ABFEE90385DD}" type="parTrans" cxnId="{43B7B512-F038-674B-91E0-3EDE575B08A2}">
      <dgm:prSet/>
      <dgm:spPr/>
      <dgm:t>
        <a:bodyPr/>
        <a:lstStyle/>
        <a:p>
          <a:endParaRPr lang="en-US"/>
        </a:p>
      </dgm:t>
    </dgm:pt>
    <dgm:pt modelId="{96746817-5888-7F48-84FF-D90FA670EA6C}" type="sibTrans" cxnId="{43B7B512-F038-674B-91E0-3EDE575B08A2}">
      <dgm:prSet/>
      <dgm:spPr/>
      <dgm:t>
        <a:bodyPr/>
        <a:lstStyle/>
        <a:p>
          <a:endParaRPr lang="en-US"/>
        </a:p>
      </dgm:t>
    </dgm:pt>
    <dgm:pt modelId="{92522D08-610B-074D-A52C-4992FB61B38F}">
      <dgm:prSet/>
      <dgm:spPr/>
      <dgm:t>
        <a:bodyPr/>
        <a:lstStyle/>
        <a:p>
          <a:r>
            <a:rPr lang="en-US" dirty="0" smtClean="0"/>
            <a:t>JVM</a:t>
          </a:r>
          <a:endParaRPr lang="en-US" dirty="0"/>
        </a:p>
      </dgm:t>
    </dgm:pt>
    <dgm:pt modelId="{76DD4FB3-4794-FA44-9D0F-2CF346602C1B}" type="parTrans" cxnId="{20C1C34C-DA4B-7646-A83F-A616DDBA1D98}">
      <dgm:prSet/>
      <dgm:spPr/>
      <dgm:t>
        <a:bodyPr/>
        <a:lstStyle/>
        <a:p>
          <a:endParaRPr lang="en-US"/>
        </a:p>
      </dgm:t>
    </dgm:pt>
    <dgm:pt modelId="{65A5D438-2DD6-BB4D-8569-1F8D40038167}" type="sibTrans" cxnId="{20C1C34C-DA4B-7646-A83F-A616DDBA1D98}">
      <dgm:prSet/>
      <dgm:spPr/>
      <dgm:t>
        <a:bodyPr/>
        <a:lstStyle/>
        <a:p>
          <a:endParaRPr lang="en-US"/>
        </a:p>
      </dgm:t>
    </dgm:pt>
    <dgm:pt modelId="{6334F2FF-C6EA-C14D-8BB1-43AD1AB7AF9F}">
      <dgm:prSet phldrT="[Text]"/>
      <dgm:spPr/>
      <dgm:t>
        <a:bodyPr/>
        <a:lstStyle/>
        <a:p>
          <a:r>
            <a:rPr lang="en-US" dirty="0" smtClean="0"/>
            <a:t>JVM</a:t>
          </a:r>
          <a:endParaRPr lang="en-US" dirty="0"/>
        </a:p>
      </dgm:t>
    </dgm:pt>
    <dgm:pt modelId="{3507123E-EAC7-8942-A1B6-B34F0D93550F}" type="parTrans" cxnId="{35BDD00B-8369-AF4B-91CD-CFAE0C52A0A0}">
      <dgm:prSet/>
      <dgm:spPr/>
      <dgm:t>
        <a:bodyPr/>
        <a:lstStyle/>
        <a:p>
          <a:endParaRPr lang="en-US"/>
        </a:p>
      </dgm:t>
    </dgm:pt>
    <dgm:pt modelId="{63FA0AF1-0602-504C-8419-B0E8874DE8B1}" type="sibTrans" cxnId="{35BDD00B-8369-AF4B-91CD-CFAE0C52A0A0}">
      <dgm:prSet/>
      <dgm:spPr/>
      <dgm:t>
        <a:bodyPr/>
        <a:lstStyle/>
        <a:p>
          <a:endParaRPr lang="en-US"/>
        </a:p>
      </dgm:t>
    </dgm:pt>
    <dgm:pt modelId="{00821C14-4678-EC42-9081-A274A66F4DF4}">
      <dgm:prSet phldrT="[Text]"/>
      <dgm:spPr/>
      <dgm:t>
        <a:bodyPr/>
        <a:lstStyle/>
        <a:p>
          <a:r>
            <a:rPr lang="en-US" dirty="0" smtClean="0"/>
            <a:t>JVM</a:t>
          </a:r>
          <a:endParaRPr lang="en-US" dirty="0"/>
        </a:p>
      </dgm:t>
    </dgm:pt>
    <dgm:pt modelId="{23E7D31A-9530-7F4E-94EB-662CEA19DE8B}" type="parTrans" cxnId="{BF1AADB7-5B56-E646-A642-E783BB7C6872}">
      <dgm:prSet/>
      <dgm:spPr/>
      <dgm:t>
        <a:bodyPr/>
        <a:lstStyle/>
        <a:p>
          <a:endParaRPr lang="en-US"/>
        </a:p>
      </dgm:t>
    </dgm:pt>
    <dgm:pt modelId="{3315F9B6-4E94-1F42-A1B9-3A90BC6E1B9B}" type="sibTrans" cxnId="{BF1AADB7-5B56-E646-A642-E783BB7C6872}">
      <dgm:prSet/>
      <dgm:spPr/>
      <dgm:t>
        <a:bodyPr/>
        <a:lstStyle/>
        <a:p>
          <a:endParaRPr lang="en-US"/>
        </a:p>
      </dgm:t>
    </dgm:pt>
    <dgm:pt modelId="{DABF6529-9FF3-B846-9D6F-73499B7DDA1E}">
      <dgm:prSet phldrT="[Text]"/>
      <dgm:spPr/>
      <dgm:t>
        <a:bodyPr/>
        <a:lstStyle/>
        <a:p>
          <a:r>
            <a:rPr lang="en-US" dirty="0" err="1" smtClean="0"/>
            <a:t>Autoscaled</a:t>
          </a:r>
          <a:r>
            <a:rPr lang="en-US" dirty="0" smtClean="0"/>
            <a:t> Micro Services</a:t>
          </a:r>
          <a:endParaRPr lang="en-US" dirty="0"/>
        </a:p>
      </dgm:t>
    </dgm:pt>
    <dgm:pt modelId="{F821F41B-8CBD-264A-8705-6AD287ACA3C0}" type="parTrans" cxnId="{A309B8C5-CB7D-E248-AB6F-8EE5E1B57840}">
      <dgm:prSet/>
      <dgm:spPr/>
      <dgm:t>
        <a:bodyPr/>
        <a:lstStyle/>
        <a:p>
          <a:endParaRPr lang="en-US"/>
        </a:p>
      </dgm:t>
    </dgm:pt>
    <dgm:pt modelId="{6C94CAB8-CCA8-414D-BB2C-C2729FC46FEC}" type="sibTrans" cxnId="{A309B8C5-CB7D-E248-AB6F-8EE5E1B57840}">
      <dgm:prSet/>
      <dgm:spPr/>
      <dgm:t>
        <a:bodyPr/>
        <a:lstStyle/>
        <a:p>
          <a:endParaRPr lang="en-US"/>
        </a:p>
      </dgm:t>
    </dgm:pt>
    <dgm:pt modelId="{E5DAB01C-5D2D-2340-8B1C-858AD42FD5C2}">
      <dgm:prSet phldrT="[Text]"/>
      <dgm:spPr/>
      <dgm:t>
        <a:bodyPr/>
        <a:lstStyle/>
        <a:p>
          <a:r>
            <a:rPr lang="en-US" dirty="0" smtClean="0"/>
            <a:t>JVM</a:t>
          </a:r>
          <a:endParaRPr lang="en-US" dirty="0"/>
        </a:p>
      </dgm:t>
    </dgm:pt>
    <dgm:pt modelId="{5E3DF155-D126-5D4C-90C6-8ACF62C043D3}" type="parTrans" cxnId="{48F24A4C-1316-2040-A057-17EFA35839E8}">
      <dgm:prSet/>
      <dgm:spPr/>
      <dgm:t>
        <a:bodyPr/>
        <a:lstStyle/>
        <a:p>
          <a:endParaRPr lang="en-US"/>
        </a:p>
      </dgm:t>
    </dgm:pt>
    <dgm:pt modelId="{C950806C-556B-5A41-854A-48AD63030D59}" type="sibTrans" cxnId="{48F24A4C-1316-2040-A057-17EFA35839E8}">
      <dgm:prSet/>
      <dgm:spPr/>
      <dgm:t>
        <a:bodyPr/>
        <a:lstStyle/>
        <a:p>
          <a:endParaRPr lang="en-US"/>
        </a:p>
      </dgm:t>
    </dgm:pt>
    <dgm:pt modelId="{825DE636-DC1B-7C4C-99DC-072ADC30116E}">
      <dgm:prSet/>
      <dgm:spPr/>
      <dgm:t>
        <a:bodyPr/>
        <a:lstStyle/>
        <a:p>
          <a:r>
            <a:rPr lang="en-US" dirty="0" err="1" smtClean="0"/>
            <a:t>Memcached</a:t>
          </a:r>
          <a:endParaRPr lang="en-US" dirty="0"/>
        </a:p>
      </dgm:t>
    </dgm:pt>
    <dgm:pt modelId="{174D0548-21C8-FB47-A2BF-3F59F2B98892}" type="parTrans" cxnId="{894AAED9-38BE-C24A-BB75-6BD478B1D4E8}">
      <dgm:prSet/>
      <dgm:spPr/>
      <dgm:t>
        <a:bodyPr/>
        <a:lstStyle/>
        <a:p>
          <a:endParaRPr lang="en-US"/>
        </a:p>
      </dgm:t>
    </dgm:pt>
    <dgm:pt modelId="{4376632B-6A60-DD4B-B1B7-B272803F77D8}" type="sibTrans" cxnId="{894AAED9-38BE-C24A-BB75-6BD478B1D4E8}">
      <dgm:prSet/>
      <dgm:spPr/>
      <dgm:t>
        <a:bodyPr/>
        <a:lstStyle/>
        <a:p>
          <a:endParaRPr lang="en-US"/>
        </a:p>
      </dgm:t>
    </dgm:pt>
    <dgm:pt modelId="{A60D44B4-C084-A546-9673-BE331AF0BDEA}" type="pres">
      <dgm:prSet presAssocID="{73BB98F5-C855-0440-9969-8B2FD9BBA2EF}" presName="mainComposite" presStyleCnt="0">
        <dgm:presLayoutVars>
          <dgm:chPref val="1"/>
          <dgm:dir/>
          <dgm:animOne val="branch"/>
          <dgm:animLvl val="lvl"/>
          <dgm:resizeHandles val="exact"/>
        </dgm:presLayoutVars>
      </dgm:prSet>
      <dgm:spPr/>
    </dgm:pt>
    <dgm:pt modelId="{308EA0C3-C8BD-034B-877B-F2FA3041EA0D}" type="pres">
      <dgm:prSet presAssocID="{73BB98F5-C855-0440-9969-8B2FD9BBA2EF}" presName="hierFlow" presStyleCnt="0"/>
      <dgm:spPr/>
    </dgm:pt>
    <dgm:pt modelId="{A27985FA-0C9F-C84F-A6F3-070DA4B6AD26}" type="pres">
      <dgm:prSet presAssocID="{73BB98F5-C855-0440-9969-8B2FD9BBA2EF}" presName="firstBuf" presStyleCnt="0"/>
      <dgm:spPr/>
    </dgm:pt>
    <dgm:pt modelId="{F521EDBD-B77D-D04D-B252-BBBF122A18C8}" type="pres">
      <dgm:prSet presAssocID="{73BB98F5-C855-0440-9969-8B2FD9BBA2EF}" presName="hierChild1" presStyleCnt="0">
        <dgm:presLayoutVars>
          <dgm:chPref val="1"/>
          <dgm:animOne val="branch"/>
          <dgm:animLvl val="lvl"/>
        </dgm:presLayoutVars>
      </dgm:prSet>
      <dgm:spPr/>
    </dgm:pt>
    <dgm:pt modelId="{64F3972E-33A2-0942-B877-5AB52A37A213}" type="pres">
      <dgm:prSet presAssocID="{7BC11521-35AA-8848-AFA2-E3846A89B0BF}" presName="Name14" presStyleCnt="0"/>
      <dgm:spPr/>
    </dgm:pt>
    <dgm:pt modelId="{3E33D32F-4BE2-1E44-847B-FD1680B2D360}" type="pres">
      <dgm:prSet presAssocID="{7BC11521-35AA-8848-AFA2-E3846A89B0BF}" presName="level1Shape" presStyleLbl="node0" presStyleIdx="0" presStyleCnt="1">
        <dgm:presLayoutVars>
          <dgm:chPref val="3"/>
        </dgm:presLayoutVars>
      </dgm:prSet>
      <dgm:spPr/>
      <dgm:t>
        <a:bodyPr/>
        <a:lstStyle/>
        <a:p>
          <a:endParaRPr lang="en-US"/>
        </a:p>
      </dgm:t>
    </dgm:pt>
    <dgm:pt modelId="{12717190-D488-6C44-8C99-8940188F7D58}" type="pres">
      <dgm:prSet presAssocID="{7BC11521-35AA-8848-AFA2-E3846A89B0BF}" presName="hierChild2" presStyleCnt="0"/>
      <dgm:spPr/>
    </dgm:pt>
    <dgm:pt modelId="{6F7E5576-A178-D54F-AC6E-E80FCD6E86EC}" type="pres">
      <dgm:prSet presAssocID="{3507123E-EAC7-8942-A1B6-B34F0D93550F}" presName="Name19" presStyleLbl="parChTrans1D2" presStyleIdx="0" presStyleCnt="3"/>
      <dgm:spPr/>
    </dgm:pt>
    <dgm:pt modelId="{BB6B70D6-7A26-2940-90C6-B5A702E405D6}" type="pres">
      <dgm:prSet presAssocID="{6334F2FF-C6EA-C14D-8BB1-43AD1AB7AF9F}" presName="Name21" presStyleCnt="0"/>
      <dgm:spPr/>
    </dgm:pt>
    <dgm:pt modelId="{AA566F05-A903-E046-95F4-3E26A79EC6CA}" type="pres">
      <dgm:prSet presAssocID="{6334F2FF-C6EA-C14D-8BB1-43AD1AB7AF9F}" presName="level2Shape" presStyleLbl="node2" presStyleIdx="0" presStyleCnt="3"/>
      <dgm:spPr/>
    </dgm:pt>
    <dgm:pt modelId="{DBDA0C9F-20D4-E349-B030-ADC3CF5D680C}" type="pres">
      <dgm:prSet presAssocID="{6334F2FF-C6EA-C14D-8BB1-43AD1AB7AF9F}" presName="hierChild3" presStyleCnt="0"/>
      <dgm:spPr/>
    </dgm:pt>
    <dgm:pt modelId="{BE226EE9-8ADF-3E41-8D08-BC25ECC8E28D}" type="pres">
      <dgm:prSet presAssocID="{968EF2E5-087D-4443-80BB-CD52F056AFE3}" presName="Name19" presStyleLbl="parChTrans1D2" presStyleIdx="1" presStyleCnt="3"/>
      <dgm:spPr/>
    </dgm:pt>
    <dgm:pt modelId="{246A893F-DBE0-564F-9B70-4909A22A9745}" type="pres">
      <dgm:prSet presAssocID="{24339BCB-489C-394D-AF59-181B9D9E26DA}" presName="Name21" presStyleCnt="0"/>
      <dgm:spPr/>
    </dgm:pt>
    <dgm:pt modelId="{A499B37B-FFAC-C443-B7D4-6B18E0B2411B}" type="pres">
      <dgm:prSet presAssocID="{24339BCB-489C-394D-AF59-181B9D9E26DA}" presName="level2Shape" presStyleLbl="node2" presStyleIdx="1" presStyleCnt="3"/>
      <dgm:spPr/>
      <dgm:t>
        <a:bodyPr/>
        <a:lstStyle/>
        <a:p>
          <a:endParaRPr lang="en-US"/>
        </a:p>
      </dgm:t>
    </dgm:pt>
    <dgm:pt modelId="{783A78CA-9A10-5B44-82C3-E734B584EA0B}" type="pres">
      <dgm:prSet presAssocID="{24339BCB-489C-394D-AF59-181B9D9E26DA}" presName="hierChild3" presStyleCnt="0"/>
      <dgm:spPr/>
    </dgm:pt>
    <dgm:pt modelId="{9EABBF76-585D-2744-9C1E-A5FD3BCBC447}" type="pres">
      <dgm:prSet presAssocID="{5E3DF155-D126-5D4C-90C6-8ACF62C043D3}" presName="Name19" presStyleLbl="parChTrans1D3" presStyleIdx="0" presStyleCnt="3"/>
      <dgm:spPr/>
    </dgm:pt>
    <dgm:pt modelId="{5D5FEE46-DA90-DB4A-8206-2EC96554419D}" type="pres">
      <dgm:prSet presAssocID="{E5DAB01C-5D2D-2340-8B1C-858AD42FD5C2}" presName="Name21" presStyleCnt="0"/>
      <dgm:spPr/>
    </dgm:pt>
    <dgm:pt modelId="{A42D1D46-7E14-274C-96E5-9BE09EEA46D9}" type="pres">
      <dgm:prSet presAssocID="{E5DAB01C-5D2D-2340-8B1C-858AD42FD5C2}" presName="level2Shape" presStyleLbl="node3" presStyleIdx="0" presStyleCnt="3"/>
      <dgm:spPr/>
      <dgm:t>
        <a:bodyPr/>
        <a:lstStyle/>
        <a:p>
          <a:endParaRPr lang="en-US"/>
        </a:p>
      </dgm:t>
    </dgm:pt>
    <dgm:pt modelId="{F45074E7-9F82-614F-850A-DCED443414C2}" type="pres">
      <dgm:prSet presAssocID="{E5DAB01C-5D2D-2340-8B1C-858AD42FD5C2}" presName="hierChild3" presStyleCnt="0"/>
      <dgm:spPr/>
    </dgm:pt>
    <dgm:pt modelId="{904AC18E-1075-0843-A3B7-B0132F99A9EA}" type="pres">
      <dgm:prSet presAssocID="{23E7D31A-9530-7F4E-94EB-662CEA19DE8B}" presName="Name19" presStyleLbl="parChTrans1D3" presStyleIdx="1" presStyleCnt="3"/>
      <dgm:spPr/>
    </dgm:pt>
    <dgm:pt modelId="{E2ACDA8B-7798-594E-8D2B-316C99B7A820}" type="pres">
      <dgm:prSet presAssocID="{00821C14-4678-EC42-9081-A274A66F4DF4}" presName="Name21" presStyleCnt="0"/>
      <dgm:spPr/>
    </dgm:pt>
    <dgm:pt modelId="{8C723557-9F42-0A4B-BCEF-704A26367EC5}" type="pres">
      <dgm:prSet presAssocID="{00821C14-4678-EC42-9081-A274A66F4DF4}" presName="level2Shape" presStyleLbl="node3" presStyleIdx="1" presStyleCnt="3"/>
      <dgm:spPr/>
      <dgm:t>
        <a:bodyPr/>
        <a:lstStyle/>
        <a:p>
          <a:endParaRPr lang="en-US"/>
        </a:p>
      </dgm:t>
    </dgm:pt>
    <dgm:pt modelId="{058E3D24-36EB-7743-B8CE-9DC1545E5678}" type="pres">
      <dgm:prSet presAssocID="{00821C14-4678-EC42-9081-A274A66F4DF4}" presName="hierChild3" presStyleCnt="0"/>
      <dgm:spPr/>
    </dgm:pt>
    <dgm:pt modelId="{8255F248-43E0-A444-A274-B00C42E89434}" type="pres">
      <dgm:prSet presAssocID="{DB8B24F0-06D0-EB4C-AD68-F91C66EDA7D0}" presName="Name19" presStyleLbl="parChTrans1D4" presStyleIdx="0" presStyleCnt="3"/>
      <dgm:spPr/>
    </dgm:pt>
    <dgm:pt modelId="{CF3BD356-2DE7-5645-BD3C-ABB12190B2C5}" type="pres">
      <dgm:prSet presAssocID="{DE11077D-18B7-7545-9D7D-C18AD5171803}" presName="Name21" presStyleCnt="0"/>
      <dgm:spPr/>
    </dgm:pt>
    <dgm:pt modelId="{A2FE30A0-0C3A-FE43-A854-953C57BE550D}" type="pres">
      <dgm:prSet presAssocID="{DE11077D-18B7-7545-9D7D-C18AD5171803}" presName="level2Shape" presStyleLbl="node4" presStyleIdx="0" presStyleCnt="3"/>
      <dgm:spPr/>
      <dgm:t>
        <a:bodyPr/>
        <a:lstStyle/>
        <a:p>
          <a:endParaRPr lang="en-US"/>
        </a:p>
      </dgm:t>
    </dgm:pt>
    <dgm:pt modelId="{69086618-6F41-1847-8A49-6C23748F546A}" type="pres">
      <dgm:prSet presAssocID="{DE11077D-18B7-7545-9D7D-C18AD5171803}" presName="hierChild3" presStyleCnt="0"/>
      <dgm:spPr/>
    </dgm:pt>
    <dgm:pt modelId="{3C06F03D-0470-944D-A251-341A312767E1}" type="pres">
      <dgm:prSet presAssocID="{E7AD1E50-2474-6F4F-B8FA-4DCEB2C89FDE}" presName="Name19" presStyleLbl="parChTrans1D4" presStyleIdx="1" presStyleCnt="3"/>
      <dgm:spPr/>
    </dgm:pt>
    <dgm:pt modelId="{1112C523-10B4-6249-9222-471769831818}" type="pres">
      <dgm:prSet presAssocID="{9A0010E7-D9F9-B948-A3C1-07E9AB79D013}" presName="Name21" presStyleCnt="0"/>
      <dgm:spPr/>
    </dgm:pt>
    <dgm:pt modelId="{C0C3318C-01BD-2F43-83D1-EE63DA2B9287}" type="pres">
      <dgm:prSet presAssocID="{9A0010E7-D9F9-B948-A3C1-07E9AB79D013}" presName="level2Shape" presStyleLbl="node4" presStyleIdx="1" presStyleCnt="3"/>
      <dgm:spPr/>
      <dgm:t>
        <a:bodyPr/>
        <a:lstStyle/>
        <a:p>
          <a:endParaRPr lang="en-US"/>
        </a:p>
      </dgm:t>
    </dgm:pt>
    <dgm:pt modelId="{31D08C4A-EA57-3548-B255-958B5941015B}" type="pres">
      <dgm:prSet presAssocID="{9A0010E7-D9F9-B948-A3C1-07E9AB79D013}" presName="hierChild3" presStyleCnt="0"/>
      <dgm:spPr/>
    </dgm:pt>
    <dgm:pt modelId="{E3D708CC-545C-5242-A76C-51C9010E3A0E}" type="pres">
      <dgm:prSet presAssocID="{49F70DE2-9E89-DC46-B060-ABFEE90385DD}" presName="Name19" presStyleLbl="parChTrans1D4" presStyleIdx="2" presStyleCnt="3"/>
      <dgm:spPr/>
    </dgm:pt>
    <dgm:pt modelId="{A31366F9-8899-3740-ACE4-C6AB548697C6}" type="pres">
      <dgm:prSet presAssocID="{62581A80-A306-6B43-9E86-507F13E4FF3C}" presName="Name21" presStyleCnt="0"/>
      <dgm:spPr/>
    </dgm:pt>
    <dgm:pt modelId="{87E12067-4AEC-704B-B5C4-0E9B711BD21C}" type="pres">
      <dgm:prSet presAssocID="{62581A80-A306-6B43-9E86-507F13E4FF3C}" presName="level2Shape" presStyleLbl="node4" presStyleIdx="2" presStyleCnt="3"/>
      <dgm:spPr/>
      <dgm:t>
        <a:bodyPr/>
        <a:lstStyle/>
        <a:p>
          <a:endParaRPr lang="en-US"/>
        </a:p>
      </dgm:t>
    </dgm:pt>
    <dgm:pt modelId="{B8A95738-59EB-924F-9412-BA8A43440F0B}" type="pres">
      <dgm:prSet presAssocID="{62581A80-A306-6B43-9E86-507F13E4FF3C}" presName="hierChild3" presStyleCnt="0"/>
      <dgm:spPr/>
    </dgm:pt>
    <dgm:pt modelId="{760ED5C8-F3CE-DC41-BF4F-3962B71605E4}" type="pres">
      <dgm:prSet presAssocID="{174D0548-21C8-FB47-A2BF-3F59F2B98892}" presName="Name19" presStyleLbl="parChTrans1D3" presStyleIdx="2" presStyleCnt="3"/>
      <dgm:spPr/>
    </dgm:pt>
    <dgm:pt modelId="{18F08272-40A2-6541-890A-07737A154F53}" type="pres">
      <dgm:prSet presAssocID="{825DE636-DC1B-7C4C-99DC-072ADC30116E}" presName="Name21" presStyleCnt="0"/>
      <dgm:spPr/>
    </dgm:pt>
    <dgm:pt modelId="{2C8612D9-481C-CB40-B6BF-37A4FD021A17}" type="pres">
      <dgm:prSet presAssocID="{825DE636-DC1B-7C4C-99DC-072ADC30116E}" presName="level2Shape" presStyleLbl="node3" presStyleIdx="2" presStyleCnt="3"/>
      <dgm:spPr/>
      <dgm:t>
        <a:bodyPr/>
        <a:lstStyle/>
        <a:p>
          <a:endParaRPr lang="en-US"/>
        </a:p>
      </dgm:t>
    </dgm:pt>
    <dgm:pt modelId="{5CFD0D17-8733-FF45-A47B-9229FD4A6DBC}" type="pres">
      <dgm:prSet presAssocID="{825DE636-DC1B-7C4C-99DC-072ADC30116E}" presName="hierChild3" presStyleCnt="0"/>
      <dgm:spPr/>
    </dgm:pt>
    <dgm:pt modelId="{03E70DAD-992A-6C40-AF4C-39526E4766B0}" type="pres">
      <dgm:prSet presAssocID="{76DD4FB3-4794-FA44-9D0F-2CF346602C1B}" presName="Name19" presStyleLbl="parChTrans1D2" presStyleIdx="2" presStyleCnt="3"/>
      <dgm:spPr/>
    </dgm:pt>
    <dgm:pt modelId="{0097DD5C-17F5-AE40-8180-A971A107042C}" type="pres">
      <dgm:prSet presAssocID="{92522D08-610B-074D-A52C-4992FB61B38F}" presName="Name21" presStyleCnt="0"/>
      <dgm:spPr/>
    </dgm:pt>
    <dgm:pt modelId="{83CE022E-D23A-9A4B-9458-68B69A48D117}" type="pres">
      <dgm:prSet presAssocID="{92522D08-610B-074D-A52C-4992FB61B38F}" presName="level2Shape" presStyleLbl="node2" presStyleIdx="2" presStyleCnt="3"/>
      <dgm:spPr/>
    </dgm:pt>
    <dgm:pt modelId="{40DB0C44-C9E5-0C4E-91EE-1D5BBEB49432}" type="pres">
      <dgm:prSet presAssocID="{92522D08-610B-074D-A52C-4992FB61B38F}" presName="hierChild3" presStyleCnt="0"/>
      <dgm:spPr/>
    </dgm:pt>
    <dgm:pt modelId="{EF296731-D18F-BD42-965E-5410273DC415}" type="pres">
      <dgm:prSet presAssocID="{73BB98F5-C855-0440-9969-8B2FD9BBA2EF}" presName="bgShapesFlow" presStyleCnt="0"/>
      <dgm:spPr/>
    </dgm:pt>
    <dgm:pt modelId="{C7CF0E73-AF5F-014F-925F-F7F58D6FE337}" type="pres">
      <dgm:prSet presAssocID="{300DA724-3F15-A849-8B23-7272812C6518}" presName="rectComp" presStyleCnt="0"/>
      <dgm:spPr/>
    </dgm:pt>
    <dgm:pt modelId="{8E45A4F8-E81F-6B43-8372-2E0858C2F405}" type="pres">
      <dgm:prSet presAssocID="{300DA724-3F15-A849-8B23-7272812C6518}" presName="bgRect" presStyleLbl="bgShp" presStyleIdx="0" presStyleCnt="4"/>
      <dgm:spPr/>
      <dgm:t>
        <a:bodyPr/>
        <a:lstStyle/>
        <a:p>
          <a:endParaRPr lang="en-US"/>
        </a:p>
      </dgm:t>
    </dgm:pt>
    <dgm:pt modelId="{86DE2831-1DB0-A442-8549-BC497C5DD497}" type="pres">
      <dgm:prSet presAssocID="{300DA724-3F15-A849-8B23-7272812C6518}" presName="bgRectTx" presStyleLbl="bgShp" presStyleIdx="0" presStyleCnt="4">
        <dgm:presLayoutVars>
          <dgm:bulletEnabled val="1"/>
        </dgm:presLayoutVars>
      </dgm:prSet>
      <dgm:spPr/>
      <dgm:t>
        <a:bodyPr/>
        <a:lstStyle/>
        <a:p>
          <a:endParaRPr lang="en-US"/>
        </a:p>
      </dgm:t>
    </dgm:pt>
    <dgm:pt modelId="{E6080136-6F5D-7544-894F-7EF59F41D646}" type="pres">
      <dgm:prSet presAssocID="{300DA724-3F15-A849-8B23-7272812C6518}" presName="spComp" presStyleCnt="0"/>
      <dgm:spPr/>
    </dgm:pt>
    <dgm:pt modelId="{8A0AFFE7-8168-2C4C-9DDB-8837D72DAEA0}" type="pres">
      <dgm:prSet presAssocID="{300DA724-3F15-A849-8B23-7272812C6518}" presName="vSp" presStyleCnt="0"/>
      <dgm:spPr/>
    </dgm:pt>
    <dgm:pt modelId="{1A7CF76C-4F0C-454A-8AAD-3E87437DB925}" type="pres">
      <dgm:prSet presAssocID="{10FE8324-9489-CE41-9EB1-51D72C578C1F}" presName="rectComp" presStyleCnt="0"/>
      <dgm:spPr/>
    </dgm:pt>
    <dgm:pt modelId="{7EEDCF1C-4D24-CC48-807B-0DFE45FE01E1}" type="pres">
      <dgm:prSet presAssocID="{10FE8324-9489-CE41-9EB1-51D72C578C1F}" presName="bgRect" presStyleLbl="bgShp" presStyleIdx="1" presStyleCnt="4"/>
      <dgm:spPr/>
      <dgm:t>
        <a:bodyPr/>
        <a:lstStyle/>
        <a:p>
          <a:endParaRPr lang="en-US"/>
        </a:p>
      </dgm:t>
    </dgm:pt>
    <dgm:pt modelId="{0C2E4BE6-FAB9-B848-8651-1F0A22C867D3}" type="pres">
      <dgm:prSet presAssocID="{10FE8324-9489-CE41-9EB1-51D72C578C1F}" presName="bgRectTx" presStyleLbl="bgShp" presStyleIdx="1" presStyleCnt="4">
        <dgm:presLayoutVars>
          <dgm:bulletEnabled val="1"/>
        </dgm:presLayoutVars>
      </dgm:prSet>
      <dgm:spPr/>
      <dgm:t>
        <a:bodyPr/>
        <a:lstStyle/>
        <a:p>
          <a:endParaRPr lang="en-US"/>
        </a:p>
      </dgm:t>
    </dgm:pt>
    <dgm:pt modelId="{198059C6-2A43-054B-B38D-2A7BE7CF8238}" type="pres">
      <dgm:prSet presAssocID="{10FE8324-9489-CE41-9EB1-51D72C578C1F}" presName="spComp" presStyleCnt="0"/>
      <dgm:spPr/>
    </dgm:pt>
    <dgm:pt modelId="{7619020F-CC01-2B47-B1DD-9564CF403C93}" type="pres">
      <dgm:prSet presAssocID="{10FE8324-9489-CE41-9EB1-51D72C578C1F}" presName="vSp" presStyleCnt="0"/>
      <dgm:spPr/>
    </dgm:pt>
    <dgm:pt modelId="{CFF4558A-6FB2-5546-A5EC-48BA242F566F}" type="pres">
      <dgm:prSet presAssocID="{DABF6529-9FF3-B846-9D6F-73499B7DDA1E}" presName="rectComp" presStyleCnt="0"/>
      <dgm:spPr/>
    </dgm:pt>
    <dgm:pt modelId="{3F0C1793-4CAD-9F4B-9C7D-8E75648FBBB6}" type="pres">
      <dgm:prSet presAssocID="{DABF6529-9FF3-B846-9D6F-73499B7DDA1E}" presName="bgRect" presStyleLbl="bgShp" presStyleIdx="2" presStyleCnt="4"/>
      <dgm:spPr/>
      <dgm:t>
        <a:bodyPr/>
        <a:lstStyle/>
        <a:p>
          <a:endParaRPr lang="en-US"/>
        </a:p>
      </dgm:t>
    </dgm:pt>
    <dgm:pt modelId="{D7641EAC-AC9F-6340-941B-E5D89FDA94CE}" type="pres">
      <dgm:prSet presAssocID="{DABF6529-9FF3-B846-9D6F-73499B7DDA1E}" presName="bgRectTx" presStyleLbl="bgShp" presStyleIdx="2" presStyleCnt="4">
        <dgm:presLayoutVars>
          <dgm:bulletEnabled val="1"/>
        </dgm:presLayoutVars>
      </dgm:prSet>
      <dgm:spPr/>
      <dgm:t>
        <a:bodyPr/>
        <a:lstStyle/>
        <a:p>
          <a:endParaRPr lang="en-US"/>
        </a:p>
      </dgm:t>
    </dgm:pt>
    <dgm:pt modelId="{FB8DB5ED-D8BD-3045-A30B-1941C388A523}" type="pres">
      <dgm:prSet presAssocID="{DABF6529-9FF3-B846-9D6F-73499B7DDA1E}" presName="spComp" presStyleCnt="0"/>
      <dgm:spPr/>
    </dgm:pt>
    <dgm:pt modelId="{796B9F2B-567C-D445-AE3D-7F3D2AD77563}" type="pres">
      <dgm:prSet presAssocID="{DABF6529-9FF3-B846-9D6F-73499B7DDA1E}" presName="vSp" presStyleCnt="0"/>
      <dgm:spPr/>
    </dgm:pt>
    <dgm:pt modelId="{0044AA17-DB6E-144C-ACCB-C9139C02013C}" type="pres">
      <dgm:prSet presAssocID="{FC3AD422-0EB3-5B41-B292-44E4CAAE96B5}" presName="rectComp" presStyleCnt="0"/>
      <dgm:spPr/>
    </dgm:pt>
    <dgm:pt modelId="{90F48466-2075-694A-82C0-8F9341D2DA10}" type="pres">
      <dgm:prSet presAssocID="{FC3AD422-0EB3-5B41-B292-44E4CAAE96B5}" presName="bgRect" presStyleLbl="bgShp" presStyleIdx="3" presStyleCnt="4"/>
      <dgm:spPr/>
      <dgm:t>
        <a:bodyPr/>
        <a:lstStyle/>
        <a:p>
          <a:endParaRPr lang="en-US"/>
        </a:p>
      </dgm:t>
    </dgm:pt>
    <dgm:pt modelId="{0ED36CD1-BC50-DE46-B1B1-0DA0396CC1D6}" type="pres">
      <dgm:prSet presAssocID="{FC3AD422-0EB3-5B41-B292-44E4CAAE96B5}" presName="bgRectTx" presStyleLbl="bgShp" presStyleIdx="3" presStyleCnt="4">
        <dgm:presLayoutVars>
          <dgm:bulletEnabled val="1"/>
        </dgm:presLayoutVars>
      </dgm:prSet>
      <dgm:spPr/>
      <dgm:t>
        <a:bodyPr/>
        <a:lstStyle/>
        <a:p>
          <a:endParaRPr lang="en-US"/>
        </a:p>
      </dgm:t>
    </dgm:pt>
  </dgm:ptLst>
  <dgm:cxnLst>
    <dgm:cxn modelId="{9900C9E0-3566-0E46-BCB2-42E0F3CC27D0}" type="presOf" srcId="{5E3DF155-D126-5D4C-90C6-8ACF62C043D3}" destId="{9EABBF76-585D-2744-9C1E-A5FD3BCBC447}" srcOrd="0" destOrd="0" presId="urn:microsoft.com/office/officeart/2005/8/layout/hierarchy6"/>
    <dgm:cxn modelId="{A309B8C5-CB7D-E248-AB6F-8EE5E1B57840}" srcId="{73BB98F5-C855-0440-9969-8B2FD9BBA2EF}" destId="{DABF6529-9FF3-B846-9D6F-73499B7DDA1E}" srcOrd="3" destOrd="0" parTransId="{F821F41B-8CBD-264A-8705-6AD287ACA3C0}" sibTransId="{6C94CAB8-CCA8-414D-BB2C-C2729FC46FEC}"/>
    <dgm:cxn modelId="{7008EDD9-C8B0-DB42-8B41-FD3334183BC2}" type="presOf" srcId="{23E7D31A-9530-7F4E-94EB-662CEA19DE8B}" destId="{904AC18E-1075-0843-A3B7-B0132F99A9EA}" srcOrd="0" destOrd="0" presId="urn:microsoft.com/office/officeart/2005/8/layout/hierarchy6"/>
    <dgm:cxn modelId="{80D26DEC-7981-1E4B-92DA-546A878EAB0A}" srcId="{00821C14-4678-EC42-9081-A274A66F4DF4}" destId="{DE11077D-18B7-7545-9D7D-C18AD5171803}" srcOrd="0" destOrd="0" parTransId="{DB8B24F0-06D0-EB4C-AD68-F91C66EDA7D0}" sibTransId="{9EEA683B-4E26-9D43-B85A-2CC03F92B3A6}"/>
    <dgm:cxn modelId="{20C1C34C-DA4B-7646-A83F-A616DDBA1D98}" srcId="{7BC11521-35AA-8848-AFA2-E3846A89B0BF}" destId="{92522D08-610B-074D-A52C-4992FB61B38F}" srcOrd="2" destOrd="0" parTransId="{76DD4FB3-4794-FA44-9D0F-2CF346602C1B}" sibTransId="{65A5D438-2DD6-BB4D-8569-1F8D40038167}"/>
    <dgm:cxn modelId="{24FBFF45-921A-5E4A-ACFF-AE9DB0B53C7F}" type="presOf" srcId="{7BC11521-35AA-8848-AFA2-E3846A89B0BF}" destId="{3E33D32F-4BE2-1E44-847B-FD1680B2D360}" srcOrd="0" destOrd="0" presId="urn:microsoft.com/office/officeart/2005/8/layout/hierarchy6"/>
    <dgm:cxn modelId="{0CD926B2-B7CD-DB44-8199-8065D56E8ACB}" type="presOf" srcId="{10FE8324-9489-CE41-9EB1-51D72C578C1F}" destId="{0C2E4BE6-FAB9-B848-8651-1F0A22C867D3}" srcOrd="1" destOrd="0" presId="urn:microsoft.com/office/officeart/2005/8/layout/hierarchy6"/>
    <dgm:cxn modelId="{70FD8687-1362-A146-B768-BBE8A10B3128}" srcId="{73BB98F5-C855-0440-9969-8B2FD9BBA2EF}" destId="{7BC11521-35AA-8848-AFA2-E3846A89B0BF}" srcOrd="0" destOrd="0" parTransId="{6C3EBE63-36C7-8549-A5E4-4F4821055B2F}" sibTransId="{5846116E-BA11-E247-9216-573E4D268B18}"/>
    <dgm:cxn modelId="{EF0283FF-A994-4646-819D-4504827D7EFA}" type="presOf" srcId="{6334F2FF-C6EA-C14D-8BB1-43AD1AB7AF9F}" destId="{AA566F05-A903-E046-95F4-3E26A79EC6CA}" srcOrd="0" destOrd="0" presId="urn:microsoft.com/office/officeart/2005/8/layout/hierarchy6"/>
    <dgm:cxn modelId="{566990A1-031B-F64F-ABCE-D1C31D9B160E}" type="presOf" srcId="{10FE8324-9489-CE41-9EB1-51D72C578C1F}" destId="{7EEDCF1C-4D24-CC48-807B-0DFE45FE01E1}" srcOrd="0" destOrd="0" presId="urn:microsoft.com/office/officeart/2005/8/layout/hierarchy6"/>
    <dgm:cxn modelId="{9DFEAB59-A174-874D-9D7B-4B6CDD98249A}" type="presOf" srcId="{825DE636-DC1B-7C4C-99DC-072ADC30116E}" destId="{2C8612D9-481C-CB40-B6BF-37A4FD021A17}" srcOrd="0" destOrd="0" presId="urn:microsoft.com/office/officeart/2005/8/layout/hierarchy6"/>
    <dgm:cxn modelId="{6A5A2A41-62C7-8A42-9A78-D1C24BB450BA}" type="presOf" srcId="{76DD4FB3-4794-FA44-9D0F-2CF346602C1B}" destId="{03E70DAD-992A-6C40-AF4C-39526E4766B0}" srcOrd="0" destOrd="0" presId="urn:microsoft.com/office/officeart/2005/8/layout/hierarchy6"/>
    <dgm:cxn modelId="{6FEBC73F-47A4-8A4D-8B40-C1F32AF33998}" type="presOf" srcId="{92522D08-610B-074D-A52C-4992FB61B38F}" destId="{83CE022E-D23A-9A4B-9458-68B69A48D117}" srcOrd="0" destOrd="0" presId="urn:microsoft.com/office/officeart/2005/8/layout/hierarchy6"/>
    <dgm:cxn modelId="{0ABFDEDE-3F20-C04F-8C30-189D1F6C76E9}" type="presOf" srcId="{62581A80-A306-6B43-9E86-507F13E4FF3C}" destId="{87E12067-4AEC-704B-B5C4-0E9B711BD21C}" srcOrd="0" destOrd="0" presId="urn:microsoft.com/office/officeart/2005/8/layout/hierarchy6"/>
    <dgm:cxn modelId="{48F24A4C-1316-2040-A057-17EFA35839E8}" srcId="{24339BCB-489C-394D-AF59-181B9D9E26DA}" destId="{E5DAB01C-5D2D-2340-8B1C-858AD42FD5C2}" srcOrd="0" destOrd="0" parTransId="{5E3DF155-D126-5D4C-90C6-8ACF62C043D3}" sibTransId="{C950806C-556B-5A41-854A-48AD63030D59}"/>
    <dgm:cxn modelId="{7792F7AB-2338-EE47-8A2D-527766F4EA22}" type="presOf" srcId="{E5DAB01C-5D2D-2340-8B1C-858AD42FD5C2}" destId="{A42D1D46-7E14-274C-96E5-9BE09EEA46D9}" srcOrd="0" destOrd="0" presId="urn:microsoft.com/office/officeart/2005/8/layout/hierarchy6"/>
    <dgm:cxn modelId="{7AA90CA4-764A-D146-9233-974E354E2A36}" type="presOf" srcId="{49F70DE2-9E89-DC46-B060-ABFEE90385DD}" destId="{E3D708CC-545C-5242-A76C-51C9010E3A0E}" srcOrd="0" destOrd="0" presId="urn:microsoft.com/office/officeart/2005/8/layout/hierarchy6"/>
    <dgm:cxn modelId="{FAD19086-F83D-6242-9045-F0DA0043FA20}" srcId="{7BC11521-35AA-8848-AFA2-E3846A89B0BF}" destId="{24339BCB-489C-394D-AF59-181B9D9E26DA}" srcOrd="1" destOrd="0" parTransId="{968EF2E5-087D-4443-80BB-CD52F056AFE3}" sibTransId="{1EC91817-B0DD-CD4F-8AE6-F2870C545215}"/>
    <dgm:cxn modelId="{BF1AADB7-5B56-E646-A642-E783BB7C6872}" srcId="{24339BCB-489C-394D-AF59-181B9D9E26DA}" destId="{00821C14-4678-EC42-9081-A274A66F4DF4}" srcOrd="1" destOrd="0" parTransId="{23E7D31A-9530-7F4E-94EB-662CEA19DE8B}" sibTransId="{3315F9B6-4E94-1F42-A1B9-3A90BC6E1B9B}"/>
    <dgm:cxn modelId="{694DB1D4-79C6-064B-A694-1E5005CA85E6}" type="presOf" srcId="{174D0548-21C8-FB47-A2BF-3F59F2B98892}" destId="{760ED5C8-F3CE-DC41-BF4F-3962B71605E4}" srcOrd="0" destOrd="0" presId="urn:microsoft.com/office/officeart/2005/8/layout/hierarchy6"/>
    <dgm:cxn modelId="{9F00ECC5-4950-A44A-A78B-47299FDFB85D}" type="presOf" srcId="{DE11077D-18B7-7545-9D7D-C18AD5171803}" destId="{A2FE30A0-0C3A-FE43-A854-953C57BE550D}" srcOrd="0" destOrd="0" presId="urn:microsoft.com/office/officeart/2005/8/layout/hierarchy6"/>
    <dgm:cxn modelId="{3F111E81-A261-6C4F-9585-59A450B91103}" srcId="{73BB98F5-C855-0440-9969-8B2FD9BBA2EF}" destId="{300DA724-3F15-A849-8B23-7272812C6518}" srcOrd="1" destOrd="0" parTransId="{201FAB5F-2E1B-7149-914E-6D0DE16EFF19}" sibTransId="{39D35547-2B9C-E24D-AA34-D7A45B290446}"/>
    <dgm:cxn modelId="{39931E4C-608F-7D40-9DDE-1A6871D775C5}" type="presOf" srcId="{73BB98F5-C855-0440-9969-8B2FD9BBA2EF}" destId="{A60D44B4-C084-A546-9673-BE331AF0BDEA}" srcOrd="0" destOrd="0" presId="urn:microsoft.com/office/officeart/2005/8/layout/hierarchy6"/>
    <dgm:cxn modelId="{43B7B512-F038-674B-91E0-3EDE575B08A2}" srcId="{00821C14-4678-EC42-9081-A274A66F4DF4}" destId="{62581A80-A306-6B43-9E86-507F13E4FF3C}" srcOrd="2" destOrd="0" parTransId="{49F70DE2-9E89-DC46-B060-ABFEE90385DD}" sibTransId="{96746817-5888-7F48-84FF-D90FA670EA6C}"/>
    <dgm:cxn modelId="{F732B5EC-7251-9A45-BFB2-7795A93B47BF}" type="presOf" srcId="{FC3AD422-0EB3-5B41-B292-44E4CAAE96B5}" destId="{90F48466-2075-694A-82C0-8F9341D2DA10}" srcOrd="0" destOrd="0" presId="urn:microsoft.com/office/officeart/2005/8/layout/hierarchy6"/>
    <dgm:cxn modelId="{828EDAC9-4FDD-2543-AD48-E990A6CF6464}" type="presOf" srcId="{FC3AD422-0EB3-5B41-B292-44E4CAAE96B5}" destId="{0ED36CD1-BC50-DE46-B1B1-0DA0396CC1D6}" srcOrd="1" destOrd="0" presId="urn:microsoft.com/office/officeart/2005/8/layout/hierarchy6"/>
    <dgm:cxn modelId="{EFDA06B5-9AD5-4A49-BFE7-0756B7515C7A}" type="presOf" srcId="{DABF6529-9FF3-B846-9D6F-73499B7DDA1E}" destId="{3F0C1793-4CAD-9F4B-9C7D-8E75648FBBB6}" srcOrd="0" destOrd="0" presId="urn:microsoft.com/office/officeart/2005/8/layout/hierarchy6"/>
    <dgm:cxn modelId="{83F7ED3A-B934-E34F-AC76-AB43E946AD55}" srcId="{00821C14-4678-EC42-9081-A274A66F4DF4}" destId="{9A0010E7-D9F9-B948-A3C1-07E9AB79D013}" srcOrd="1" destOrd="0" parTransId="{E7AD1E50-2474-6F4F-B8FA-4DCEB2C89FDE}" sibTransId="{F975EF93-234E-DE44-A3B7-F3B6512A598B}"/>
    <dgm:cxn modelId="{F31FFDD2-AD10-AD49-B8E9-EECFA1194076}" type="presOf" srcId="{DABF6529-9FF3-B846-9D6F-73499B7DDA1E}" destId="{D7641EAC-AC9F-6340-941B-E5D89FDA94CE}" srcOrd="1" destOrd="0" presId="urn:microsoft.com/office/officeart/2005/8/layout/hierarchy6"/>
    <dgm:cxn modelId="{A80D8796-9F02-A74A-B4AF-E5AF47F310C9}" srcId="{73BB98F5-C855-0440-9969-8B2FD9BBA2EF}" destId="{FC3AD422-0EB3-5B41-B292-44E4CAAE96B5}" srcOrd="4" destOrd="0" parTransId="{FCB03C03-8678-974D-9481-DB193C2759CD}" sibTransId="{9077A14B-7DB8-F14C-9D05-69C39956D425}"/>
    <dgm:cxn modelId="{9AF18BFB-975C-AE45-A74A-33506483A261}" type="presOf" srcId="{DB8B24F0-06D0-EB4C-AD68-F91C66EDA7D0}" destId="{8255F248-43E0-A444-A274-B00C42E89434}" srcOrd="0" destOrd="0" presId="urn:microsoft.com/office/officeart/2005/8/layout/hierarchy6"/>
    <dgm:cxn modelId="{59DBF3A0-2DBC-CC48-A9DF-ECB7C4749C6F}" type="presOf" srcId="{24339BCB-489C-394D-AF59-181B9D9E26DA}" destId="{A499B37B-FFAC-C443-B7D4-6B18E0B2411B}" srcOrd="0" destOrd="0" presId="urn:microsoft.com/office/officeart/2005/8/layout/hierarchy6"/>
    <dgm:cxn modelId="{1CEBBB60-B75E-734F-958A-C08866342885}" type="presOf" srcId="{E7AD1E50-2474-6F4F-B8FA-4DCEB2C89FDE}" destId="{3C06F03D-0470-944D-A251-341A312767E1}" srcOrd="0" destOrd="0" presId="urn:microsoft.com/office/officeart/2005/8/layout/hierarchy6"/>
    <dgm:cxn modelId="{9D6D5322-620F-0D47-BE34-9DAF2A5A3363}" type="presOf" srcId="{9A0010E7-D9F9-B948-A3C1-07E9AB79D013}" destId="{C0C3318C-01BD-2F43-83D1-EE63DA2B9287}" srcOrd="0" destOrd="0" presId="urn:microsoft.com/office/officeart/2005/8/layout/hierarchy6"/>
    <dgm:cxn modelId="{BF2E3DAC-A7C7-8840-9C96-922E470EE458}" type="presOf" srcId="{300DA724-3F15-A849-8B23-7272812C6518}" destId="{86DE2831-1DB0-A442-8549-BC497C5DD497}" srcOrd="1" destOrd="0" presId="urn:microsoft.com/office/officeart/2005/8/layout/hierarchy6"/>
    <dgm:cxn modelId="{4EE64F33-EF1D-0744-B7FA-8ED609E9BE26}" type="presOf" srcId="{300DA724-3F15-A849-8B23-7272812C6518}" destId="{8E45A4F8-E81F-6B43-8372-2E0858C2F405}" srcOrd="0" destOrd="0" presId="urn:microsoft.com/office/officeart/2005/8/layout/hierarchy6"/>
    <dgm:cxn modelId="{44A93488-14EC-194E-B3B6-EA7CF4897E04}" type="presOf" srcId="{968EF2E5-087D-4443-80BB-CD52F056AFE3}" destId="{BE226EE9-8ADF-3E41-8D08-BC25ECC8E28D}" srcOrd="0" destOrd="0" presId="urn:microsoft.com/office/officeart/2005/8/layout/hierarchy6"/>
    <dgm:cxn modelId="{C0743BC5-981C-4243-957E-F039485B6D0C}" srcId="{73BB98F5-C855-0440-9969-8B2FD9BBA2EF}" destId="{10FE8324-9489-CE41-9EB1-51D72C578C1F}" srcOrd="2" destOrd="0" parTransId="{EE50D9FF-34EA-CE45-941A-36572E3C0794}" sibTransId="{1D335845-0BAE-CD4F-BF19-3FB4FCC2CB5E}"/>
    <dgm:cxn modelId="{176BC2F4-D2B1-AD41-8448-034854F7A53E}" type="presOf" srcId="{3507123E-EAC7-8942-A1B6-B34F0D93550F}" destId="{6F7E5576-A178-D54F-AC6E-E80FCD6E86EC}" srcOrd="0" destOrd="0" presId="urn:microsoft.com/office/officeart/2005/8/layout/hierarchy6"/>
    <dgm:cxn modelId="{35BDD00B-8369-AF4B-91CD-CFAE0C52A0A0}" srcId="{7BC11521-35AA-8848-AFA2-E3846A89B0BF}" destId="{6334F2FF-C6EA-C14D-8BB1-43AD1AB7AF9F}" srcOrd="0" destOrd="0" parTransId="{3507123E-EAC7-8942-A1B6-B34F0D93550F}" sibTransId="{63FA0AF1-0602-504C-8419-B0E8874DE8B1}"/>
    <dgm:cxn modelId="{894AAED9-38BE-C24A-BB75-6BD478B1D4E8}" srcId="{24339BCB-489C-394D-AF59-181B9D9E26DA}" destId="{825DE636-DC1B-7C4C-99DC-072ADC30116E}" srcOrd="2" destOrd="0" parTransId="{174D0548-21C8-FB47-A2BF-3F59F2B98892}" sibTransId="{4376632B-6A60-DD4B-B1B7-B272803F77D8}"/>
    <dgm:cxn modelId="{1E062832-ED6D-294D-959A-2043660D4520}" type="presOf" srcId="{00821C14-4678-EC42-9081-A274A66F4DF4}" destId="{8C723557-9F42-0A4B-BCEF-704A26367EC5}" srcOrd="0" destOrd="0" presId="urn:microsoft.com/office/officeart/2005/8/layout/hierarchy6"/>
    <dgm:cxn modelId="{D973428E-AAE7-8647-A0CD-93B08CB400F1}" type="presParOf" srcId="{A60D44B4-C084-A546-9673-BE331AF0BDEA}" destId="{308EA0C3-C8BD-034B-877B-F2FA3041EA0D}" srcOrd="0" destOrd="0" presId="urn:microsoft.com/office/officeart/2005/8/layout/hierarchy6"/>
    <dgm:cxn modelId="{55D542FE-9C39-FD46-AE94-E0B899DBFBFF}" type="presParOf" srcId="{308EA0C3-C8BD-034B-877B-F2FA3041EA0D}" destId="{A27985FA-0C9F-C84F-A6F3-070DA4B6AD26}" srcOrd="0" destOrd="0" presId="urn:microsoft.com/office/officeart/2005/8/layout/hierarchy6"/>
    <dgm:cxn modelId="{4ADF7F1D-4B68-694B-9DCC-46D779264D78}" type="presParOf" srcId="{308EA0C3-C8BD-034B-877B-F2FA3041EA0D}" destId="{F521EDBD-B77D-D04D-B252-BBBF122A18C8}" srcOrd="1" destOrd="0" presId="urn:microsoft.com/office/officeart/2005/8/layout/hierarchy6"/>
    <dgm:cxn modelId="{FD1BBAC5-76FD-0944-8DFF-5B28BFF72ED4}" type="presParOf" srcId="{F521EDBD-B77D-D04D-B252-BBBF122A18C8}" destId="{64F3972E-33A2-0942-B877-5AB52A37A213}" srcOrd="0" destOrd="0" presId="urn:microsoft.com/office/officeart/2005/8/layout/hierarchy6"/>
    <dgm:cxn modelId="{7B17B4A7-09E4-C740-8E2C-4648723FCC3B}" type="presParOf" srcId="{64F3972E-33A2-0942-B877-5AB52A37A213}" destId="{3E33D32F-4BE2-1E44-847B-FD1680B2D360}" srcOrd="0" destOrd="0" presId="urn:microsoft.com/office/officeart/2005/8/layout/hierarchy6"/>
    <dgm:cxn modelId="{1004DF92-6A5B-F944-894F-8D8301655ED6}" type="presParOf" srcId="{64F3972E-33A2-0942-B877-5AB52A37A213}" destId="{12717190-D488-6C44-8C99-8940188F7D58}" srcOrd="1" destOrd="0" presId="urn:microsoft.com/office/officeart/2005/8/layout/hierarchy6"/>
    <dgm:cxn modelId="{95A3ACFE-3F03-3541-8484-9CDCC2787DA0}" type="presParOf" srcId="{12717190-D488-6C44-8C99-8940188F7D58}" destId="{6F7E5576-A178-D54F-AC6E-E80FCD6E86EC}" srcOrd="0" destOrd="0" presId="urn:microsoft.com/office/officeart/2005/8/layout/hierarchy6"/>
    <dgm:cxn modelId="{2FDB084B-1473-9A4F-936A-5BB40C81485F}" type="presParOf" srcId="{12717190-D488-6C44-8C99-8940188F7D58}" destId="{BB6B70D6-7A26-2940-90C6-B5A702E405D6}" srcOrd="1" destOrd="0" presId="urn:microsoft.com/office/officeart/2005/8/layout/hierarchy6"/>
    <dgm:cxn modelId="{8081EAF4-63AF-CA46-95B5-D515AE84E442}" type="presParOf" srcId="{BB6B70D6-7A26-2940-90C6-B5A702E405D6}" destId="{AA566F05-A903-E046-95F4-3E26A79EC6CA}" srcOrd="0" destOrd="0" presId="urn:microsoft.com/office/officeart/2005/8/layout/hierarchy6"/>
    <dgm:cxn modelId="{303D70C7-59B4-1E42-8CEB-B3886BC11F8D}" type="presParOf" srcId="{BB6B70D6-7A26-2940-90C6-B5A702E405D6}" destId="{DBDA0C9F-20D4-E349-B030-ADC3CF5D680C}" srcOrd="1" destOrd="0" presId="urn:microsoft.com/office/officeart/2005/8/layout/hierarchy6"/>
    <dgm:cxn modelId="{7A74E4F9-D579-A540-A393-78B7DD7A8D88}" type="presParOf" srcId="{12717190-D488-6C44-8C99-8940188F7D58}" destId="{BE226EE9-8ADF-3E41-8D08-BC25ECC8E28D}" srcOrd="2" destOrd="0" presId="urn:microsoft.com/office/officeart/2005/8/layout/hierarchy6"/>
    <dgm:cxn modelId="{5D9100F5-379B-354E-B807-949B1843818D}" type="presParOf" srcId="{12717190-D488-6C44-8C99-8940188F7D58}" destId="{246A893F-DBE0-564F-9B70-4909A22A9745}" srcOrd="3" destOrd="0" presId="urn:microsoft.com/office/officeart/2005/8/layout/hierarchy6"/>
    <dgm:cxn modelId="{18401AF4-3430-654E-AFB6-C65CD883E23B}" type="presParOf" srcId="{246A893F-DBE0-564F-9B70-4909A22A9745}" destId="{A499B37B-FFAC-C443-B7D4-6B18E0B2411B}" srcOrd="0" destOrd="0" presId="urn:microsoft.com/office/officeart/2005/8/layout/hierarchy6"/>
    <dgm:cxn modelId="{838AE1D2-FDF2-8B40-B8AA-670799A94F13}" type="presParOf" srcId="{246A893F-DBE0-564F-9B70-4909A22A9745}" destId="{783A78CA-9A10-5B44-82C3-E734B584EA0B}" srcOrd="1" destOrd="0" presId="urn:microsoft.com/office/officeart/2005/8/layout/hierarchy6"/>
    <dgm:cxn modelId="{124A3478-6DBA-ED47-87C2-1C2CCB86DC0C}" type="presParOf" srcId="{783A78CA-9A10-5B44-82C3-E734B584EA0B}" destId="{9EABBF76-585D-2744-9C1E-A5FD3BCBC447}" srcOrd="0" destOrd="0" presId="urn:microsoft.com/office/officeart/2005/8/layout/hierarchy6"/>
    <dgm:cxn modelId="{B99F3D69-2B9C-C04D-A0B8-099EC4EECA30}" type="presParOf" srcId="{783A78CA-9A10-5B44-82C3-E734B584EA0B}" destId="{5D5FEE46-DA90-DB4A-8206-2EC96554419D}" srcOrd="1" destOrd="0" presId="urn:microsoft.com/office/officeart/2005/8/layout/hierarchy6"/>
    <dgm:cxn modelId="{4FF0818B-2D8C-F141-BE0A-424CBE90798D}" type="presParOf" srcId="{5D5FEE46-DA90-DB4A-8206-2EC96554419D}" destId="{A42D1D46-7E14-274C-96E5-9BE09EEA46D9}" srcOrd="0" destOrd="0" presId="urn:microsoft.com/office/officeart/2005/8/layout/hierarchy6"/>
    <dgm:cxn modelId="{5877A8C7-82C3-064F-81EF-E1109C03C006}" type="presParOf" srcId="{5D5FEE46-DA90-DB4A-8206-2EC96554419D}" destId="{F45074E7-9F82-614F-850A-DCED443414C2}" srcOrd="1" destOrd="0" presId="urn:microsoft.com/office/officeart/2005/8/layout/hierarchy6"/>
    <dgm:cxn modelId="{D0D4AF4D-C302-8345-AD62-A43D6BA9221E}" type="presParOf" srcId="{783A78CA-9A10-5B44-82C3-E734B584EA0B}" destId="{904AC18E-1075-0843-A3B7-B0132F99A9EA}" srcOrd="2" destOrd="0" presId="urn:microsoft.com/office/officeart/2005/8/layout/hierarchy6"/>
    <dgm:cxn modelId="{47D2E857-005C-B149-81C3-FF0D907E2861}" type="presParOf" srcId="{783A78CA-9A10-5B44-82C3-E734B584EA0B}" destId="{E2ACDA8B-7798-594E-8D2B-316C99B7A820}" srcOrd="3" destOrd="0" presId="urn:microsoft.com/office/officeart/2005/8/layout/hierarchy6"/>
    <dgm:cxn modelId="{F42B7FAC-0B2B-7A41-AEB0-812010E3A7B9}" type="presParOf" srcId="{E2ACDA8B-7798-594E-8D2B-316C99B7A820}" destId="{8C723557-9F42-0A4B-BCEF-704A26367EC5}" srcOrd="0" destOrd="0" presId="urn:microsoft.com/office/officeart/2005/8/layout/hierarchy6"/>
    <dgm:cxn modelId="{99AE9371-2999-E341-A2C7-A8DACF5C45C2}" type="presParOf" srcId="{E2ACDA8B-7798-594E-8D2B-316C99B7A820}" destId="{058E3D24-36EB-7743-B8CE-9DC1545E5678}" srcOrd="1" destOrd="0" presId="urn:microsoft.com/office/officeart/2005/8/layout/hierarchy6"/>
    <dgm:cxn modelId="{3126BFB0-1946-1245-AE0C-60462C63D157}" type="presParOf" srcId="{058E3D24-36EB-7743-B8CE-9DC1545E5678}" destId="{8255F248-43E0-A444-A274-B00C42E89434}" srcOrd="0" destOrd="0" presId="urn:microsoft.com/office/officeart/2005/8/layout/hierarchy6"/>
    <dgm:cxn modelId="{F2B11575-FBDF-C147-9DF4-9DB6C7927253}" type="presParOf" srcId="{058E3D24-36EB-7743-B8CE-9DC1545E5678}" destId="{CF3BD356-2DE7-5645-BD3C-ABB12190B2C5}" srcOrd="1" destOrd="0" presId="urn:microsoft.com/office/officeart/2005/8/layout/hierarchy6"/>
    <dgm:cxn modelId="{742F017C-23CE-5A47-B4FE-918C60556869}" type="presParOf" srcId="{CF3BD356-2DE7-5645-BD3C-ABB12190B2C5}" destId="{A2FE30A0-0C3A-FE43-A854-953C57BE550D}" srcOrd="0" destOrd="0" presId="urn:microsoft.com/office/officeart/2005/8/layout/hierarchy6"/>
    <dgm:cxn modelId="{C4A4CCE4-8CA9-1445-850A-F6293FAA21F5}" type="presParOf" srcId="{CF3BD356-2DE7-5645-BD3C-ABB12190B2C5}" destId="{69086618-6F41-1847-8A49-6C23748F546A}" srcOrd="1" destOrd="0" presId="urn:microsoft.com/office/officeart/2005/8/layout/hierarchy6"/>
    <dgm:cxn modelId="{21C96CE9-9229-CC4A-A28C-37E8BE94770A}" type="presParOf" srcId="{058E3D24-36EB-7743-B8CE-9DC1545E5678}" destId="{3C06F03D-0470-944D-A251-341A312767E1}" srcOrd="2" destOrd="0" presId="urn:microsoft.com/office/officeart/2005/8/layout/hierarchy6"/>
    <dgm:cxn modelId="{545FA2D4-CE2D-244D-835F-664F608607E6}" type="presParOf" srcId="{058E3D24-36EB-7743-B8CE-9DC1545E5678}" destId="{1112C523-10B4-6249-9222-471769831818}" srcOrd="3" destOrd="0" presId="urn:microsoft.com/office/officeart/2005/8/layout/hierarchy6"/>
    <dgm:cxn modelId="{A560DD2B-3F47-8547-A5F4-C7E34036EFA4}" type="presParOf" srcId="{1112C523-10B4-6249-9222-471769831818}" destId="{C0C3318C-01BD-2F43-83D1-EE63DA2B9287}" srcOrd="0" destOrd="0" presId="urn:microsoft.com/office/officeart/2005/8/layout/hierarchy6"/>
    <dgm:cxn modelId="{FBD243BA-93C2-AA4C-8383-11F505130EFC}" type="presParOf" srcId="{1112C523-10B4-6249-9222-471769831818}" destId="{31D08C4A-EA57-3548-B255-958B5941015B}" srcOrd="1" destOrd="0" presId="urn:microsoft.com/office/officeart/2005/8/layout/hierarchy6"/>
    <dgm:cxn modelId="{0FB9178C-C9C1-6D40-B8AF-12A5AA490A77}" type="presParOf" srcId="{058E3D24-36EB-7743-B8CE-9DC1545E5678}" destId="{E3D708CC-545C-5242-A76C-51C9010E3A0E}" srcOrd="4" destOrd="0" presId="urn:microsoft.com/office/officeart/2005/8/layout/hierarchy6"/>
    <dgm:cxn modelId="{D19C7A9F-E890-9845-9A45-E863E860E5F2}" type="presParOf" srcId="{058E3D24-36EB-7743-B8CE-9DC1545E5678}" destId="{A31366F9-8899-3740-ACE4-C6AB548697C6}" srcOrd="5" destOrd="0" presId="urn:microsoft.com/office/officeart/2005/8/layout/hierarchy6"/>
    <dgm:cxn modelId="{6E667EBB-87F9-A941-8530-4B62FC6BC85B}" type="presParOf" srcId="{A31366F9-8899-3740-ACE4-C6AB548697C6}" destId="{87E12067-4AEC-704B-B5C4-0E9B711BD21C}" srcOrd="0" destOrd="0" presId="urn:microsoft.com/office/officeart/2005/8/layout/hierarchy6"/>
    <dgm:cxn modelId="{8A14C3F7-32BD-2A4A-ABF3-D275B1916B8A}" type="presParOf" srcId="{A31366F9-8899-3740-ACE4-C6AB548697C6}" destId="{B8A95738-59EB-924F-9412-BA8A43440F0B}" srcOrd="1" destOrd="0" presId="urn:microsoft.com/office/officeart/2005/8/layout/hierarchy6"/>
    <dgm:cxn modelId="{66D2E789-1DA8-B34E-9583-CEE9555CC919}" type="presParOf" srcId="{783A78CA-9A10-5B44-82C3-E734B584EA0B}" destId="{760ED5C8-F3CE-DC41-BF4F-3962B71605E4}" srcOrd="4" destOrd="0" presId="urn:microsoft.com/office/officeart/2005/8/layout/hierarchy6"/>
    <dgm:cxn modelId="{A6985F33-B53F-F64A-B043-E637DB311907}" type="presParOf" srcId="{783A78CA-9A10-5B44-82C3-E734B584EA0B}" destId="{18F08272-40A2-6541-890A-07737A154F53}" srcOrd="5" destOrd="0" presId="urn:microsoft.com/office/officeart/2005/8/layout/hierarchy6"/>
    <dgm:cxn modelId="{78E17D75-EE9B-B04C-9B15-05F57C474FD7}" type="presParOf" srcId="{18F08272-40A2-6541-890A-07737A154F53}" destId="{2C8612D9-481C-CB40-B6BF-37A4FD021A17}" srcOrd="0" destOrd="0" presId="urn:microsoft.com/office/officeart/2005/8/layout/hierarchy6"/>
    <dgm:cxn modelId="{31A9A5EB-AAF7-FA44-BC16-77A268B29FD8}" type="presParOf" srcId="{18F08272-40A2-6541-890A-07737A154F53}" destId="{5CFD0D17-8733-FF45-A47B-9229FD4A6DBC}" srcOrd="1" destOrd="0" presId="urn:microsoft.com/office/officeart/2005/8/layout/hierarchy6"/>
    <dgm:cxn modelId="{BC3325EF-A1F3-5243-A20D-C5EAC0A3F867}" type="presParOf" srcId="{12717190-D488-6C44-8C99-8940188F7D58}" destId="{03E70DAD-992A-6C40-AF4C-39526E4766B0}" srcOrd="4" destOrd="0" presId="urn:microsoft.com/office/officeart/2005/8/layout/hierarchy6"/>
    <dgm:cxn modelId="{EB8FF678-EB3A-AE4B-B0E9-7D900F35BC30}" type="presParOf" srcId="{12717190-D488-6C44-8C99-8940188F7D58}" destId="{0097DD5C-17F5-AE40-8180-A971A107042C}" srcOrd="5" destOrd="0" presId="urn:microsoft.com/office/officeart/2005/8/layout/hierarchy6"/>
    <dgm:cxn modelId="{BCA03C4A-E2DD-0E4A-A78F-0CBDB35C2BA3}" type="presParOf" srcId="{0097DD5C-17F5-AE40-8180-A971A107042C}" destId="{83CE022E-D23A-9A4B-9458-68B69A48D117}" srcOrd="0" destOrd="0" presId="urn:microsoft.com/office/officeart/2005/8/layout/hierarchy6"/>
    <dgm:cxn modelId="{108E9B65-F6B6-904F-967D-5FAA17D62E58}" type="presParOf" srcId="{0097DD5C-17F5-AE40-8180-A971A107042C}" destId="{40DB0C44-C9E5-0C4E-91EE-1D5BBEB49432}" srcOrd="1" destOrd="0" presId="urn:microsoft.com/office/officeart/2005/8/layout/hierarchy6"/>
    <dgm:cxn modelId="{F5D29307-62F8-D04D-AEAE-CAF65F19AE62}" type="presParOf" srcId="{A60D44B4-C084-A546-9673-BE331AF0BDEA}" destId="{EF296731-D18F-BD42-965E-5410273DC415}" srcOrd="1" destOrd="0" presId="urn:microsoft.com/office/officeart/2005/8/layout/hierarchy6"/>
    <dgm:cxn modelId="{BCB89B9F-4AA4-1B47-893B-CDA9CCF250D4}" type="presParOf" srcId="{EF296731-D18F-BD42-965E-5410273DC415}" destId="{C7CF0E73-AF5F-014F-925F-F7F58D6FE337}" srcOrd="0" destOrd="0" presId="urn:microsoft.com/office/officeart/2005/8/layout/hierarchy6"/>
    <dgm:cxn modelId="{FE949D1E-5151-694A-A0DD-510840D10958}" type="presParOf" srcId="{C7CF0E73-AF5F-014F-925F-F7F58D6FE337}" destId="{8E45A4F8-E81F-6B43-8372-2E0858C2F405}" srcOrd="0" destOrd="0" presId="urn:microsoft.com/office/officeart/2005/8/layout/hierarchy6"/>
    <dgm:cxn modelId="{70EA79AD-9250-5B40-9AFE-35F5935174B6}" type="presParOf" srcId="{C7CF0E73-AF5F-014F-925F-F7F58D6FE337}" destId="{86DE2831-1DB0-A442-8549-BC497C5DD497}" srcOrd="1" destOrd="0" presId="urn:microsoft.com/office/officeart/2005/8/layout/hierarchy6"/>
    <dgm:cxn modelId="{53D0A9ED-2CE6-BD41-87C3-FEACD6BBCE54}" type="presParOf" srcId="{EF296731-D18F-BD42-965E-5410273DC415}" destId="{E6080136-6F5D-7544-894F-7EF59F41D646}" srcOrd="1" destOrd="0" presId="urn:microsoft.com/office/officeart/2005/8/layout/hierarchy6"/>
    <dgm:cxn modelId="{92BB8DAD-A947-8945-A2FE-C60B5E0869A3}" type="presParOf" srcId="{E6080136-6F5D-7544-894F-7EF59F41D646}" destId="{8A0AFFE7-8168-2C4C-9DDB-8837D72DAEA0}" srcOrd="0" destOrd="0" presId="urn:microsoft.com/office/officeart/2005/8/layout/hierarchy6"/>
    <dgm:cxn modelId="{4394606B-E04A-1F43-8B98-1D68ED4AE080}" type="presParOf" srcId="{EF296731-D18F-BD42-965E-5410273DC415}" destId="{1A7CF76C-4F0C-454A-8AAD-3E87437DB925}" srcOrd="2" destOrd="0" presId="urn:microsoft.com/office/officeart/2005/8/layout/hierarchy6"/>
    <dgm:cxn modelId="{1C6F7EB3-A5FF-8641-A128-E68D92C2ED89}" type="presParOf" srcId="{1A7CF76C-4F0C-454A-8AAD-3E87437DB925}" destId="{7EEDCF1C-4D24-CC48-807B-0DFE45FE01E1}" srcOrd="0" destOrd="0" presId="urn:microsoft.com/office/officeart/2005/8/layout/hierarchy6"/>
    <dgm:cxn modelId="{864F937B-7E13-2943-87D6-932624B8DB45}" type="presParOf" srcId="{1A7CF76C-4F0C-454A-8AAD-3E87437DB925}" destId="{0C2E4BE6-FAB9-B848-8651-1F0A22C867D3}" srcOrd="1" destOrd="0" presId="urn:microsoft.com/office/officeart/2005/8/layout/hierarchy6"/>
    <dgm:cxn modelId="{8F96E636-75A4-6045-AB4B-D512FF633C0F}" type="presParOf" srcId="{EF296731-D18F-BD42-965E-5410273DC415}" destId="{198059C6-2A43-054B-B38D-2A7BE7CF8238}" srcOrd="3" destOrd="0" presId="urn:microsoft.com/office/officeart/2005/8/layout/hierarchy6"/>
    <dgm:cxn modelId="{1842DCD7-A3B9-D541-AE56-C5B4881ED54C}" type="presParOf" srcId="{198059C6-2A43-054B-B38D-2A7BE7CF8238}" destId="{7619020F-CC01-2B47-B1DD-9564CF403C93}" srcOrd="0" destOrd="0" presId="urn:microsoft.com/office/officeart/2005/8/layout/hierarchy6"/>
    <dgm:cxn modelId="{2B976A31-A316-924F-97B2-AE9D9B639127}" type="presParOf" srcId="{EF296731-D18F-BD42-965E-5410273DC415}" destId="{CFF4558A-6FB2-5546-A5EC-48BA242F566F}" srcOrd="4" destOrd="0" presId="urn:microsoft.com/office/officeart/2005/8/layout/hierarchy6"/>
    <dgm:cxn modelId="{89412FBD-A4BD-084F-9719-0C8C490BA160}" type="presParOf" srcId="{CFF4558A-6FB2-5546-A5EC-48BA242F566F}" destId="{3F0C1793-4CAD-9F4B-9C7D-8E75648FBBB6}" srcOrd="0" destOrd="0" presId="urn:microsoft.com/office/officeart/2005/8/layout/hierarchy6"/>
    <dgm:cxn modelId="{3ECBCD06-D7C6-A644-AF3F-7A1ADD149467}" type="presParOf" srcId="{CFF4558A-6FB2-5546-A5EC-48BA242F566F}" destId="{D7641EAC-AC9F-6340-941B-E5D89FDA94CE}" srcOrd="1" destOrd="0" presId="urn:microsoft.com/office/officeart/2005/8/layout/hierarchy6"/>
    <dgm:cxn modelId="{2F4DA6DA-7A5D-E64E-8617-D651E45B7CAE}" type="presParOf" srcId="{EF296731-D18F-BD42-965E-5410273DC415}" destId="{FB8DB5ED-D8BD-3045-A30B-1941C388A523}" srcOrd="5" destOrd="0" presId="urn:microsoft.com/office/officeart/2005/8/layout/hierarchy6"/>
    <dgm:cxn modelId="{6F642B90-3E5F-AB44-8A92-86E5F7020D37}" type="presParOf" srcId="{FB8DB5ED-D8BD-3045-A30B-1941C388A523}" destId="{796B9F2B-567C-D445-AE3D-7F3D2AD77563}" srcOrd="0" destOrd="0" presId="urn:microsoft.com/office/officeart/2005/8/layout/hierarchy6"/>
    <dgm:cxn modelId="{48CAD10F-7051-D54D-9F1A-9F445682F816}" type="presParOf" srcId="{EF296731-D18F-BD42-965E-5410273DC415}" destId="{0044AA17-DB6E-144C-ACCB-C9139C02013C}" srcOrd="6" destOrd="0" presId="urn:microsoft.com/office/officeart/2005/8/layout/hierarchy6"/>
    <dgm:cxn modelId="{5180D6FA-BFD3-394A-AEFA-ABDA3177F93A}" type="presParOf" srcId="{0044AA17-DB6E-144C-ACCB-C9139C02013C}" destId="{90F48466-2075-694A-82C0-8F9341D2DA10}" srcOrd="0" destOrd="0" presId="urn:microsoft.com/office/officeart/2005/8/layout/hierarchy6"/>
    <dgm:cxn modelId="{50E4A547-C616-4D47-A5EC-3B9E73A9DA95}" type="presParOf" srcId="{0044AA17-DB6E-144C-ACCB-C9139C02013C}" destId="{0ED36CD1-BC50-DE46-B1B1-0DA0396CC1D6}"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5368FBB-A199-5A4F-9584-BB31EDA2C5CA}" type="doc">
      <dgm:prSet loTypeId="urn:microsoft.com/office/officeart/2005/8/layout/hChevron3" loCatId="" qsTypeId="urn:microsoft.com/office/officeart/2005/8/quickstyle/simple4" qsCatId="simple" csTypeId="urn:microsoft.com/office/officeart/2005/8/colors/accent1_2" csCatId="accent1" phldr="1"/>
      <dgm:spPr/>
    </dgm:pt>
    <dgm:pt modelId="{6D624AD0-6132-C749-849D-284F8630882A}">
      <dgm:prSet phldrT="[Text]">
        <dgm:style>
          <a:lnRef idx="0">
            <a:schemeClr val="accent6"/>
          </a:lnRef>
          <a:fillRef idx="3">
            <a:schemeClr val="accent6"/>
          </a:fillRef>
          <a:effectRef idx="3">
            <a:schemeClr val="accent6"/>
          </a:effectRef>
          <a:fontRef idx="minor">
            <a:schemeClr val="lt1"/>
          </a:fontRef>
        </dgm:style>
      </dgm:prSet>
      <dgm:spPr/>
      <dgm:t>
        <a:bodyPr/>
        <a:lstStyle/>
        <a:p>
          <a:r>
            <a:rPr lang="en-US" dirty="0" smtClean="0"/>
            <a:t>Public</a:t>
          </a:r>
          <a:endParaRPr lang="en-US" dirty="0"/>
        </a:p>
      </dgm:t>
    </dgm:pt>
    <dgm:pt modelId="{B4AA537C-C2E2-4441-B747-4C1DBB8EDE3A}" type="parTrans" cxnId="{B65E3913-C2A1-8748-B06A-DA0CF1C8B824}">
      <dgm:prSet/>
      <dgm:spPr/>
      <dgm:t>
        <a:bodyPr/>
        <a:lstStyle/>
        <a:p>
          <a:endParaRPr lang="en-US"/>
        </a:p>
      </dgm:t>
    </dgm:pt>
    <dgm:pt modelId="{2595BCD5-B202-DC4D-8E5A-D3871D40B67C}" type="sibTrans" cxnId="{B65E3913-C2A1-8748-B06A-DA0CF1C8B824}">
      <dgm:prSet/>
      <dgm:spPr/>
      <dgm:t>
        <a:bodyPr/>
        <a:lstStyle/>
        <a:p>
          <a:endParaRPr lang="en-US"/>
        </a:p>
      </dgm:t>
    </dgm:pt>
    <dgm:pt modelId="{143CC994-30A2-1646-A30E-6FACB73BB7F1}">
      <dgm:prSet phldrT="[Text]">
        <dgm:style>
          <a:lnRef idx="1">
            <a:schemeClr val="dk1"/>
          </a:lnRef>
          <a:fillRef idx="2">
            <a:schemeClr val="dk1"/>
          </a:fillRef>
          <a:effectRef idx="1">
            <a:schemeClr val="dk1"/>
          </a:effectRef>
          <a:fontRef idx="minor">
            <a:schemeClr val="dk1"/>
          </a:fontRef>
        </dgm:style>
      </dgm:prSet>
      <dgm:spPr/>
      <dgm:t>
        <a:bodyPr/>
        <a:lstStyle/>
        <a:p>
          <a:r>
            <a:rPr lang="en-US" dirty="0" smtClean="0"/>
            <a:t>Grey Area</a:t>
          </a:r>
          <a:endParaRPr lang="en-US" dirty="0"/>
        </a:p>
      </dgm:t>
    </dgm:pt>
    <dgm:pt modelId="{E3F70CFC-6DDC-E249-A693-634C9691BC4E}" type="parTrans" cxnId="{0C65140A-3BDC-F745-855C-52BDB88979D5}">
      <dgm:prSet/>
      <dgm:spPr/>
      <dgm:t>
        <a:bodyPr/>
        <a:lstStyle/>
        <a:p>
          <a:endParaRPr lang="en-US"/>
        </a:p>
      </dgm:t>
    </dgm:pt>
    <dgm:pt modelId="{42D0B2AD-37A3-764E-9D4E-0D4B2949D425}" type="sibTrans" cxnId="{0C65140A-3BDC-F745-855C-52BDB88979D5}">
      <dgm:prSet/>
      <dgm:spPr/>
      <dgm:t>
        <a:bodyPr/>
        <a:lstStyle/>
        <a:p>
          <a:endParaRPr lang="en-US"/>
        </a:p>
      </dgm:t>
    </dgm:pt>
    <dgm:pt modelId="{69C312FE-05D6-2D4E-A23E-13A20813FFEE}">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Private</a:t>
          </a:r>
          <a:endParaRPr lang="en-US" dirty="0"/>
        </a:p>
      </dgm:t>
    </dgm:pt>
    <dgm:pt modelId="{78E18F2D-5018-564C-91C7-C63505FCA8BE}" type="parTrans" cxnId="{C928AA6C-9694-5C43-ABC8-8A82666A1975}">
      <dgm:prSet/>
      <dgm:spPr/>
      <dgm:t>
        <a:bodyPr/>
        <a:lstStyle/>
        <a:p>
          <a:endParaRPr lang="en-US"/>
        </a:p>
      </dgm:t>
    </dgm:pt>
    <dgm:pt modelId="{D6BA435E-D872-EA4B-B7B4-ADC19C85177F}" type="sibTrans" cxnId="{C928AA6C-9694-5C43-ABC8-8A82666A1975}">
      <dgm:prSet/>
      <dgm:spPr/>
      <dgm:t>
        <a:bodyPr/>
        <a:lstStyle/>
        <a:p>
          <a:endParaRPr lang="en-US"/>
        </a:p>
      </dgm:t>
    </dgm:pt>
    <dgm:pt modelId="{18B02CD6-2984-274D-BB05-DF656EB0907B}" type="pres">
      <dgm:prSet presAssocID="{E5368FBB-A199-5A4F-9584-BB31EDA2C5CA}" presName="Name0" presStyleCnt="0">
        <dgm:presLayoutVars>
          <dgm:dir/>
          <dgm:resizeHandles val="exact"/>
        </dgm:presLayoutVars>
      </dgm:prSet>
      <dgm:spPr/>
    </dgm:pt>
    <dgm:pt modelId="{14DEB3B5-0507-6149-BCB6-B14210F0A240}" type="pres">
      <dgm:prSet presAssocID="{6D624AD0-6132-C749-849D-284F8630882A}" presName="parTxOnly" presStyleLbl="node1" presStyleIdx="0" presStyleCnt="3">
        <dgm:presLayoutVars>
          <dgm:bulletEnabled val="1"/>
        </dgm:presLayoutVars>
      </dgm:prSet>
      <dgm:spPr/>
    </dgm:pt>
    <dgm:pt modelId="{68936A5E-6F87-1A49-A097-A599F845004D}" type="pres">
      <dgm:prSet presAssocID="{2595BCD5-B202-DC4D-8E5A-D3871D40B67C}" presName="parSpace" presStyleCnt="0"/>
      <dgm:spPr/>
    </dgm:pt>
    <dgm:pt modelId="{944152EA-9EFA-EC4C-A114-7CFD7A37A31D}" type="pres">
      <dgm:prSet presAssocID="{143CC994-30A2-1646-A30E-6FACB73BB7F1}" presName="parTxOnly" presStyleLbl="node1" presStyleIdx="1" presStyleCnt="3">
        <dgm:presLayoutVars>
          <dgm:bulletEnabled val="1"/>
        </dgm:presLayoutVars>
      </dgm:prSet>
      <dgm:spPr/>
      <dgm:t>
        <a:bodyPr/>
        <a:lstStyle/>
        <a:p>
          <a:endParaRPr lang="en-US"/>
        </a:p>
      </dgm:t>
    </dgm:pt>
    <dgm:pt modelId="{DF96A472-6230-6E44-A381-1AA0A58AF323}" type="pres">
      <dgm:prSet presAssocID="{42D0B2AD-37A3-764E-9D4E-0D4B2949D425}" presName="parSpace" presStyleCnt="0"/>
      <dgm:spPr/>
    </dgm:pt>
    <dgm:pt modelId="{4A2CC8D4-D041-3842-AEDA-E9B1625198BE}" type="pres">
      <dgm:prSet presAssocID="{69C312FE-05D6-2D4E-A23E-13A20813FFEE}" presName="parTxOnly" presStyleLbl="node1" presStyleIdx="2" presStyleCnt="3">
        <dgm:presLayoutVars>
          <dgm:bulletEnabled val="1"/>
        </dgm:presLayoutVars>
      </dgm:prSet>
      <dgm:spPr/>
    </dgm:pt>
  </dgm:ptLst>
  <dgm:cxnLst>
    <dgm:cxn modelId="{0C65140A-3BDC-F745-855C-52BDB88979D5}" srcId="{E5368FBB-A199-5A4F-9584-BB31EDA2C5CA}" destId="{143CC994-30A2-1646-A30E-6FACB73BB7F1}" srcOrd="1" destOrd="0" parTransId="{E3F70CFC-6DDC-E249-A693-634C9691BC4E}" sibTransId="{42D0B2AD-37A3-764E-9D4E-0D4B2949D425}"/>
    <dgm:cxn modelId="{B65E3913-C2A1-8748-B06A-DA0CF1C8B824}" srcId="{E5368FBB-A199-5A4F-9584-BB31EDA2C5CA}" destId="{6D624AD0-6132-C749-849D-284F8630882A}" srcOrd="0" destOrd="0" parTransId="{B4AA537C-C2E2-4441-B747-4C1DBB8EDE3A}" sibTransId="{2595BCD5-B202-DC4D-8E5A-D3871D40B67C}"/>
    <dgm:cxn modelId="{C928AA6C-9694-5C43-ABC8-8A82666A1975}" srcId="{E5368FBB-A199-5A4F-9584-BB31EDA2C5CA}" destId="{69C312FE-05D6-2D4E-A23E-13A20813FFEE}" srcOrd="2" destOrd="0" parTransId="{78E18F2D-5018-564C-91C7-C63505FCA8BE}" sibTransId="{D6BA435E-D872-EA4B-B7B4-ADC19C85177F}"/>
    <dgm:cxn modelId="{4F618392-EEC8-BD49-8B43-0852DE174837}" type="presOf" srcId="{6D624AD0-6132-C749-849D-284F8630882A}" destId="{14DEB3B5-0507-6149-BCB6-B14210F0A240}" srcOrd="0" destOrd="0" presId="urn:microsoft.com/office/officeart/2005/8/layout/hChevron3"/>
    <dgm:cxn modelId="{CAE58FDE-97A9-D043-B8ED-132063E3601C}" type="presOf" srcId="{143CC994-30A2-1646-A30E-6FACB73BB7F1}" destId="{944152EA-9EFA-EC4C-A114-7CFD7A37A31D}" srcOrd="0" destOrd="0" presId="urn:microsoft.com/office/officeart/2005/8/layout/hChevron3"/>
    <dgm:cxn modelId="{A089B9F0-5466-5F40-85B4-0C20EA2674EC}" type="presOf" srcId="{E5368FBB-A199-5A4F-9584-BB31EDA2C5CA}" destId="{18B02CD6-2984-274D-BB05-DF656EB0907B}" srcOrd="0" destOrd="0" presId="urn:microsoft.com/office/officeart/2005/8/layout/hChevron3"/>
    <dgm:cxn modelId="{4FBB2F7D-9BAA-664C-8780-9D594FCAFECC}" type="presOf" srcId="{69C312FE-05D6-2D4E-A23E-13A20813FFEE}" destId="{4A2CC8D4-D041-3842-AEDA-E9B1625198BE}" srcOrd="0" destOrd="0" presId="urn:microsoft.com/office/officeart/2005/8/layout/hChevron3"/>
    <dgm:cxn modelId="{C2F761F7-0CB9-5642-972D-DEB4E21C578F}" type="presParOf" srcId="{18B02CD6-2984-274D-BB05-DF656EB0907B}" destId="{14DEB3B5-0507-6149-BCB6-B14210F0A240}" srcOrd="0" destOrd="0" presId="urn:microsoft.com/office/officeart/2005/8/layout/hChevron3"/>
    <dgm:cxn modelId="{E2449D0D-B6B0-AC40-AC3E-CD9F41FC66D0}" type="presParOf" srcId="{18B02CD6-2984-274D-BB05-DF656EB0907B}" destId="{68936A5E-6F87-1A49-A097-A599F845004D}" srcOrd="1" destOrd="0" presId="urn:microsoft.com/office/officeart/2005/8/layout/hChevron3"/>
    <dgm:cxn modelId="{3037479A-3825-E440-B3D3-629F2A78CD74}" type="presParOf" srcId="{18B02CD6-2984-274D-BB05-DF656EB0907B}" destId="{944152EA-9EFA-EC4C-A114-7CFD7A37A31D}" srcOrd="2" destOrd="0" presId="urn:microsoft.com/office/officeart/2005/8/layout/hChevron3"/>
    <dgm:cxn modelId="{23754AB7-356C-0841-80DF-7EA326144C0D}" type="presParOf" srcId="{18B02CD6-2984-274D-BB05-DF656EB0907B}" destId="{DF96A472-6230-6E44-A381-1AA0A58AF323}" srcOrd="3" destOrd="0" presId="urn:microsoft.com/office/officeart/2005/8/layout/hChevron3"/>
    <dgm:cxn modelId="{260F1B23-46ED-9540-B443-E5C7015723F1}" type="presParOf" srcId="{18B02CD6-2984-274D-BB05-DF656EB0907B}" destId="{4A2CC8D4-D041-3842-AEDA-E9B1625198BE}"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02A9F96-0470-3F4B-9B8E-8ADC16B9B843}" type="doc">
      <dgm:prSet loTypeId="urn:microsoft.com/office/officeart/2008/layout/CaptionedPictures" loCatId="" qsTypeId="urn:microsoft.com/office/officeart/2005/8/quickstyle/simple4" qsCatId="simple" csTypeId="urn:microsoft.com/office/officeart/2005/8/colors/accent1_2" csCatId="accent1" phldr="1"/>
      <dgm:spPr/>
      <dgm:t>
        <a:bodyPr/>
        <a:lstStyle/>
        <a:p>
          <a:endParaRPr lang="en-US"/>
        </a:p>
      </dgm:t>
    </dgm:pt>
    <dgm:pt modelId="{FE05CE84-EACD-DC44-A8EA-CDDB439EB705}">
      <dgm:prSet phldrT="[Text]"/>
      <dgm:spPr/>
      <dgm:t>
        <a:bodyPr/>
        <a:lstStyle/>
        <a:p>
          <a:r>
            <a:rPr lang="en-US" dirty="0" smtClean="0"/>
            <a:t>Zone A</a:t>
          </a:r>
          <a:endParaRPr lang="en-US" dirty="0"/>
        </a:p>
      </dgm:t>
    </dgm:pt>
    <dgm:pt modelId="{7BB43CFD-93F4-0F4D-A690-4BCE198945FD}" type="parTrans" cxnId="{B13595FA-9CA8-0B49-AAF3-BE9E5333987E}">
      <dgm:prSet/>
      <dgm:spPr/>
      <dgm:t>
        <a:bodyPr/>
        <a:lstStyle/>
        <a:p>
          <a:endParaRPr lang="en-US"/>
        </a:p>
      </dgm:t>
    </dgm:pt>
    <dgm:pt modelId="{C590CFB9-F235-6048-B2A9-F28EF3B4D7E7}" type="sibTrans" cxnId="{B13595FA-9CA8-0B49-AAF3-BE9E5333987E}">
      <dgm:prSet/>
      <dgm:spPr/>
      <dgm:t>
        <a:bodyPr/>
        <a:lstStyle/>
        <a:p>
          <a:endParaRPr lang="en-US"/>
        </a:p>
      </dgm:t>
    </dgm:pt>
    <dgm:pt modelId="{C82B5E06-2FD7-5F48-BF17-FB303B3CE0DB}">
      <dgm:prSet phldrT="[Text]"/>
      <dgm:spPr/>
      <dgm:t>
        <a:bodyPr/>
        <a:lstStyle/>
        <a:p>
          <a:r>
            <a:rPr lang="en-US" dirty="0" smtClean="0"/>
            <a:t>Cassandra Replicas</a:t>
          </a:r>
        </a:p>
      </dgm:t>
    </dgm:pt>
    <dgm:pt modelId="{1A101ED0-7FD9-EA47-86D0-2E45CEB6F40E}" type="parTrans" cxnId="{B592650E-DACB-2242-8D0B-6A2F1E57B739}">
      <dgm:prSet/>
      <dgm:spPr/>
      <dgm:t>
        <a:bodyPr/>
        <a:lstStyle/>
        <a:p>
          <a:endParaRPr lang="en-US"/>
        </a:p>
      </dgm:t>
    </dgm:pt>
    <dgm:pt modelId="{040B5894-F77F-824C-A1A2-AE88AD572FD6}" type="sibTrans" cxnId="{B592650E-DACB-2242-8D0B-6A2F1E57B739}">
      <dgm:prSet/>
      <dgm:spPr/>
      <dgm:t>
        <a:bodyPr/>
        <a:lstStyle/>
        <a:p>
          <a:endParaRPr lang="en-US"/>
        </a:p>
      </dgm:t>
    </dgm:pt>
    <dgm:pt modelId="{E2546D6C-73DA-F845-B606-C4D94832235C}">
      <dgm:prSet phldrT="[Text]"/>
      <dgm:spPr/>
      <dgm:t>
        <a:bodyPr/>
        <a:lstStyle/>
        <a:p>
          <a:r>
            <a:rPr lang="en-US" dirty="0" smtClean="0"/>
            <a:t>Zone B</a:t>
          </a:r>
          <a:endParaRPr lang="en-US" dirty="0"/>
        </a:p>
      </dgm:t>
    </dgm:pt>
    <dgm:pt modelId="{EA543130-074F-434A-8AB1-D09948E3F6B6}" type="parTrans" cxnId="{8B2DFC18-5777-FD4C-BB88-EAC42AC67015}">
      <dgm:prSet/>
      <dgm:spPr/>
      <dgm:t>
        <a:bodyPr/>
        <a:lstStyle/>
        <a:p>
          <a:endParaRPr lang="en-US"/>
        </a:p>
      </dgm:t>
    </dgm:pt>
    <dgm:pt modelId="{BC9E580A-18BF-2944-B92B-C7DED2DED6F7}" type="sibTrans" cxnId="{8B2DFC18-5777-FD4C-BB88-EAC42AC67015}">
      <dgm:prSet/>
      <dgm:spPr/>
      <dgm:t>
        <a:bodyPr/>
        <a:lstStyle/>
        <a:p>
          <a:endParaRPr lang="en-US"/>
        </a:p>
      </dgm:t>
    </dgm:pt>
    <dgm:pt modelId="{ED73045F-7B32-9348-9E15-1EB705211B52}">
      <dgm:prSet phldrT="[Text]"/>
      <dgm:spPr/>
      <dgm:t>
        <a:bodyPr/>
        <a:lstStyle/>
        <a:p>
          <a:r>
            <a:rPr lang="en-US" dirty="0" smtClean="0"/>
            <a:t>Cassandra Replicas</a:t>
          </a:r>
          <a:endParaRPr lang="en-US" dirty="0"/>
        </a:p>
      </dgm:t>
    </dgm:pt>
    <dgm:pt modelId="{81AB05F6-C38D-1A45-8988-82EBC65A8794}" type="parTrans" cxnId="{325D994C-D92A-4547-A358-B2E078F21A43}">
      <dgm:prSet/>
      <dgm:spPr/>
      <dgm:t>
        <a:bodyPr/>
        <a:lstStyle/>
        <a:p>
          <a:endParaRPr lang="en-US"/>
        </a:p>
      </dgm:t>
    </dgm:pt>
    <dgm:pt modelId="{C6DE6544-A919-5E42-B2F3-BACAEDB8EB2C}" type="sibTrans" cxnId="{325D994C-D92A-4547-A358-B2E078F21A43}">
      <dgm:prSet/>
      <dgm:spPr/>
      <dgm:t>
        <a:bodyPr/>
        <a:lstStyle/>
        <a:p>
          <a:endParaRPr lang="en-US"/>
        </a:p>
      </dgm:t>
    </dgm:pt>
    <dgm:pt modelId="{8B6F9FFD-6593-C24F-BF7C-A091D5D480EB}">
      <dgm:prSet phldrT="[Text]"/>
      <dgm:spPr/>
      <dgm:t>
        <a:bodyPr/>
        <a:lstStyle/>
        <a:p>
          <a:r>
            <a:rPr lang="en-US" dirty="0" smtClean="0"/>
            <a:t>Zone C</a:t>
          </a:r>
          <a:endParaRPr lang="en-US" dirty="0"/>
        </a:p>
      </dgm:t>
    </dgm:pt>
    <dgm:pt modelId="{E6091684-A690-A942-9BD8-DA165DE92091}" type="parTrans" cxnId="{CC59FEA4-6D46-9A48-BD3A-2DA347685755}">
      <dgm:prSet/>
      <dgm:spPr/>
      <dgm:t>
        <a:bodyPr/>
        <a:lstStyle/>
        <a:p>
          <a:endParaRPr lang="en-US"/>
        </a:p>
      </dgm:t>
    </dgm:pt>
    <dgm:pt modelId="{1AAB485E-1ADA-DC4F-97B0-B98DCEC7BC7C}" type="sibTrans" cxnId="{CC59FEA4-6D46-9A48-BD3A-2DA347685755}">
      <dgm:prSet/>
      <dgm:spPr/>
      <dgm:t>
        <a:bodyPr/>
        <a:lstStyle/>
        <a:p>
          <a:endParaRPr lang="en-US"/>
        </a:p>
      </dgm:t>
    </dgm:pt>
    <dgm:pt modelId="{D12427D2-49F1-DA40-8FCA-C7E3AAA38476}">
      <dgm:prSet phldrT="[Text]"/>
      <dgm:spPr/>
      <dgm:t>
        <a:bodyPr/>
        <a:lstStyle/>
        <a:p>
          <a:r>
            <a:rPr lang="en-US" dirty="0" smtClean="0"/>
            <a:t>Cassandra Replicas</a:t>
          </a:r>
          <a:endParaRPr lang="en-US" dirty="0"/>
        </a:p>
      </dgm:t>
    </dgm:pt>
    <dgm:pt modelId="{E960EC25-622F-DA49-874E-318D3D38A5C1}" type="parTrans" cxnId="{AA5AA34A-D939-F64A-880B-9CB496CE9E31}">
      <dgm:prSet/>
      <dgm:spPr/>
      <dgm:t>
        <a:bodyPr/>
        <a:lstStyle/>
        <a:p>
          <a:endParaRPr lang="en-US"/>
        </a:p>
      </dgm:t>
    </dgm:pt>
    <dgm:pt modelId="{779D940C-4C2A-E742-BA85-7F99C74BCF24}" type="sibTrans" cxnId="{AA5AA34A-D939-F64A-880B-9CB496CE9E31}">
      <dgm:prSet/>
      <dgm:spPr/>
      <dgm:t>
        <a:bodyPr/>
        <a:lstStyle/>
        <a:p>
          <a:endParaRPr lang="en-US"/>
        </a:p>
      </dgm:t>
    </dgm:pt>
    <dgm:pt modelId="{F0BB4B48-8F0E-0049-A65E-E1EBA41D9245}" type="pres">
      <dgm:prSet presAssocID="{702A9F96-0470-3F4B-9B8E-8ADC16B9B843}" presName="Name0" presStyleCnt="0">
        <dgm:presLayoutVars>
          <dgm:chMax/>
          <dgm:chPref/>
          <dgm:dir/>
        </dgm:presLayoutVars>
      </dgm:prSet>
      <dgm:spPr/>
      <dgm:t>
        <a:bodyPr/>
        <a:lstStyle/>
        <a:p>
          <a:endParaRPr lang="en-US"/>
        </a:p>
      </dgm:t>
    </dgm:pt>
    <dgm:pt modelId="{11411E94-42DA-DA40-AADE-5E2EFC20C15B}" type="pres">
      <dgm:prSet presAssocID="{FE05CE84-EACD-DC44-A8EA-CDDB439EB705}" presName="composite" presStyleCnt="0">
        <dgm:presLayoutVars>
          <dgm:chMax val="1"/>
          <dgm:chPref val="1"/>
        </dgm:presLayoutVars>
      </dgm:prSet>
      <dgm:spPr/>
    </dgm:pt>
    <dgm:pt modelId="{48F1D230-01C2-364C-AFEC-B01482B19CAD}" type="pres">
      <dgm:prSet presAssocID="{FE05CE84-EACD-DC44-A8EA-CDDB439EB705}" presName="Accent" presStyleLbl="trAlignAcc1" presStyleIdx="0" presStyleCnt="3">
        <dgm:presLayoutVars>
          <dgm:chMax val="0"/>
          <dgm:chPref val="0"/>
        </dgm:presLayoutVars>
      </dgm:prSet>
      <dgm:spPr/>
    </dgm:pt>
    <dgm:pt modelId="{4C35F8F8-BE1C-1146-BBEC-DD1AD1BEF041}" type="pres">
      <dgm:prSet presAssocID="{FE05CE84-EACD-DC44-A8EA-CDDB439EB705}" presName="Image" presStyleLbl="alignImgPlace1" presStyleIdx="0" presStyleCnt="3">
        <dgm:presLayoutVars>
          <dgm:chMax val="0"/>
          <dgm:chPref val="0"/>
        </dgm:presLayoutVars>
      </dgm:prSet>
      <dgm:spPr>
        <a:blipFill rotWithShape="1">
          <a:blip xmlns:r="http://schemas.openxmlformats.org/officeDocument/2006/relationships" r:embed="rId1"/>
          <a:stretch>
            <a:fillRect/>
          </a:stretch>
        </a:blipFill>
      </dgm:spPr>
    </dgm:pt>
    <dgm:pt modelId="{888AFA06-CB09-A64D-85A7-A1EA2CE89B08}" type="pres">
      <dgm:prSet presAssocID="{FE05CE84-EACD-DC44-A8EA-CDDB439EB705}" presName="ChildComposite" presStyleCnt="0"/>
      <dgm:spPr/>
    </dgm:pt>
    <dgm:pt modelId="{AFAA9896-BFCB-E346-9F2D-37008FBA5392}" type="pres">
      <dgm:prSet presAssocID="{FE05CE84-EACD-DC44-A8EA-CDDB439EB705}" presName="Child" presStyleLbl="node1" presStyleIdx="0" presStyleCnt="3">
        <dgm:presLayoutVars>
          <dgm:chMax val="0"/>
          <dgm:chPref val="0"/>
          <dgm:bulletEnabled val="1"/>
        </dgm:presLayoutVars>
      </dgm:prSet>
      <dgm:spPr/>
      <dgm:t>
        <a:bodyPr/>
        <a:lstStyle/>
        <a:p>
          <a:endParaRPr lang="en-US"/>
        </a:p>
      </dgm:t>
    </dgm:pt>
    <dgm:pt modelId="{DDBF7FA9-9F66-A944-BB0C-123B36ABF68C}" type="pres">
      <dgm:prSet presAssocID="{FE05CE84-EACD-DC44-A8EA-CDDB439EB705}" presName="Parent" presStyleLbl="revTx" presStyleIdx="0" presStyleCnt="3">
        <dgm:presLayoutVars>
          <dgm:chMax val="1"/>
          <dgm:chPref val="0"/>
          <dgm:bulletEnabled val="1"/>
        </dgm:presLayoutVars>
      </dgm:prSet>
      <dgm:spPr/>
      <dgm:t>
        <a:bodyPr/>
        <a:lstStyle/>
        <a:p>
          <a:endParaRPr lang="en-US"/>
        </a:p>
      </dgm:t>
    </dgm:pt>
    <dgm:pt modelId="{BB061280-F3E7-9043-9375-924407324CE2}" type="pres">
      <dgm:prSet presAssocID="{C590CFB9-F235-6048-B2A9-F28EF3B4D7E7}" presName="sibTrans" presStyleCnt="0"/>
      <dgm:spPr/>
    </dgm:pt>
    <dgm:pt modelId="{2D543B95-740D-3E49-85BE-BC2049CC5B09}" type="pres">
      <dgm:prSet presAssocID="{E2546D6C-73DA-F845-B606-C4D94832235C}" presName="composite" presStyleCnt="0">
        <dgm:presLayoutVars>
          <dgm:chMax val="1"/>
          <dgm:chPref val="1"/>
        </dgm:presLayoutVars>
      </dgm:prSet>
      <dgm:spPr/>
    </dgm:pt>
    <dgm:pt modelId="{CB441150-80E3-B04C-B3CC-6BAEA3A3D7AC}" type="pres">
      <dgm:prSet presAssocID="{E2546D6C-73DA-F845-B606-C4D94832235C}" presName="Accent" presStyleLbl="trAlignAcc1" presStyleIdx="1" presStyleCnt="3">
        <dgm:presLayoutVars>
          <dgm:chMax val="0"/>
          <dgm:chPref val="0"/>
        </dgm:presLayoutVars>
      </dgm:prSet>
      <dgm:spPr/>
    </dgm:pt>
    <dgm:pt modelId="{356CBCAC-5865-0643-A13C-4771EB5C857B}" type="pres">
      <dgm:prSet presAssocID="{E2546D6C-73DA-F845-B606-C4D94832235C}" presName="Image" presStyleLbl="alignImgPlace1" presStyleIdx="1" presStyleCnt="3">
        <dgm:presLayoutVars>
          <dgm:chMax val="0"/>
          <dgm:chPref val="0"/>
        </dgm:presLayoutVars>
      </dgm:prSet>
      <dgm:spPr>
        <a:blipFill rotWithShape="1">
          <a:blip xmlns:r="http://schemas.openxmlformats.org/officeDocument/2006/relationships" r:embed="rId2"/>
          <a:stretch>
            <a:fillRect/>
          </a:stretch>
        </a:blipFill>
      </dgm:spPr>
    </dgm:pt>
    <dgm:pt modelId="{9029308A-165B-E24C-9634-4C18AA22D694}" type="pres">
      <dgm:prSet presAssocID="{E2546D6C-73DA-F845-B606-C4D94832235C}" presName="ChildComposite" presStyleCnt="0"/>
      <dgm:spPr/>
    </dgm:pt>
    <dgm:pt modelId="{BB3D7298-A4F3-7F4F-8386-AB276CDF85B5}" type="pres">
      <dgm:prSet presAssocID="{E2546D6C-73DA-F845-B606-C4D94832235C}" presName="Child" presStyleLbl="node1" presStyleIdx="1" presStyleCnt="3">
        <dgm:presLayoutVars>
          <dgm:chMax val="0"/>
          <dgm:chPref val="0"/>
          <dgm:bulletEnabled val="1"/>
        </dgm:presLayoutVars>
      </dgm:prSet>
      <dgm:spPr/>
      <dgm:t>
        <a:bodyPr/>
        <a:lstStyle/>
        <a:p>
          <a:endParaRPr lang="en-US"/>
        </a:p>
      </dgm:t>
    </dgm:pt>
    <dgm:pt modelId="{C2E88E82-8BA6-0646-BE94-9498B0D53BF3}" type="pres">
      <dgm:prSet presAssocID="{E2546D6C-73DA-F845-B606-C4D94832235C}" presName="Parent" presStyleLbl="revTx" presStyleIdx="1" presStyleCnt="3">
        <dgm:presLayoutVars>
          <dgm:chMax val="1"/>
          <dgm:chPref val="0"/>
          <dgm:bulletEnabled val="1"/>
        </dgm:presLayoutVars>
      </dgm:prSet>
      <dgm:spPr/>
      <dgm:t>
        <a:bodyPr/>
        <a:lstStyle/>
        <a:p>
          <a:endParaRPr lang="en-US"/>
        </a:p>
      </dgm:t>
    </dgm:pt>
    <dgm:pt modelId="{3E6927ED-D97D-2342-8BE0-83F310F447EC}" type="pres">
      <dgm:prSet presAssocID="{BC9E580A-18BF-2944-B92B-C7DED2DED6F7}" presName="sibTrans" presStyleCnt="0"/>
      <dgm:spPr/>
    </dgm:pt>
    <dgm:pt modelId="{85CC06A1-9CA0-0242-9B77-4EC8691EE245}" type="pres">
      <dgm:prSet presAssocID="{8B6F9FFD-6593-C24F-BF7C-A091D5D480EB}" presName="composite" presStyleCnt="0">
        <dgm:presLayoutVars>
          <dgm:chMax val="1"/>
          <dgm:chPref val="1"/>
        </dgm:presLayoutVars>
      </dgm:prSet>
      <dgm:spPr/>
    </dgm:pt>
    <dgm:pt modelId="{63ECE444-AFCF-3E46-8F91-DA7466FA0F7E}" type="pres">
      <dgm:prSet presAssocID="{8B6F9FFD-6593-C24F-BF7C-A091D5D480EB}" presName="Accent" presStyleLbl="trAlignAcc1" presStyleIdx="2" presStyleCnt="3">
        <dgm:presLayoutVars>
          <dgm:chMax val="0"/>
          <dgm:chPref val="0"/>
        </dgm:presLayoutVars>
      </dgm:prSet>
      <dgm:spPr/>
    </dgm:pt>
    <dgm:pt modelId="{E08019B9-86F3-2C47-9894-0CC7F4CE2DFE}" type="pres">
      <dgm:prSet presAssocID="{8B6F9FFD-6593-C24F-BF7C-A091D5D480EB}" presName="Image" presStyleLbl="alignImgPlace1" presStyleIdx="2" presStyleCnt="3">
        <dgm:presLayoutVars>
          <dgm:chMax val="0"/>
          <dgm:chPref val="0"/>
        </dgm:presLayoutVars>
      </dgm:prSet>
      <dgm:spPr>
        <a:blipFill rotWithShape="1">
          <a:blip xmlns:r="http://schemas.openxmlformats.org/officeDocument/2006/relationships" r:embed="rId3"/>
          <a:stretch>
            <a:fillRect/>
          </a:stretch>
        </a:blipFill>
      </dgm:spPr>
    </dgm:pt>
    <dgm:pt modelId="{76EB433B-9671-6949-844F-A05207D47229}" type="pres">
      <dgm:prSet presAssocID="{8B6F9FFD-6593-C24F-BF7C-A091D5D480EB}" presName="ChildComposite" presStyleCnt="0"/>
      <dgm:spPr/>
    </dgm:pt>
    <dgm:pt modelId="{ACE2EBEE-2150-9E41-AC55-6B07A10704C9}" type="pres">
      <dgm:prSet presAssocID="{8B6F9FFD-6593-C24F-BF7C-A091D5D480EB}" presName="Child" presStyleLbl="node1" presStyleIdx="2" presStyleCnt="3">
        <dgm:presLayoutVars>
          <dgm:chMax val="0"/>
          <dgm:chPref val="0"/>
          <dgm:bulletEnabled val="1"/>
        </dgm:presLayoutVars>
      </dgm:prSet>
      <dgm:spPr/>
      <dgm:t>
        <a:bodyPr/>
        <a:lstStyle/>
        <a:p>
          <a:endParaRPr lang="en-US"/>
        </a:p>
      </dgm:t>
    </dgm:pt>
    <dgm:pt modelId="{001F737F-35FD-324E-BF53-2B10F3EA651E}" type="pres">
      <dgm:prSet presAssocID="{8B6F9FFD-6593-C24F-BF7C-A091D5D480EB}" presName="Parent" presStyleLbl="revTx" presStyleIdx="2" presStyleCnt="3">
        <dgm:presLayoutVars>
          <dgm:chMax val="1"/>
          <dgm:chPref val="0"/>
          <dgm:bulletEnabled val="1"/>
        </dgm:presLayoutVars>
      </dgm:prSet>
      <dgm:spPr/>
      <dgm:t>
        <a:bodyPr/>
        <a:lstStyle/>
        <a:p>
          <a:endParaRPr lang="en-US"/>
        </a:p>
      </dgm:t>
    </dgm:pt>
  </dgm:ptLst>
  <dgm:cxnLst>
    <dgm:cxn modelId="{325D994C-D92A-4547-A358-B2E078F21A43}" srcId="{E2546D6C-73DA-F845-B606-C4D94832235C}" destId="{ED73045F-7B32-9348-9E15-1EB705211B52}" srcOrd="0" destOrd="0" parTransId="{81AB05F6-C38D-1A45-8988-82EBC65A8794}" sibTransId="{C6DE6544-A919-5E42-B2F3-BACAEDB8EB2C}"/>
    <dgm:cxn modelId="{6579B631-95DA-E148-94FC-95E5235DF7F2}" type="presOf" srcId="{702A9F96-0470-3F4B-9B8E-8ADC16B9B843}" destId="{F0BB4B48-8F0E-0049-A65E-E1EBA41D9245}" srcOrd="0" destOrd="0" presId="urn:microsoft.com/office/officeart/2008/layout/CaptionedPictures"/>
    <dgm:cxn modelId="{8B2DFC18-5777-FD4C-BB88-EAC42AC67015}" srcId="{702A9F96-0470-3F4B-9B8E-8ADC16B9B843}" destId="{E2546D6C-73DA-F845-B606-C4D94832235C}" srcOrd="1" destOrd="0" parTransId="{EA543130-074F-434A-8AB1-D09948E3F6B6}" sibTransId="{BC9E580A-18BF-2944-B92B-C7DED2DED6F7}"/>
    <dgm:cxn modelId="{CC59FEA4-6D46-9A48-BD3A-2DA347685755}" srcId="{702A9F96-0470-3F4B-9B8E-8ADC16B9B843}" destId="{8B6F9FFD-6593-C24F-BF7C-A091D5D480EB}" srcOrd="2" destOrd="0" parTransId="{E6091684-A690-A942-9BD8-DA165DE92091}" sibTransId="{1AAB485E-1ADA-DC4F-97B0-B98DCEC7BC7C}"/>
    <dgm:cxn modelId="{E0AB7DD4-FCB4-FA42-A29B-A2B6D1D6AD62}" type="presOf" srcId="{8B6F9FFD-6593-C24F-BF7C-A091D5D480EB}" destId="{001F737F-35FD-324E-BF53-2B10F3EA651E}" srcOrd="0" destOrd="0" presId="urn:microsoft.com/office/officeart/2008/layout/CaptionedPictures"/>
    <dgm:cxn modelId="{04DD362F-8772-7B4E-AD3C-3E973D2F63D1}" type="presOf" srcId="{FE05CE84-EACD-DC44-A8EA-CDDB439EB705}" destId="{DDBF7FA9-9F66-A944-BB0C-123B36ABF68C}" srcOrd="0" destOrd="0" presId="urn:microsoft.com/office/officeart/2008/layout/CaptionedPictures"/>
    <dgm:cxn modelId="{722D5A74-A110-7441-B8C7-72F017E7CFA6}" type="presOf" srcId="{D12427D2-49F1-DA40-8FCA-C7E3AAA38476}" destId="{ACE2EBEE-2150-9E41-AC55-6B07A10704C9}" srcOrd="0" destOrd="0" presId="urn:microsoft.com/office/officeart/2008/layout/CaptionedPictures"/>
    <dgm:cxn modelId="{B592650E-DACB-2242-8D0B-6A2F1E57B739}" srcId="{FE05CE84-EACD-DC44-A8EA-CDDB439EB705}" destId="{C82B5E06-2FD7-5F48-BF17-FB303B3CE0DB}" srcOrd="0" destOrd="0" parTransId="{1A101ED0-7FD9-EA47-86D0-2E45CEB6F40E}" sibTransId="{040B5894-F77F-824C-A1A2-AE88AD572FD6}"/>
    <dgm:cxn modelId="{B33AE1DA-9AF4-C947-A8CC-29E1F19D746D}" type="presOf" srcId="{C82B5E06-2FD7-5F48-BF17-FB303B3CE0DB}" destId="{AFAA9896-BFCB-E346-9F2D-37008FBA5392}" srcOrd="0" destOrd="0" presId="urn:microsoft.com/office/officeart/2008/layout/CaptionedPictures"/>
    <dgm:cxn modelId="{18CACAD0-C0B3-DD4B-90C0-D7D2EC318DC2}" type="presOf" srcId="{E2546D6C-73DA-F845-B606-C4D94832235C}" destId="{C2E88E82-8BA6-0646-BE94-9498B0D53BF3}" srcOrd="0" destOrd="0" presId="urn:microsoft.com/office/officeart/2008/layout/CaptionedPictures"/>
    <dgm:cxn modelId="{B13595FA-9CA8-0B49-AAF3-BE9E5333987E}" srcId="{702A9F96-0470-3F4B-9B8E-8ADC16B9B843}" destId="{FE05CE84-EACD-DC44-A8EA-CDDB439EB705}" srcOrd="0" destOrd="0" parTransId="{7BB43CFD-93F4-0F4D-A690-4BCE198945FD}" sibTransId="{C590CFB9-F235-6048-B2A9-F28EF3B4D7E7}"/>
    <dgm:cxn modelId="{AA5AA34A-D939-F64A-880B-9CB496CE9E31}" srcId="{8B6F9FFD-6593-C24F-BF7C-A091D5D480EB}" destId="{D12427D2-49F1-DA40-8FCA-C7E3AAA38476}" srcOrd="0" destOrd="0" parTransId="{E960EC25-622F-DA49-874E-318D3D38A5C1}" sibTransId="{779D940C-4C2A-E742-BA85-7F99C74BCF24}"/>
    <dgm:cxn modelId="{F3C9B67B-DBDE-0F49-9D78-A02B7727B48A}" type="presOf" srcId="{ED73045F-7B32-9348-9E15-1EB705211B52}" destId="{BB3D7298-A4F3-7F4F-8386-AB276CDF85B5}" srcOrd="0" destOrd="0" presId="urn:microsoft.com/office/officeart/2008/layout/CaptionedPictures"/>
    <dgm:cxn modelId="{9F239C46-2F17-2141-B8F3-ABFA5980DCEB}" type="presParOf" srcId="{F0BB4B48-8F0E-0049-A65E-E1EBA41D9245}" destId="{11411E94-42DA-DA40-AADE-5E2EFC20C15B}" srcOrd="0" destOrd="0" presId="urn:microsoft.com/office/officeart/2008/layout/CaptionedPictures"/>
    <dgm:cxn modelId="{3F20E5EB-41CF-D840-AA6E-BEF51A680755}" type="presParOf" srcId="{11411E94-42DA-DA40-AADE-5E2EFC20C15B}" destId="{48F1D230-01C2-364C-AFEC-B01482B19CAD}" srcOrd="0" destOrd="0" presId="urn:microsoft.com/office/officeart/2008/layout/CaptionedPictures"/>
    <dgm:cxn modelId="{7B246702-29DD-BE42-9AB2-AF305AFDC194}" type="presParOf" srcId="{11411E94-42DA-DA40-AADE-5E2EFC20C15B}" destId="{4C35F8F8-BE1C-1146-BBEC-DD1AD1BEF041}" srcOrd="1" destOrd="0" presId="urn:microsoft.com/office/officeart/2008/layout/CaptionedPictures"/>
    <dgm:cxn modelId="{65FF5E5F-B548-494E-871E-6AB7606B870E}" type="presParOf" srcId="{11411E94-42DA-DA40-AADE-5E2EFC20C15B}" destId="{888AFA06-CB09-A64D-85A7-A1EA2CE89B08}" srcOrd="2" destOrd="0" presId="urn:microsoft.com/office/officeart/2008/layout/CaptionedPictures"/>
    <dgm:cxn modelId="{929C020E-9AF9-6D49-8E7F-72D68B0E25C4}" type="presParOf" srcId="{888AFA06-CB09-A64D-85A7-A1EA2CE89B08}" destId="{AFAA9896-BFCB-E346-9F2D-37008FBA5392}" srcOrd="0" destOrd="0" presId="urn:microsoft.com/office/officeart/2008/layout/CaptionedPictures"/>
    <dgm:cxn modelId="{FB29DBCA-9053-5542-8AB6-DAF1D167B0D7}" type="presParOf" srcId="{888AFA06-CB09-A64D-85A7-A1EA2CE89B08}" destId="{DDBF7FA9-9F66-A944-BB0C-123B36ABF68C}" srcOrd="1" destOrd="0" presId="urn:microsoft.com/office/officeart/2008/layout/CaptionedPictures"/>
    <dgm:cxn modelId="{FDB97335-5DE8-4847-8E28-316B3C56B65D}" type="presParOf" srcId="{F0BB4B48-8F0E-0049-A65E-E1EBA41D9245}" destId="{BB061280-F3E7-9043-9375-924407324CE2}" srcOrd="1" destOrd="0" presId="urn:microsoft.com/office/officeart/2008/layout/CaptionedPictures"/>
    <dgm:cxn modelId="{66BD725F-B09D-1A4F-8D4E-F929A87E435B}" type="presParOf" srcId="{F0BB4B48-8F0E-0049-A65E-E1EBA41D9245}" destId="{2D543B95-740D-3E49-85BE-BC2049CC5B09}" srcOrd="2" destOrd="0" presId="urn:microsoft.com/office/officeart/2008/layout/CaptionedPictures"/>
    <dgm:cxn modelId="{04F2B845-4A2B-1F48-AEF4-C49004F72DA8}" type="presParOf" srcId="{2D543B95-740D-3E49-85BE-BC2049CC5B09}" destId="{CB441150-80E3-B04C-B3CC-6BAEA3A3D7AC}" srcOrd="0" destOrd="0" presId="urn:microsoft.com/office/officeart/2008/layout/CaptionedPictures"/>
    <dgm:cxn modelId="{CDA09B83-3692-4243-AF1B-9E2B2D816234}" type="presParOf" srcId="{2D543B95-740D-3E49-85BE-BC2049CC5B09}" destId="{356CBCAC-5865-0643-A13C-4771EB5C857B}" srcOrd="1" destOrd="0" presId="urn:microsoft.com/office/officeart/2008/layout/CaptionedPictures"/>
    <dgm:cxn modelId="{1F634EB3-30E0-3643-B8A2-6A1C5D13F7B8}" type="presParOf" srcId="{2D543B95-740D-3E49-85BE-BC2049CC5B09}" destId="{9029308A-165B-E24C-9634-4C18AA22D694}" srcOrd="2" destOrd="0" presId="urn:microsoft.com/office/officeart/2008/layout/CaptionedPictures"/>
    <dgm:cxn modelId="{59876974-7950-284E-9DFD-93F54755F520}" type="presParOf" srcId="{9029308A-165B-E24C-9634-4C18AA22D694}" destId="{BB3D7298-A4F3-7F4F-8386-AB276CDF85B5}" srcOrd="0" destOrd="0" presId="urn:microsoft.com/office/officeart/2008/layout/CaptionedPictures"/>
    <dgm:cxn modelId="{5B7B4B13-6041-914A-9562-8B525A74F022}" type="presParOf" srcId="{9029308A-165B-E24C-9634-4C18AA22D694}" destId="{C2E88E82-8BA6-0646-BE94-9498B0D53BF3}" srcOrd="1" destOrd="0" presId="urn:microsoft.com/office/officeart/2008/layout/CaptionedPictures"/>
    <dgm:cxn modelId="{A2279440-34CB-0F4B-8E4D-F0F8B1499BD6}" type="presParOf" srcId="{F0BB4B48-8F0E-0049-A65E-E1EBA41D9245}" destId="{3E6927ED-D97D-2342-8BE0-83F310F447EC}" srcOrd="3" destOrd="0" presId="urn:microsoft.com/office/officeart/2008/layout/CaptionedPictures"/>
    <dgm:cxn modelId="{542F8433-BD76-2B4D-BE04-CF3BBCE21851}" type="presParOf" srcId="{F0BB4B48-8F0E-0049-A65E-E1EBA41D9245}" destId="{85CC06A1-9CA0-0242-9B77-4EC8691EE245}" srcOrd="4" destOrd="0" presId="urn:microsoft.com/office/officeart/2008/layout/CaptionedPictures"/>
    <dgm:cxn modelId="{F49E97EC-4E18-BE46-BF32-DAB0589C1463}" type="presParOf" srcId="{85CC06A1-9CA0-0242-9B77-4EC8691EE245}" destId="{63ECE444-AFCF-3E46-8F91-DA7466FA0F7E}" srcOrd="0" destOrd="0" presId="urn:microsoft.com/office/officeart/2008/layout/CaptionedPictures"/>
    <dgm:cxn modelId="{D6E13BA4-3450-7F47-80E1-566698DDD461}" type="presParOf" srcId="{85CC06A1-9CA0-0242-9B77-4EC8691EE245}" destId="{E08019B9-86F3-2C47-9894-0CC7F4CE2DFE}" srcOrd="1" destOrd="0" presId="urn:microsoft.com/office/officeart/2008/layout/CaptionedPictures"/>
    <dgm:cxn modelId="{4A2BC49F-BB44-064E-8334-8B6FC64D5AC4}" type="presParOf" srcId="{85CC06A1-9CA0-0242-9B77-4EC8691EE245}" destId="{76EB433B-9671-6949-844F-A05207D47229}" srcOrd="2" destOrd="0" presId="urn:microsoft.com/office/officeart/2008/layout/CaptionedPictures"/>
    <dgm:cxn modelId="{04B1A3B2-3596-3044-8B79-3902F6C87472}" type="presParOf" srcId="{76EB433B-9671-6949-844F-A05207D47229}" destId="{ACE2EBEE-2150-9E41-AC55-6B07A10704C9}" srcOrd="0" destOrd="0" presId="urn:microsoft.com/office/officeart/2008/layout/CaptionedPictures"/>
    <dgm:cxn modelId="{44272A9E-5884-D745-942F-D571A1725562}" type="presParOf" srcId="{76EB433B-9671-6949-844F-A05207D47229}" destId="{001F737F-35FD-324E-BF53-2B10F3EA651E}" srcOrd="1" destOrd="0" presId="urn:microsoft.com/office/officeart/2008/layout/CaptionedPictur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02A9F96-0470-3F4B-9B8E-8ADC16B9B843}" type="doc">
      <dgm:prSet loTypeId="urn:microsoft.com/office/officeart/2008/layout/CaptionedPictures" loCatId="" qsTypeId="urn:microsoft.com/office/officeart/2005/8/quickstyle/simple4" qsCatId="simple" csTypeId="urn:microsoft.com/office/officeart/2005/8/colors/accent1_2" csCatId="accent1" phldr="1"/>
      <dgm:spPr/>
      <dgm:t>
        <a:bodyPr/>
        <a:lstStyle/>
        <a:p>
          <a:endParaRPr lang="en-US"/>
        </a:p>
      </dgm:t>
    </dgm:pt>
    <dgm:pt modelId="{FE05CE84-EACD-DC44-A8EA-CDDB439EB705}">
      <dgm:prSet phldrT="[Text]"/>
      <dgm:spPr/>
      <dgm:t>
        <a:bodyPr/>
        <a:lstStyle/>
        <a:p>
          <a:r>
            <a:rPr lang="en-US" dirty="0" smtClean="0"/>
            <a:t>Zone A</a:t>
          </a:r>
          <a:endParaRPr lang="en-US" dirty="0"/>
        </a:p>
      </dgm:t>
    </dgm:pt>
    <dgm:pt modelId="{7BB43CFD-93F4-0F4D-A690-4BCE198945FD}" type="parTrans" cxnId="{B13595FA-9CA8-0B49-AAF3-BE9E5333987E}">
      <dgm:prSet/>
      <dgm:spPr/>
      <dgm:t>
        <a:bodyPr/>
        <a:lstStyle/>
        <a:p>
          <a:endParaRPr lang="en-US"/>
        </a:p>
      </dgm:t>
    </dgm:pt>
    <dgm:pt modelId="{C590CFB9-F235-6048-B2A9-F28EF3B4D7E7}" type="sibTrans" cxnId="{B13595FA-9CA8-0B49-AAF3-BE9E5333987E}">
      <dgm:prSet/>
      <dgm:spPr/>
      <dgm:t>
        <a:bodyPr/>
        <a:lstStyle/>
        <a:p>
          <a:endParaRPr lang="en-US"/>
        </a:p>
      </dgm:t>
    </dgm:pt>
    <dgm:pt modelId="{C82B5E06-2FD7-5F48-BF17-FB303B3CE0DB}">
      <dgm:prSet phldrT="[Text]"/>
      <dgm:spPr/>
      <dgm:t>
        <a:bodyPr/>
        <a:lstStyle/>
        <a:p>
          <a:r>
            <a:rPr lang="en-US" dirty="0" smtClean="0"/>
            <a:t>Cassandra Replicas</a:t>
          </a:r>
        </a:p>
      </dgm:t>
    </dgm:pt>
    <dgm:pt modelId="{1A101ED0-7FD9-EA47-86D0-2E45CEB6F40E}" type="parTrans" cxnId="{B592650E-DACB-2242-8D0B-6A2F1E57B739}">
      <dgm:prSet/>
      <dgm:spPr/>
      <dgm:t>
        <a:bodyPr/>
        <a:lstStyle/>
        <a:p>
          <a:endParaRPr lang="en-US"/>
        </a:p>
      </dgm:t>
    </dgm:pt>
    <dgm:pt modelId="{040B5894-F77F-824C-A1A2-AE88AD572FD6}" type="sibTrans" cxnId="{B592650E-DACB-2242-8D0B-6A2F1E57B739}">
      <dgm:prSet/>
      <dgm:spPr/>
      <dgm:t>
        <a:bodyPr/>
        <a:lstStyle/>
        <a:p>
          <a:endParaRPr lang="en-US"/>
        </a:p>
      </dgm:t>
    </dgm:pt>
    <dgm:pt modelId="{E2546D6C-73DA-F845-B606-C4D94832235C}">
      <dgm:prSet phldrT="[Text]"/>
      <dgm:spPr/>
      <dgm:t>
        <a:bodyPr/>
        <a:lstStyle/>
        <a:p>
          <a:r>
            <a:rPr lang="en-US" dirty="0" smtClean="0"/>
            <a:t>Zone B</a:t>
          </a:r>
          <a:endParaRPr lang="en-US" dirty="0"/>
        </a:p>
      </dgm:t>
    </dgm:pt>
    <dgm:pt modelId="{EA543130-074F-434A-8AB1-D09948E3F6B6}" type="parTrans" cxnId="{8B2DFC18-5777-FD4C-BB88-EAC42AC67015}">
      <dgm:prSet/>
      <dgm:spPr/>
      <dgm:t>
        <a:bodyPr/>
        <a:lstStyle/>
        <a:p>
          <a:endParaRPr lang="en-US"/>
        </a:p>
      </dgm:t>
    </dgm:pt>
    <dgm:pt modelId="{BC9E580A-18BF-2944-B92B-C7DED2DED6F7}" type="sibTrans" cxnId="{8B2DFC18-5777-FD4C-BB88-EAC42AC67015}">
      <dgm:prSet/>
      <dgm:spPr/>
      <dgm:t>
        <a:bodyPr/>
        <a:lstStyle/>
        <a:p>
          <a:endParaRPr lang="en-US"/>
        </a:p>
      </dgm:t>
    </dgm:pt>
    <dgm:pt modelId="{ED73045F-7B32-9348-9E15-1EB705211B52}">
      <dgm:prSet phldrT="[Text]"/>
      <dgm:spPr/>
      <dgm:t>
        <a:bodyPr/>
        <a:lstStyle/>
        <a:p>
          <a:r>
            <a:rPr lang="en-US" dirty="0" smtClean="0"/>
            <a:t>Cassandra Replicas</a:t>
          </a:r>
          <a:endParaRPr lang="en-US" dirty="0"/>
        </a:p>
      </dgm:t>
    </dgm:pt>
    <dgm:pt modelId="{81AB05F6-C38D-1A45-8988-82EBC65A8794}" type="parTrans" cxnId="{325D994C-D92A-4547-A358-B2E078F21A43}">
      <dgm:prSet/>
      <dgm:spPr/>
      <dgm:t>
        <a:bodyPr/>
        <a:lstStyle/>
        <a:p>
          <a:endParaRPr lang="en-US"/>
        </a:p>
      </dgm:t>
    </dgm:pt>
    <dgm:pt modelId="{C6DE6544-A919-5E42-B2F3-BACAEDB8EB2C}" type="sibTrans" cxnId="{325D994C-D92A-4547-A358-B2E078F21A43}">
      <dgm:prSet/>
      <dgm:spPr/>
      <dgm:t>
        <a:bodyPr/>
        <a:lstStyle/>
        <a:p>
          <a:endParaRPr lang="en-US"/>
        </a:p>
      </dgm:t>
    </dgm:pt>
    <dgm:pt modelId="{8B6F9FFD-6593-C24F-BF7C-A091D5D480EB}">
      <dgm:prSet phldrT="[Text]"/>
      <dgm:spPr/>
      <dgm:t>
        <a:bodyPr/>
        <a:lstStyle/>
        <a:p>
          <a:r>
            <a:rPr lang="en-US" dirty="0" smtClean="0"/>
            <a:t>Zone C</a:t>
          </a:r>
          <a:endParaRPr lang="en-US" dirty="0"/>
        </a:p>
      </dgm:t>
    </dgm:pt>
    <dgm:pt modelId="{E6091684-A690-A942-9BD8-DA165DE92091}" type="parTrans" cxnId="{CC59FEA4-6D46-9A48-BD3A-2DA347685755}">
      <dgm:prSet/>
      <dgm:spPr/>
      <dgm:t>
        <a:bodyPr/>
        <a:lstStyle/>
        <a:p>
          <a:endParaRPr lang="en-US"/>
        </a:p>
      </dgm:t>
    </dgm:pt>
    <dgm:pt modelId="{1AAB485E-1ADA-DC4F-97B0-B98DCEC7BC7C}" type="sibTrans" cxnId="{CC59FEA4-6D46-9A48-BD3A-2DA347685755}">
      <dgm:prSet/>
      <dgm:spPr/>
      <dgm:t>
        <a:bodyPr/>
        <a:lstStyle/>
        <a:p>
          <a:endParaRPr lang="en-US"/>
        </a:p>
      </dgm:t>
    </dgm:pt>
    <dgm:pt modelId="{D12427D2-49F1-DA40-8FCA-C7E3AAA38476}">
      <dgm:prSet phldrT="[Text]"/>
      <dgm:spPr/>
      <dgm:t>
        <a:bodyPr/>
        <a:lstStyle/>
        <a:p>
          <a:r>
            <a:rPr lang="en-US" dirty="0" smtClean="0"/>
            <a:t>Cassandra Replicas</a:t>
          </a:r>
          <a:endParaRPr lang="en-US" dirty="0"/>
        </a:p>
      </dgm:t>
    </dgm:pt>
    <dgm:pt modelId="{E960EC25-622F-DA49-874E-318D3D38A5C1}" type="parTrans" cxnId="{AA5AA34A-D939-F64A-880B-9CB496CE9E31}">
      <dgm:prSet/>
      <dgm:spPr/>
      <dgm:t>
        <a:bodyPr/>
        <a:lstStyle/>
        <a:p>
          <a:endParaRPr lang="en-US"/>
        </a:p>
      </dgm:t>
    </dgm:pt>
    <dgm:pt modelId="{779D940C-4C2A-E742-BA85-7F99C74BCF24}" type="sibTrans" cxnId="{AA5AA34A-D939-F64A-880B-9CB496CE9E31}">
      <dgm:prSet/>
      <dgm:spPr/>
      <dgm:t>
        <a:bodyPr/>
        <a:lstStyle/>
        <a:p>
          <a:endParaRPr lang="en-US"/>
        </a:p>
      </dgm:t>
    </dgm:pt>
    <dgm:pt modelId="{F0BB4B48-8F0E-0049-A65E-E1EBA41D9245}" type="pres">
      <dgm:prSet presAssocID="{702A9F96-0470-3F4B-9B8E-8ADC16B9B843}" presName="Name0" presStyleCnt="0">
        <dgm:presLayoutVars>
          <dgm:chMax/>
          <dgm:chPref/>
          <dgm:dir/>
        </dgm:presLayoutVars>
      </dgm:prSet>
      <dgm:spPr/>
      <dgm:t>
        <a:bodyPr/>
        <a:lstStyle/>
        <a:p>
          <a:endParaRPr lang="en-US"/>
        </a:p>
      </dgm:t>
    </dgm:pt>
    <dgm:pt modelId="{11411E94-42DA-DA40-AADE-5E2EFC20C15B}" type="pres">
      <dgm:prSet presAssocID="{FE05CE84-EACD-DC44-A8EA-CDDB439EB705}" presName="composite" presStyleCnt="0">
        <dgm:presLayoutVars>
          <dgm:chMax val="1"/>
          <dgm:chPref val="1"/>
        </dgm:presLayoutVars>
      </dgm:prSet>
      <dgm:spPr/>
    </dgm:pt>
    <dgm:pt modelId="{48F1D230-01C2-364C-AFEC-B01482B19CAD}" type="pres">
      <dgm:prSet presAssocID="{FE05CE84-EACD-DC44-A8EA-CDDB439EB705}" presName="Accent" presStyleLbl="trAlignAcc1" presStyleIdx="0" presStyleCnt="3">
        <dgm:presLayoutVars>
          <dgm:chMax val="0"/>
          <dgm:chPref val="0"/>
        </dgm:presLayoutVars>
      </dgm:prSet>
      <dgm:spPr/>
    </dgm:pt>
    <dgm:pt modelId="{4C35F8F8-BE1C-1146-BBEC-DD1AD1BEF041}" type="pres">
      <dgm:prSet presAssocID="{FE05CE84-EACD-DC44-A8EA-CDDB439EB705}" presName="Image" presStyleLbl="alignImgPlace1" presStyleIdx="0" presStyleCnt="3">
        <dgm:presLayoutVars>
          <dgm:chMax val="0"/>
          <dgm:chPref val="0"/>
        </dgm:presLayoutVars>
      </dgm:prSet>
      <dgm:spPr>
        <a:blipFill rotWithShape="1">
          <a:blip xmlns:r="http://schemas.openxmlformats.org/officeDocument/2006/relationships" r:embed="rId1"/>
          <a:stretch>
            <a:fillRect/>
          </a:stretch>
        </a:blipFill>
      </dgm:spPr>
    </dgm:pt>
    <dgm:pt modelId="{888AFA06-CB09-A64D-85A7-A1EA2CE89B08}" type="pres">
      <dgm:prSet presAssocID="{FE05CE84-EACD-DC44-A8EA-CDDB439EB705}" presName="ChildComposite" presStyleCnt="0"/>
      <dgm:spPr/>
    </dgm:pt>
    <dgm:pt modelId="{AFAA9896-BFCB-E346-9F2D-37008FBA5392}" type="pres">
      <dgm:prSet presAssocID="{FE05CE84-EACD-DC44-A8EA-CDDB439EB705}" presName="Child" presStyleLbl="node1" presStyleIdx="0" presStyleCnt="3">
        <dgm:presLayoutVars>
          <dgm:chMax val="0"/>
          <dgm:chPref val="0"/>
          <dgm:bulletEnabled val="1"/>
        </dgm:presLayoutVars>
      </dgm:prSet>
      <dgm:spPr/>
      <dgm:t>
        <a:bodyPr/>
        <a:lstStyle/>
        <a:p>
          <a:endParaRPr lang="en-US"/>
        </a:p>
      </dgm:t>
    </dgm:pt>
    <dgm:pt modelId="{DDBF7FA9-9F66-A944-BB0C-123B36ABF68C}" type="pres">
      <dgm:prSet presAssocID="{FE05CE84-EACD-DC44-A8EA-CDDB439EB705}" presName="Parent" presStyleLbl="revTx" presStyleIdx="0" presStyleCnt="3">
        <dgm:presLayoutVars>
          <dgm:chMax val="1"/>
          <dgm:chPref val="0"/>
          <dgm:bulletEnabled val="1"/>
        </dgm:presLayoutVars>
      </dgm:prSet>
      <dgm:spPr/>
      <dgm:t>
        <a:bodyPr/>
        <a:lstStyle/>
        <a:p>
          <a:endParaRPr lang="en-US"/>
        </a:p>
      </dgm:t>
    </dgm:pt>
    <dgm:pt modelId="{BB061280-F3E7-9043-9375-924407324CE2}" type="pres">
      <dgm:prSet presAssocID="{C590CFB9-F235-6048-B2A9-F28EF3B4D7E7}" presName="sibTrans" presStyleCnt="0"/>
      <dgm:spPr/>
    </dgm:pt>
    <dgm:pt modelId="{2D543B95-740D-3E49-85BE-BC2049CC5B09}" type="pres">
      <dgm:prSet presAssocID="{E2546D6C-73DA-F845-B606-C4D94832235C}" presName="composite" presStyleCnt="0">
        <dgm:presLayoutVars>
          <dgm:chMax val="1"/>
          <dgm:chPref val="1"/>
        </dgm:presLayoutVars>
      </dgm:prSet>
      <dgm:spPr/>
    </dgm:pt>
    <dgm:pt modelId="{CB441150-80E3-B04C-B3CC-6BAEA3A3D7AC}" type="pres">
      <dgm:prSet presAssocID="{E2546D6C-73DA-F845-B606-C4D94832235C}" presName="Accent" presStyleLbl="trAlignAcc1" presStyleIdx="1" presStyleCnt="3">
        <dgm:presLayoutVars>
          <dgm:chMax val="0"/>
          <dgm:chPref val="0"/>
        </dgm:presLayoutVars>
      </dgm:prSet>
      <dgm:spPr/>
    </dgm:pt>
    <dgm:pt modelId="{356CBCAC-5865-0643-A13C-4771EB5C857B}" type="pres">
      <dgm:prSet presAssocID="{E2546D6C-73DA-F845-B606-C4D94832235C}" presName="Image" presStyleLbl="alignImgPlace1" presStyleIdx="1" presStyleCnt="3">
        <dgm:presLayoutVars>
          <dgm:chMax val="0"/>
          <dgm:chPref val="0"/>
        </dgm:presLayoutVars>
      </dgm:prSet>
      <dgm:spPr>
        <a:blipFill rotWithShape="1">
          <a:blip xmlns:r="http://schemas.openxmlformats.org/officeDocument/2006/relationships" r:embed="rId2"/>
          <a:stretch>
            <a:fillRect/>
          </a:stretch>
        </a:blipFill>
      </dgm:spPr>
    </dgm:pt>
    <dgm:pt modelId="{9029308A-165B-E24C-9634-4C18AA22D694}" type="pres">
      <dgm:prSet presAssocID="{E2546D6C-73DA-F845-B606-C4D94832235C}" presName="ChildComposite" presStyleCnt="0"/>
      <dgm:spPr/>
    </dgm:pt>
    <dgm:pt modelId="{BB3D7298-A4F3-7F4F-8386-AB276CDF85B5}" type="pres">
      <dgm:prSet presAssocID="{E2546D6C-73DA-F845-B606-C4D94832235C}" presName="Child" presStyleLbl="node1" presStyleIdx="1" presStyleCnt="3">
        <dgm:presLayoutVars>
          <dgm:chMax val="0"/>
          <dgm:chPref val="0"/>
          <dgm:bulletEnabled val="1"/>
        </dgm:presLayoutVars>
      </dgm:prSet>
      <dgm:spPr/>
      <dgm:t>
        <a:bodyPr/>
        <a:lstStyle/>
        <a:p>
          <a:endParaRPr lang="en-US"/>
        </a:p>
      </dgm:t>
    </dgm:pt>
    <dgm:pt modelId="{C2E88E82-8BA6-0646-BE94-9498B0D53BF3}" type="pres">
      <dgm:prSet presAssocID="{E2546D6C-73DA-F845-B606-C4D94832235C}" presName="Parent" presStyleLbl="revTx" presStyleIdx="1" presStyleCnt="3">
        <dgm:presLayoutVars>
          <dgm:chMax val="1"/>
          <dgm:chPref val="0"/>
          <dgm:bulletEnabled val="1"/>
        </dgm:presLayoutVars>
      </dgm:prSet>
      <dgm:spPr/>
      <dgm:t>
        <a:bodyPr/>
        <a:lstStyle/>
        <a:p>
          <a:endParaRPr lang="en-US"/>
        </a:p>
      </dgm:t>
    </dgm:pt>
    <dgm:pt modelId="{3E6927ED-D97D-2342-8BE0-83F310F447EC}" type="pres">
      <dgm:prSet presAssocID="{BC9E580A-18BF-2944-B92B-C7DED2DED6F7}" presName="sibTrans" presStyleCnt="0"/>
      <dgm:spPr/>
    </dgm:pt>
    <dgm:pt modelId="{85CC06A1-9CA0-0242-9B77-4EC8691EE245}" type="pres">
      <dgm:prSet presAssocID="{8B6F9FFD-6593-C24F-BF7C-A091D5D480EB}" presName="composite" presStyleCnt="0">
        <dgm:presLayoutVars>
          <dgm:chMax val="1"/>
          <dgm:chPref val="1"/>
        </dgm:presLayoutVars>
      </dgm:prSet>
      <dgm:spPr/>
    </dgm:pt>
    <dgm:pt modelId="{63ECE444-AFCF-3E46-8F91-DA7466FA0F7E}" type="pres">
      <dgm:prSet presAssocID="{8B6F9FFD-6593-C24F-BF7C-A091D5D480EB}" presName="Accent" presStyleLbl="trAlignAcc1" presStyleIdx="2" presStyleCnt="3">
        <dgm:presLayoutVars>
          <dgm:chMax val="0"/>
          <dgm:chPref val="0"/>
        </dgm:presLayoutVars>
      </dgm:prSet>
      <dgm:spPr/>
    </dgm:pt>
    <dgm:pt modelId="{E08019B9-86F3-2C47-9894-0CC7F4CE2DFE}" type="pres">
      <dgm:prSet presAssocID="{8B6F9FFD-6593-C24F-BF7C-A091D5D480EB}" presName="Image" presStyleLbl="alignImgPlace1" presStyleIdx="2" presStyleCnt="3">
        <dgm:presLayoutVars>
          <dgm:chMax val="0"/>
          <dgm:chPref val="0"/>
        </dgm:presLayoutVars>
      </dgm:prSet>
      <dgm:spPr>
        <a:blipFill rotWithShape="1">
          <a:blip xmlns:r="http://schemas.openxmlformats.org/officeDocument/2006/relationships" r:embed="rId3"/>
          <a:stretch>
            <a:fillRect/>
          </a:stretch>
        </a:blipFill>
      </dgm:spPr>
    </dgm:pt>
    <dgm:pt modelId="{76EB433B-9671-6949-844F-A05207D47229}" type="pres">
      <dgm:prSet presAssocID="{8B6F9FFD-6593-C24F-BF7C-A091D5D480EB}" presName="ChildComposite" presStyleCnt="0"/>
      <dgm:spPr/>
    </dgm:pt>
    <dgm:pt modelId="{ACE2EBEE-2150-9E41-AC55-6B07A10704C9}" type="pres">
      <dgm:prSet presAssocID="{8B6F9FFD-6593-C24F-BF7C-A091D5D480EB}" presName="Child" presStyleLbl="node1" presStyleIdx="2" presStyleCnt="3">
        <dgm:presLayoutVars>
          <dgm:chMax val="0"/>
          <dgm:chPref val="0"/>
          <dgm:bulletEnabled val="1"/>
        </dgm:presLayoutVars>
      </dgm:prSet>
      <dgm:spPr/>
      <dgm:t>
        <a:bodyPr/>
        <a:lstStyle/>
        <a:p>
          <a:endParaRPr lang="en-US"/>
        </a:p>
      </dgm:t>
    </dgm:pt>
    <dgm:pt modelId="{001F737F-35FD-324E-BF53-2B10F3EA651E}" type="pres">
      <dgm:prSet presAssocID="{8B6F9FFD-6593-C24F-BF7C-A091D5D480EB}" presName="Parent" presStyleLbl="revTx" presStyleIdx="2" presStyleCnt="3">
        <dgm:presLayoutVars>
          <dgm:chMax val="1"/>
          <dgm:chPref val="0"/>
          <dgm:bulletEnabled val="1"/>
        </dgm:presLayoutVars>
      </dgm:prSet>
      <dgm:spPr/>
      <dgm:t>
        <a:bodyPr/>
        <a:lstStyle/>
        <a:p>
          <a:endParaRPr lang="en-US"/>
        </a:p>
      </dgm:t>
    </dgm:pt>
  </dgm:ptLst>
  <dgm:cxnLst>
    <dgm:cxn modelId="{325D994C-D92A-4547-A358-B2E078F21A43}" srcId="{E2546D6C-73DA-F845-B606-C4D94832235C}" destId="{ED73045F-7B32-9348-9E15-1EB705211B52}" srcOrd="0" destOrd="0" parTransId="{81AB05F6-C38D-1A45-8988-82EBC65A8794}" sibTransId="{C6DE6544-A919-5E42-B2F3-BACAEDB8EB2C}"/>
    <dgm:cxn modelId="{8B2DFC18-5777-FD4C-BB88-EAC42AC67015}" srcId="{702A9F96-0470-3F4B-9B8E-8ADC16B9B843}" destId="{E2546D6C-73DA-F845-B606-C4D94832235C}" srcOrd="1" destOrd="0" parTransId="{EA543130-074F-434A-8AB1-D09948E3F6B6}" sibTransId="{BC9E580A-18BF-2944-B92B-C7DED2DED6F7}"/>
    <dgm:cxn modelId="{5AD96E27-C44A-C646-B80C-2A57831B3F83}" type="presOf" srcId="{8B6F9FFD-6593-C24F-BF7C-A091D5D480EB}" destId="{001F737F-35FD-324E-BF53-2B10F3EA651E}" srcOrd="0" destOrd="0" presId="urn:microsoft.com/office/officeart/2008/layout/CaptionedPictures"/>
    <dgm:cxn modelId="{CC59FEA4-6D46-9A48-BD3A-2DA347685755}" srcId="{702A9F96-0470-3F4B-9B8E-8ADC16B9B843}" destId="{8B6F9FFD-6593-C24F-BF7C-A091D5D480EB}" srcOrd="2" destOrd="0" parTransId="{E6091684-A690-A942-9BD8-DA165DE92091}" sibTransId="{1AAB485E-1ADA-DC4F-97B0-B98DCEC7BC7C}"/>
    <dgm:cxn modelId="{F68C2BDA-0710-A148-BE6D-8EBFF2B0BEB9}" type="presOf" srcId="{D12427D2-49F1-DA40-8FCA-C7E3AAA38476}" destId="{ACE2EBEE-2150-9E41-AC55-6B07A10704C9}" srcOrd="0" destOrd="0" presId="urn:microsoft.com/office/officeart/2008/layout/CaptionedPictures"/>
    <dgm:cxn modelId="{CD548F96-14E0-A74B-94E8-3E3CE6E00EE1}" type="presOf" srcId="{702A9F96-0470-3F4B-9B8E-8ADC16B9B843}" destId="{F0BB4B48-8F0E-0049-A65E-E1EBA41D9245}" srcOrd="0" destOrd="0" presId="urn:microsoft.com/office/officeart/2008/layout/CaptionedPictures"/>
    <dgm:cxn modelId="{B592650E-DACB-2242-8D0B-6A2F1E57B739}" srcId="{FE05CE84-EACD-DC44-A8EA-CDDB439EB705}" destId="{C82B5E06-2FD7-5F48-BF17-FB303B3CE0DB}" srcOrd="0" destOrd="0" parTransId="{1A101ED0-7FD9-EA47-86D0-2E45CEB6F40E}" sibTransId="{040B5894-F77F-824C-A1A2-AE88AD572FD6}"/>
    <dgm:cxn modelId="{5CFD4B9B-E2C0-D64E-AD38-B67E3753D639}" type="presOf" srcId="{E2546D6C-73DA-F845-B606-C4D94832235C}" destId="{C2E88E82-8BA6-0646-BE94-9498B0D53BF3}" srcOrd="0" destOrd="0" presId="urn:microsoft.com/office/officeart/2008/layout/CaptionedPictures"/>
    <dgm:cxn modelId="{990B75C0-5BA9-994F-88E9-B11E18CAB036}" type="presOf" srcId="{ED73045F-7B32-9348-9E15-1EB705211B52}" destId="{BB3D7298-A4F3-7F4F-8386-AB276CDF85B5}" srcOrd="0" destOrd="0" presId="urn:microsoft.com/office/officeart/2008/layout/CaptionedPictures"/>
    <dgm:cxn modelId="{6784CFB8-AF7B-4F43-8567-4DA7C1612866}" type="presOf" srcId="{FE05CE84-EACD-DC44-A8EA-CDDB439EB705}" destId="{DDBF7FA9-9F66-A944-BB0C-123B36ABF68C}" srcOrd="0" destOrd="0" presId="urn:microsoft.com/office/officeart/2008/layout/CaptionedPictures"/>
    <dgm:cxn modelId="{AA5AA34A-D939-F64A-880B-9CB496CE9E31}" srcId="{8B6F9FFD-6593-C24F-BF7C-A091D5D480EB}" destId="{D12427D2-49F1-DA40-8FCA-C7E3AAA38476}" srcOrd="0" destOrd="0" parTransId="{E960EC25-622F-DA49-874E-318D3D38A5C1}" sibTransId="{779D940C-4C2A-E742-BA85-7F99C74BCF24}"/>
    <dgm:cxn modelId="{B13595FA-9CA8-0B49-AAF3-BE9E5333987E}" srcId="{702A9F96-0470-3F4B-9B8E-8ADC16B9B843}" destId="{FE05CE84-EACD-DC44-A8EA-CDDB439EB705}" srcOrd="0" destOrd="0" parTransId="{7BB43CFD-93F4-0F4D-A690-4BCE198945FD}" sibTransId="{C590CFB9-F235-6048-B2A9-F28EF3B4D7E7}"/>
    <dgm:cxn modelId="{AB6A8E6C-DDEA-514B-B642-8BD9F1B6D1DC}" type="presOf" srcId="{C82B5E06-2FD7-5F48-BF17-FB303B3CE0DB}" destId="{AFAA9896-BFCB-E346-9F2D-37008FBA5392}" srcOrd="0" destOrd="0" presId="urn:microsoft.com/office/officeart/2008/layout/CaptionedPictures"/>
    <dgm:cxn modelId="{442A3F45-25AF-9B41-AA4E-59E285251D9D}" type="presParOf" srcId="{F0BB4B48-8F0E-0049-A65E-E1EBA41D9245}" destId="{11411E94-42DA-DA40-AADE-5E2EFC20C15B}" srcOrd="0" destOrd="0" presId="urn:microsoft.com/office/officeart/2008/layout/CaptionedPictures"/>
    <dgm:cxn modelId="{2B48C523-F5E9-EF49-9ACE-DF386A9482BD}" type="presParOf" srcId="{11411E94-42DA-DA40-AADE-5E2EFC20C15B}" destId="{48F1D230-01C2-364C-AFEC-B01482B19CAD}" srcOrd="0" destOrd="0" presId="urn:microsoft.com/office/officeart/2008/layout/CaptionedPictures"/>
    <dgm:cxn modelId="{B11F942F-3D79-0449-ABD0-8382CE49BA39}" type="presParOf" srcId="{11411E94-42DA-DA40-AADE-5E2EFC20C15B}" destId="{4C35F8F8-BE1C-1146-BBEC-DD1AD1BEF041}" srcOrd="1" destOrd="0" presId="urn:microsoft.com/office/officeart/2008/layout/CaptionedPictures"/>
    <dgm:cxn modelId="{0395C317-4BD0-024C-A715-4DB636D2DA79}" type="presParOf" srcId="{11411E94-42DA-DA40-AADE-5E2EFC20C15B}" destId="{888AFA06-CB09-A64D-85A7-A1EA2CE89B08}" srcOrd="2" destOrd="0" presId="urn:microsoft.com/office/officeart/2008/layout/CaptionedPictures"/>
    <dgm:cxn modelId="{F9AB4F6B-26E9-1D4F-862F-D5122802A8A2}" type="presParOf" srcId="{888AFA06-CB09-A64D-85A7-A1EA2CE89B08}" destId="{AFAA9896-BFCB-E346-9F2D-37008FBA5392}" srcOrd="0" destOrd="0" presId="urn:microsoft.com/office/officeart/2008/layout/CaptionedPictures"/>
    <dgm:cxn modelId="{02E16682-0FC6-6149-BA77-CD3C8C9FF1E6}" type="presParOf" srcId="{888AFA06-CB09-A64D-85A7-A1EA2CE89B08}" destId="{DDBF7FA9-9F66-A944-BB0C-123B36ABF68C}" srcOrd="1" destOrd="0" presId="urn:microsoft.com/office/officeart/2008/layout/CaptionedPictures"/>
    <dgm:cxn modelId="{9AC96342-9340-6947-B50B-700F40C39D9B}" type="presParOf" srcId="{F0BB4B48-8F0E-0049-A65E-E1EBA41D9245}" destId="{BB061280-F3E7-9043-9375-924407324CE2}" srcOrd="1" destOrd="0" presId="urn:microsoft.com/office/officeart/2008/layout/CaptionedPictures"/>
    <dgm:cxn modelId="{06B0D612-87D2-1943-8433-871D18756060}" type="presParOf" srcId="{F0BB4B48-8F0E-0049-A65E-E1EBA41D9245}" destId="{2D543B95-740D-3E49-85BE-BC2049CC5B09}" srcOrd="2" destOrd="0" presId="urn:microsoft.com/office/officeart/2008/layout/CaptionedPictures"/>
    <dgm:cxn modelId="{71306ABC-43E8-4D4E-89D4-E8E87C63E563}" type="presParOf" srcId="{2D543B95-740D-3E49-85BE-BC2049CC5B09}" destId="{CB441150-80E3-B04C-B3CC-6BAEA3A3D7AC}" srcOrd="0" destOrd="0" presId="urn:microsoft.com/office/officeart/2008/layout/CaptionedPictures"/>
    <dgm:cxn modelId="{C5E4FC39-75BE-0A43-B18D-7FD2580A2CC7}" type="presParOf" srcId="{2D543B95-740D-3E49-85BE-BC2049CC5B09}" destId="{356CBCAC-5865-0643-A13C-4771EB5C857B}" srcOrd="1" destOrd="0" presId="urn:microsoft.com/office/officeart/2008/layout/CaptionedPictures"/>
    <dgm:cxn modelId="{47B4722B-2651-AC43-B066-645D82BFE477}" type="presParOf" srcId="{2D543B95-740D-3E49-85BE-BC2049CC5B09}" destId="{9029308A-165B-E24C-9634-4C18AA22D694}" srcOrd="2" destOrd="0" presId="urn:microsoft.com/office/officeart/2008/layout/CaptionedPictures"/>
    <dgm:cxn modelId="{6642E8F2-F047-1447-BA08-5A89B7A8AA90}" type="presParOf" srcId="{9029308A-165B-E24C-9634-4C18AA22D694}" destId="{BB3D7298-A4F3-7F4F-8386-AB276CDF85B5}" srcOrd="0" destOrd="0" presId="urn:microsoft.com/office/officeart/2008/layout/CaptionedPictures"/>
    <dgm:cxn modelId="{A884638C-38EB-A948-BD9A-DED72663718D}" type="presParOf" srcId="{9029308A-165B-E24C-9634-4C18AA22D694}" destId="{C2E88E82-8BA6-0646-BE94-9498B0D53BF3}" srcOrd="1" destOrd="0" presId="urn:microsoft.com/office/officeart/2008/layout/CaptionedPictures"/>
    <dgm:cxn modelId="{E726B88A-BB45-7C48-B2D6-B8ACFC5286B9}" type="presParOf" srcId="{F0BB4B48-8F0E-0049-A65E-E1EBA41D9245}" destId="{3E6927ED-D97D-2342-8BE0-83F310F447EC}" srcOrd="3" destOrd="0" presId="urn:microsoft.com/office/officeart/2008/layout/CaptionedPictures"/>
    <dgm:cxn modelId="{3DC09F94-A9DE-E948-A3A4-08EB7047706D}" type="presParOf" srcId="{F0BB4B48-8F0E-0049-A65E-E1EBA41D9245}" destId="{85CC06A1-9CA0-0242-9B77-4EC8691EE245}" srcOrd="4" destOrd="0" presId="urn:microsoft.com/office/officeart/2008/layout/CaptionedPictures"/>
    <dgm:cxn modelId="{2A377083-9D9B-F644-A6D7-69008A0C7410}" type="presParOf" srcId="{85CC06A1-9CA0-0242-9B77-4EC8691EE245}" destId="{63ECE444-AFCF-3E46-8F91-DA7466FA0F7E}" srcOrd="0" destOrd="0" presId="urn:microsoft.com/office/officeart/2008/layout/CaptionedPictures"/>
    <dgm:cxn modelId="{0CFA702A-56C9-474F-8523-C71CBBA376A3}" type="presParOf" srcId="{85CC06A1-9CA0-0242-9B77-4EC8691EE245}" destId="{E08019B9-86F3-2C47-9894-0CC7F4CE2DFE}" srcOrd="1" destOrd="0" presId="urn:microsoft.com/office/officeart/2008/layout/CaptionedPictures"/>
    <dgm:cxn modelId="{1E55E40D-DC84-0042-8E9E-62296071A86E}" type="presParOf" srcId="{85CC06A1-9CA0-0242-9B77-4EC8691EE245}" destId="{76EB433B-9671-6949-844F-A05207D47229}" srcOrd="2" destOrd="0" presId="urn:microsoft.com/office/officeart/2008/layout/CaptionedPictures"/>
    <dgm:cxn modelId="{BE7EF4CE-C762-BA40-818A-EDCB781EF254}" type="presParOf" srcId="{76EB433B-9671-6949-844F-A05207D47229}" destId="{ACE2EBEE-2150-9E41-AC55-6B07A10704C9}" srcOrd="0" destOrd="0" presId="urn:microsoft.com/office/officeart/2008/layout/CaptionedPictures"/>
    <dgm:cxn modelId="{4B48207F-ABE8-E94E-882A-549E07700D1C}" type="presParOf" srcId="{76EB433B-9671-6949-844F-A05207D47229}" destId="{001F737F-35FD-324E-BF53-2B10F3EA651E}" srcOrd="1" destOrd="0" presId="urn:microsoft.com/office/officeart/2008/layout/CaptionedPicture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9130AAA-A376-A34D-936B-733BC6473378}" type="doc">
      <dgm:prSet loTypeId="urn:microsoft.com/office/officeart/2005/8/layout/hierarchy6" loCatId="" qsTypeId="urn:microsoft.com/office/officeart/2005/8/quickstyle/simple5" qsCatId="simple" csTypeId="urn:microsoft.com/office/officeart/2005/8/colors/colorful2" csCatId="colorful" phldr="1"/>
      <dgm:spPr/>
      <dgm:t>
        <a:bodyPr/>
        <a:lstStyle/>
        <a:p>
          <a:endParaRPr lang="en-US"/>
        </a:p>
      </dgm:t>
    </dgm:pt>
    <dgm:pt modelId="{E521BF3F-E76B-074D-83FD-DF8173238EC0}">
      <dgm:prSet phldrT="[Text]">
        <dgm:style>
          <a:lnRef idx="0">
            <a:schemeClr val="accent2"/>
          </a:lnRef>
          <a:fillRef idx="3">
            <a:schemeClr val="accent2"/>
          </a:fillRef>
          <a:effectRef idx="3">
            <a:schemeClr val="accent2"/>
          </a:effectRef>
          <a:fontRef idx="minor">
            <a:schemeClr val="lt1"/>
          </a:fontRef>
        </dgm:style>
      </dgm:prSet>
      <dgm:spPr/>
      <dgm:t>
        <a:bodyPr/>
        <a:lstStyle/>
        <a:p>
          <a:r>
            <a:rPr lang="en-US" dirty="0" smtClean="0">
              <a:solidFill>
                <a:srgbClr val="000000"/>
              </a:solidFill>
            </a:rPr>
            <a:t>Denominator</a:t>
          </a:r>
          <a:endParaRPr lang="en-US" dirty="0">
            <a:solidFill>
              <a:srgbClr val="000000"/>
            </a:solidFill>
          </a:endParaRPr>
        </a:p>
      </dgm:t>
    </dgm:pt>
    <dgm:pt modelId="{575E60F7-DC0B-DE46-A855-6B0015964F05}" type="parTrans" cxnId="{CDA54032-FE4A-1B46-9574-F6FCE1CA6ABE}">
      <dgm:prSet/>
      <dgm:spPr/>
      <dgm:t>
        <a:bodyPr/>
        <a:lstStyle/>
        <a:p>
          <a:endParaRPr lang="en-US"/>
        </a:p>
      </dgm:t>
    </dgm:pt>
    <dgm:pt modelId="{7565375D-8200-7641-86E2-482DCE9ED4B7}" type="sibTrans" cxnId="{CDA54032-FE4A-1B46-9574-F6FCE1CA6ABE}">
      <dgm:prSet/>
      <dgm:spPr/>
      <dgm:t>
        <a:bodyPr/>
        <a:lstStyle/>
        <a:p>
          <a:endParaRPr lang="en-US"/>
        </a:p>
      </dgm:t>
    </dgm:pt>
    <dgm:pt modelId="{95FBDB0A-CB54-9346-A0D8-2D46AF8CB6FC}">
      <dgm:prSet phldrT="[Text]"/>
      <dgm:spPr/>
      <dgm:t>
        <a:bodyPr/>
        <a:lstStyle/>
        <a:p>
          <a:r>
            <a:rPr lang="en-US" dirty="0" smtClean="0">
              <a:solidFill>
                <a:srgbClr val="000000"/>
              </a:solidFill>
            </a:rPr>
            <a:t>AWS Route53</a:t>
          </a:r>
          <a:endParaRPr lang="en-US" dirty="0">
            <a:solidFill>
              <a:srgbClr val="000000"/>
            </a:solidFill>
          </a:endParaRPr>
        </a:p>
      </dgm:t>
    </dgm:pt>
    <dgm:pt modelId="{8FDF2E6E-0A4F-6D45-BFDC-EC68147F1C16}" type="parTrans" cxnId="{F72363DC-18E7-8D42-958F-2662FC135E98}">
      <dgm:prSet/>
      <dgm:spPr/>
      <dgm:t>
        <a:bodyPr/>
        <a:lstStyle/>
        <a:p>
          <a:endParaRPr lang="en-US"/>
        </a:p>
      </dgm:t>
    </dgm:pt>
    <dgm:pt modelId="{87D3DCAA-A477-9B4E-9804-8A81177060CB}" type="sibTrans" cxnId="{F72363DC-18E7-8D42-958F-2662FC135E98}">
      <dgm:prSet/>
      <dgm:spPr/>
      <dgm:t>
        <a:bodyPr/>
        <a:lstStyle/>
        <a:p>
          <a:endParaRPr lang="en-US"/>
        </a:p>
      </dgm:t>
    </dgm:pt>
    <dgm:pt modelId="{94CEBC1F-3839-2C40-9E9D-EA9E0DE1549F}">
      <dgm:prSet phldrT="[Text]"/>
      <dgm:spPr/>
      <dgm:t>
        <a:bodyPr/>
        <a:lstStyle/>
        <a:p>
          <a:r>
            <a:rPr lang="en-US" dirty="0" err="1" smtClean="0">
              <a:solidFill>
                <a:srgbClr val="000000"/>
              </a:solidFill>
            </a:rPr>
            <a:t>DynECT</a:t>
          </a:r>
          <a:endParaRPr lang="en-US" dirty="0">
            <a:solidFill>
              <a:srgbClr val="000000"/>
            </a:solidFill>
          </a:endParaRPr>
        </a:p>
      </dgm:t>
    </dgm:pt>
    <dgm:pt modelId="{858E5D0C-911B-AB48-ADA8-0309DD6C41BE}" type="parTrans" cxnId="{AE91773E-A1B2-D04C-ACC0-23E55375A64C}">
      <dgm:prSet/>
      <dgm:spPr/>
      <dgm:t>
        <a:bodyPr/>
        <a:lstStyle/>
        <a:p>
          <a:endParaRPr lang="en-US"/>
        </a:p>
      </dgm:t>
    </dgm:pt>
    <dgm:pt modelId="{6358C2A2-575B-4343-8747-06A7B8D1932C}" type="sibTrans" cxnId="{AE91773E-A1B2-D04C-ACC0-23E55375A64C}">
      <dgm:prSet/>
      <dgm:spPr/>
      <dgm:t>
        <a:bodyPr/>
        <a:lstStyle/>
        <a:p>
          <a:endParaRPr lang="en-US"/>
        </a:p>
      </dgm:t>
    </dgm:pt>
    <dgm:pt modelId="{5B9C3A3A-5EEB-B44B-BE60-5FDE02CAFA6E}">
      <dgm:prSet phldrT="[Text]"/>
      <dgm:spPr/>
      <dgm:t>
        <a:bodyPr/>
        <a:lstStyle/>
        <a:p>
          <a:r>
            <a:rPr lang="en-US" dirty="0" smtClean="0"/>
            <a:t>Common Model</a:t>
          </a:r>
          <a:endParaRPr lang="en-US" dirty="0"/>
        </a:p>
      </dgm:t>
    </dgm:pt>
    <dgm:pt modelId="{93D4774D-2D07-BA4A-BA63-75F221EC3B46}" type="parTrans" cxnId="{BB299D7D-51EB-E748-97F4-128BC3570780}">
      <dgm:prSet/>
      <dgm:spPr/>
      <dgm:t>
        <a:bodyPr/>
        <a:lstStyle/>
        <a:p>
          <a:endParaRPr lang="en-US"/>
        </a:p>
      </dgm:t>
    </dgm:pt>
    <dgm:pt modelId="{4C45BDBB-8312-2C48-9315-9CE84D6B48AC}" type="sibTrans" cxnId="{BB299D7D-51EB-E748-97F4-128BC3570780}">
      <dgm:prSet/>
      <dgm:spPr/>
      <dgm:t>
        <a:bodyPr/>
        <a:lstStyle/>
        <a:p>
          <a:endParaRPr lang="en-US"/>
        </a:p>
      </dgm:t>
    </dgm:pt>
    <dgm:pt modelId="{72CB7687-8180-0E4C-9DDE-EB2F661AB385}">
      <dgm:prSet phldrT="[Text]"/>
      <dgm:spPr/>
      <dgm:t>
        <a:bodyPr/>
        <a:lstStyle/>
        <a:p>
          <a:r>
            <a:rPr lang="en-US" dirty="0" smtClean="0"/>
            <a:t>DNS Vendor Plug-in</a:t>
          </a:r>
          <a:endParaRPr lang="en-US" dirty="0"/>
        </a:p>
      </dgm:t>
    </dgm:pt>
    <dgm:pt modelId="{4E459195-AF52-D54F-BEEB-AC263DD3B965}" type="parTrans" cxnId="{C19E4E69-08CC-A043-A438-C9C5C5CDFCDC}">
      <dgm:prSet/>
      <dgm:spPr/>
      <dgm:t>
        <a:bodyPr/>
        <a:lstStyle/>
        <a:p>
          <a:endParaRPr lang="en-US"/>
        </a:p>
      </dgm:t>
    </dgm:pt>
    <dgm:pt modelId="{F55E6614-0593-A040-B918-C8B75820C5CA}" type="sibTrans" cxnId="{C19E4E69-08CC-A043-A438-C9C5C5CDFCDC}">
      <dgm:prSet/>
      <dgm:spPr/>
      <dgm:t>
        <a:bodyPr/>
        <a:lstStyle/>
        <a:p>
          <a:endParaRPr lang="en-US"/>
        </a:p>
      </dgm:t>
    </dgm:pt>
    <dgm:pt modelId="{BA2F854A-0F04-664C-88E5-57D1E99522E3}">
      <dgm:prSet phldrT="[Text]"/>
      <dgm:spPr/>
      <dgm:t>
        <a:bodyPr/>
        <a:lstStyle/>
        <a:p>
          <a:r>
            <a:rPr lang="en-US" dirty="0" err="1" smtClean="0">
              <a:solidFill>
                <a:srgbClr val="000000"/>
              </a:solidFill>
            </a:rPr>
            <a:t>UltraDNS</a:t>
          </a:r>
          <a:endParaRPr lang="en-US" dirty="0">
            <a:solidFill>
              <a:srgbClr val="000000"/>
            </a:solidFill>
          </a:endParaRPr>
        </a:p>
      </dgm:t>
    </dgm:pt>
    <dgm:pt modelId="{65691B18-0009-CA4A-9958-554D4424F226}" type="parTrans" cxnId="{9F603B7C-32A4-4546-B62D-871A03036A69}">
      <dgm:prSet/>
      <dgm:spPr/>
      <dgm:t>
        <a:bodyPr/>
        <a:lstStyle/>
        <a:p>
          <a:endParaRPr lang="en-US"/>
        </a:p>
      </dgm:t>
    </dgm:pt>
    <dgm:pt modelId="{0B61E9E8-3500-9640-A53C-52343947AF25}" type="sibTrans" cxnId="{9F603B7C-32A4-4546-B62D-871A03036A69}">
      <dgm:prSet/>
      <dgm:spPr/>
      <dgm:t>
        <a:bodyPr/>
        <a:lstStyle/>
        <a:p>
          <a:endParaRPr lang="en-US"/>
        </a:p>
      </dgm:t>
    </dgm:pt>
    <dgm:pt modelId="{99BCE308-503F-0741-994D-A5F459E72399}">
      <dgm:prSet phldrT="[Text]"/>
      <dgm:spPr/>
      <dgm:t>
        <a:bodyPr/>
        <a:lstStyle/>
        <a:p>
          <a:r>
            <a:rPr lang="en-US" dirty="0" smtClean="0">
              <a:solidFill>
                <a:srgbClr val="000000"/>
              </a:solidFill>
            </a:rPr>
            <a:t>Etc…</a:t>
          </a:r>
          <a:endParaRPr lang="en-US" dirty="0">
            <a:solidFill>
              <a:srgbClr val="000000"/>
            </a:solidFill>
          </a:endParaRPr>
        </a:p>
      </dgm:t>
    </dgm:pt>
    <dgm:pt modelId="{271CEC4F-EF27-6B45-B823-9AFD12766D41}" type="parTrans" cxnId="{16F3794C-E06A-454D-9E5B-B608CDD97398}">
      <dgm:prSet/>
      <dgm:spPr/>
      <dgm:t>
        <a:bodyPr/>
        <a:lstStyle/>
        <a:p>
          <a:endParaRPr lang="en-US"/>
        </a:p>
      </dgm:t>
    </dgm:pt>
    <dgm:pt modelId="{29D4DEF9-0592-AA4B-B46D-0F1F063AB37B}" type="sibTrans" cxnId="{16F3794C-E06A-454D-9E5B-B608CDD97398}">
      <dgm:prSet/>
      <dgm:spPr/>
      <dgm:t>
        <a:bodyPr/>
        <a:lstStyle/>
        <a:p>
          <a:endParaRPr lang="en-US"/>
        </a:p>
      </dgm:t>
    </dgm:pt>
    <dgm:pt modelId="{4B3B51D9-28F2-234C-ABAF-507E579287A9}">
      <dgm:prSet/>
      <dgm:spPr/>
      <dgm:t>
        <a:bodyPr/>
        <a:lstStyle/>
        <a:p>
          <a:r>
            <a:rPr lang="en-US" dirty="0" err="1" smtClean="0">
              <a:solidFill>
                <a:srgbClr val="000000"/>
              </a:solidFill>
            </a:rPr>
            <a:t>Edda</a:t>
          </a:r>
          <a:r>
            <a:rPr lang="en-US" dirty="0" smtClean="0">
              <a:solidFill>
                <a:srgbClr val="000000"/>
              </a:solidFill>
            </a:rPr>
            <a:t>, Multi-Region Failover</a:t>
          </a:r>
          <a:endParaRPr lang="en-US" dirty="0">
            <a:solidFill>
              <a:srgbClr val="000000"/>
            </a:solidFill>
          </a:endParaRPr>
        </a:p>
      </dgm:t>
    </dgm:pt>
    <dgm:pt modelId="{CAE75268-F87E-564E-B9B6-1E0245BF844D}" type="parTrans" cxnId="{89020AEC-FFB1-7541-BBE3-DEA6F938BBBD}">
      <dgm:prSet/>
      <dgm:spPr/>
      <dgm:t>
        <a:bodyPr/>
        <a:lstStyle/>
        <a:p>
          <a:endParaRPr lang="en-US"/>
        </a:p>
      </dgm:t>
    </dgm:pt>
    <dgm:pt modelId="{CBA581D2-D266-0A46-8768-63F9FD2C5D8F}" type="sibTrans" cxnId="{89020AEC-FFB1-7541-BBE3-DEA6F938BBBD}">
      <dgm:prSet/>
      <dgm:spPr/>
      <dgm:t>
        <a:bodyPr/>
        <a:lstStyle/>
        <a:p>
          <a:endParaRPr lang="en-US"/>
        </a:p>
      </dgm:t>
    </dgm:pt>
    <dgm:pt modelId="{21BADE81-20B0-6044-BF07-10F3FE2D8D5A}">
      <dgm:prSet/>
      <dgm:spPr/>
      <dgm:t>
        <a:bodyPr/>
        <a:lstStyle/>
        <a:p>
          <a:r>
            <a:rPr lang="en-US" dirty="0" smtClean="0"/>
            <a:t>Use Cases</a:t>
          </a:r>
          <a:endParaRPr lang="en-US" dirty="0"/>
        </a:p>
      </dgm:t>
    </dgm:pt>
    <dgm:pt modelId="{EEACAB15-C812-5143-B15D-0BDC32E962E1}" type="parTrans" cxnId="{DC780C92-83B9-E849-8304-22519BAC9F53}">
      <dgm:prSet/>
      <dgm:spPr/>
      <dgm:t>
        <a:bodyPr/>
        <a:lstStyle/>
        <a:p>
          <a:endParaRPr lang="en-US"/>
        </a:p>
      </dgm:t>
    </dgm:pt>
    <dgm:pt modelId="{73F9E191-9620-6743-BC4E-9C434725F16A}" type="sibTrans" cxnId="{DC780C92-83B9-E849-8304-22519BAC9F53}">
      <dgm:prSet/>
      <dgm:spPr/>
      <dgm:t>
        <a:bodyPr/>
        <a:lstStyle/>
        <a:p>
          <a:endParaRPr lang="en-US"/>
        </a:p>
      </dgm:t>
    </dgm:pt>
    <dgm:pt modelId="{88F100F5-3EBA-8E47-AA8D-8B774E6091A3}">
      <dgm:prSet/>
      <dgm:spPr/>
      <dgm:t>
        <a:bodyPr/>
        <a:lstStyle/>
        <a:p>
          <a:r>
            <a:rPr lang="en-US" dirty="0" smtClean="0"/>
            <a:t>API Models (varied and mostly broken)</a:t>
          </a:r>
          <a:endParaRPr lang="en-US" dirty="0"/>
        </a:p>
      </dgm:t>
    </dgm:pt>
    <dgm:pt modelId="{33E89F82-6339-2E4B-8F47-E9B40338B34C}" type="parTrans" cxnId="{511FC12A-52AB-DE4F-ADFC-4B3D6A2A8561}">
      <dgm:prSet/>
      <dgm:spPr/>
      <dgm:t>
        <a:bodyPr/>
        <a:lstStyle/>
        <a:p>
          <a:endParaRPr lang="en-US"/>
        </a:p>
      </dgm:t>
    </dgm:pt>
    <dgm:pt modelId="{B79B34DF-4BA2-694A-9BEB-D0AA1D7F45AF}" type="sibTrans" cxnId="{511FC12A-52AB-DE4F-ADFC-4B3D6A2A8561}">
      <dgm:prSet/>
      <dgm:spPr/>
      <dgm:t>
        <a:bodyPr/>
        <a:lstStyle/>
        <a:p>
          <a:endParaRPr lang="en-US"/>
        </a:p>
      </dgm:t>
    </dgm:pt>
    <dgm:pt modelId="{4C89A246-9AA8-9E4D-ABC2-812A61C7BD71}">
      <dgm:prSet phldrT="[Text]">
        <dgm:style>
          <a:lnRef idx="0">
            <a:schemeClr val="accent6"/>
          </a:lnRef>
          <a:fillRef idx="3">
            <a:schemeClr val="accent6"/>
          </a:fillRef>
          <a:effectRef idx="3">
            <a:schemeClr val="accent6"/>
          </a:effectRef>
          <a:fontRef idx="minor">
            <a:schemeClr val="lt1"/>
          </a:fontRef>
        </dgm:style>
      </dgm:prSet>
      <dgm:spPr/>
      <dgm:t>
        <a:bodyPr/>
        <a:lstStyle/>
        <a:p>
          <a:r>
            <a:rPr lang="en-US" dirty="0" smtClean="0">
              <a:solidFill>
                <a:srgbClr val="000000"/>
              </a:solidFill>
            </a:rPr>
            <a:t>IAM Key </a:t>
          </a:r>
          <a:r>
            <a:rPr lang="en-US" dirty="0" err="1" smtClean="0">
              <a:solidFill>
                <a:srgbClr val="000000"/>
              </a:solidFill>
            </a:rPr>
            <a:t>Auth</a:t>
          </a:r>
          <a:r>
            <a:rPr lang="en-US" dirty="0" smtClean="0">
              <a:solidFill>
                <a:srgbClr val="000000"/>
              </a:solidFill>
            </a:rPr>
            <a:t> REST</a:t>
          </a:r>
          <a:endParaRPr lang="en-US" dirty="0">
            <a:solidFill>
              <a:srgbClr val="000000"/>
            </a:solidFill>
          </a:endParaRPr>
        </a:p>
      </dgm:t>
    </dgm:pt>
    <dgm:pt modelId="{76481044-E82E-014C-8A55-98ED4C0166A9}" type="parTrans" cxnId="{985F7CB5-F51D-744D-84BF-30F64B9E8FFC}">
      <dgm:prSet/>
      <dgm:spPr/>
      <dgm:t>
        <a:bodyPr/>
        <a:lstStyle/>
        <a:p>
          <a:endParaRPr lang="en-US"/>
        </a:p>
      </dgm:t>
    </dgm:pt>
    <dgm:pt modelId="{28CA10D7-A0CF-5640-84D6-44A33595406F}" type="sibTrans" cxnId="{985F7CB5-F51D-744D-84BF-30F64B9E8FFC}">
      <dgm:prSet/>
      <dgm:spPr/>
      <dgm:t>
        <a:bodyPr/>
        <a:lstStyle/>
        <a:p>
          <a:endParaRPr lang="en-US"/>
        </a:p>
      </dgm:t>
    </dgm:pt>
    <dgm:pt modelId="{F402FA5B-E5FE-4A42-BFAF-C89552996FC2}">
      <dgm:prSet phldrT="[Text]">
        <dgm:style>
          <a:lnRef idx="0">
            <a:schemeClr val="accent6"/>
          </a:lnRef>
          <a:fillRef idx="3">
            <a:schemeClr val="accent6"/>
          </a:fillRef>
          <a:effectRef idx="3">
            <a:schemeClr val="accent6"/>
          </a:effectRef>
          <a:fontRef idx="minor">
            <a:schemeClr val="lt1"/>
          </a:fontRef>
        </dgm:style>
      </dgm:prSet>
      <dgm:spPr/>
      <dgm:t>
        <a:bodyPr/>
        <a:lstStyle/>
        <a:p>
          <a:r>
            <a:rPr lang="en-US" dirty="0" smtClean="0">
              <a:solidFill>
                <a:srgbClr val="000000"/>
              </a:solidFill>
            </a:rPr>
            <a:t>User/</a:t>
          </a:r>
          <a:r>
            <a:rPr lang="en-US" dirty="0" err="1" smtClean="0">
              <a:solidFill>
                <a:srgbClr val="000000"/>
              </a:solidFill>
            </a:rPr>
            <a:t>pwd</a:t>
          </a:r>
          <a:r>
            <a:rPr lang="en-US" dirty="0" smtClean="0">
              <a:solidFill>
                <a:srgbClr val="000000"/>
              </a:solidFill>
            </a:rPr>
            <a:t> REST</a:t>
          </a:r>
          <a:endParaRPr lang="en-US" dirty="0">
            <a:solidFill>
              <a:srgbClr val="000000"/>
            </a:solidFill>
          </a:endParaRPr>
        </a:p>
      </dgm:t>
    </dgm:pt>
    <dgm:pt modelId="{8801AE2C-692A-CC44-AFC8-220AEC968C33}" type="parTrans" cxnId="{A0996A26-6B49-1847-9AE8-8FACB18E5F20}">
      <dgm:prSet/>
      <dgm:spPr/>
      <dgm:t>
        <a:bodyPr/>
        <a:lstStyle/>
        <a:p>
          <a:endParaRPr lang="en-US"/>
        </a:p>
      </dgm:t>
    </dgm:pt>
    <dgm:pt modelId="{9AD3263A-AA48-0048-A0DA-E17B8C93D7B4}" type="sibTrans" cxnId="{A0996A26-6B49-1847-9AE8-8FACB18E5F20}">
      <dgm:prSet/>
      <dgm:spPr/>
      <dgm:t>
        <a:bodyPr/>
        <a:lstStyle/>
        <a:p>
          <a:endParaRPr lang="en-US"/>
        </a:p>
      </dgm:t>
    </dgm:pt>
    <dgm:pt modelId="{5DE32353-C5F6-444A-9380-661B832611AD}">
      <dgm:prSet phldrT="[Text]">
        <dgm:style>
          <a:lnRef idx="0">
            <a:schemeClr val="accent6"/>
          </a:lnRef>
          <a:fillRef idx="3">
            <a:schemeClr val="accent6"/>
          </a:fillRef>
          <a:effectRef idx="3">
            <a:schemeClr val="accent6"/>
          </a:effectRef>
          <a:fontRef idx="minor">
            <a:schemeClr val="lt1"/>
          </a:fontRef>
        </dgm:style>
      </dgm:prSet>
      <dgm:spPr/>
      <dgm:t>
        <a:bodyPr/>
        <a:lstStyle/>
        <a:p>
          <a:r>
            <a:rPr lang="en-US" dirty="0" smtClean="0">
              <a:solidFill>
                <a:srgbClr val="000000"/>
              </a:solidFill>
            </a:rPr>
            <a:t>User/</a:t>
          </a:r>
          <a:r>
            <a:rPr lang="en-US" dirty="0" err="1" smtClean="0">
              <a:solidFill>
                <a:srgbClr val="000000"/>
              </a:solidFill>
            </a:rPr>
            <a:t>pwd</a:t>
          </a:r>
          <a:r>
            <a:rPr lang="en-US" dirty="0" smtClean="0">
              <a:solidFill>
                <a:srgbClr val="000000"/>
              </a:solidFill>
            </a:rPr>
            <a:t> SOAP</a:t>
          </a:r>
          <a:endParaRPr lang="en-US" dirty="0">
            <a:solidFill>
              <a:srgbClr val="000000"/>
            </a:solidFill>
          </a:endParaRPr>
        </a:p>
      </dgm:t>
    </dgm:pt>
    <dgm:pt modelId="{916641B9-42E5-C849-8D3B-300C8FAB10A3}" type="parTrans" cxnId="{FC0B712D-410C-9441-9AE7-B74B7A4ED75C}">
      <dgm:prSet/>
      <dgm:spPr/>
      <dgm:t>
        <a:bodyPr/>
        <a:lstStyle/>
        <a:p>
          <a:endParaRPr lang="en-US"/>
        </a:p>
      </dgm:t>
    </dgm:pt>
    <dgm:pt modelId="{A8426CCF-851C-2440-B90A-724ADD3ECC6B}" type="sibTrans" cxnId="{FC0B712D-410C-9441-9AE7-B74B7A4ED75C}">
      <dgm:prSet/>
      <dgm:spPr/>
      <dgm:t>
        <a:bodyPr/>
        <a:lstStyle/>
        <a:p>
          <a:endParaRPr lang="en-US"/>
        </a:p>
      </dgm:t>
    </dgm:pt>
    <dgm:pt modelId="{CC35C749-CF35-F14F-AB23-34583247522B}" type="pres">
      <dgm:prSet presAssocID="{39130AAA-A376-A34D-936B-733BC6473378}" presName="mainComposite" presStyleCnt="0">
        <dgm:presLayoutVars>
          <dgm:chPref val="1"/>
          <dgm:dir/>
          <dgm:animOne val="branch"/>
          <dgm:animLvl val="lvl"/>
          <dgm:resizeHandles val="exact"/>
        </dgm:presLayoutVars>
      </dgm:prSet>
      <dgm:spPr/>
      <dgm:t>
        <a:bodyPr/>
        <a:lstStyle/>
        <a:p>
          <a:endParaRPr lang="en-US"/>
        </a:p>
      </dgm:t>
    </dgm:pt>
    <dgm:pt modelId="{0CC36BE5-4984-8142-8E4F-9E310BCAB672}" type="pres">
      <dgm:prSet presAssocID="{39130AAA-A376-A34D-936B-733BC6473378}" presName="hierFlow" presStyleCnt="0"/>
      <dgm:spPr/>
    </dgm:pt>
    <dgm:pt modelId="{B9DC7B74-EE55-3443-81BF-BE64304C1139}" type="pres">
      <dgm:prSet presAssocID="{39130AAA-A376-A34D-936B-733BC6473378}" presName="firstBuf" presStyleCnt="0"/>
      <dgm:spPr/>
    </dgm:pt>
    <dgm:pt modelId="{79028226-C918-2941-9DCD-5E24D4544D88}" type="pres">
      <dgm:prSet presAssocID="{39130AAA-A376-A34D-936B-733BC6473378}" presName="hierChild1" presStyleCnt="0">
        <dgm:presLayoutVars>
          <dgm:chPref val="1"/>
          <dgm:animOne val="branch"/>
          <dgm:animLvl val="lvl"/>
        </dgm:presLayoutVars>
      </dgm:prSet>
      <dgm:spPr/>
    </dgm:pt>
    <dgm:pt modelId="{7AFF1637-7093-454A-BBD8-0B61AC297DDE}" type="pres">
      <dgm:prSet presAssocID="{4B3B51D9-28F2-234C-ABAF-507E579287A9}" presName="Name14" presStyleCnt="0"/>
      <dgm:spPr/>
    </dgm:pt>
    <dgm:pt modelId="{265B308C-7A9E-1C49-B65D-AA2E70F03EF4}" type="pres">
      <dgm:prSet presAssocID="{4B3B51D9-28F2-234C-ABAF-507E579287A9}" presName="level1Shape" presStyleLbl="node0" presStyleIdx="0" presStyleCnt="1">
        <dgm:presLayoutVars>
          <dgm:chPref val="3"/>
        </dgm:presLayoutVars>
      </dgm:prSet>
      <dgm:spPr/>
      <dgm:t>
        <a:bodyPr/>
        <a:lstStyle/>
        <a:p>
          <a:endParaRPr lang="en-US"/>
        </a:p>
      </dgm:t>
    </dgm:pt>
    <dgm:pt modelId="{3C98995C-27B7-E44E-9E2E-ECBE0AB77170}" type="pres">
      <dgm:prSet presAssocID="{4B3B51D9-28F2-234C-ABAF-507E579287A9}" presName="hierChild2" presStyleCnt="0"/>
      <dgm:spPr/>
    </dgm:pt>
    <dgm:pt modelId="{2C62B0AD-F54E-8A41-A353-E7063C1AD233}" type="pres">
      <dgm:prSet presAssocID="{575E60F7-DC0B-DE46-A855-6B0015964F05}" presName="Name19" presStyleLbl="parChTrans1D2" presStyleIdx="0" presStyleCnt="1"/>
      <dgm:spPr/>
      <dgm:t>
        <a:bodyPr/>
        <a:lstStyle/>
        <a:p>
          <a:endParaRPr lang="en-US"/>
        </a:p>
      </dgm:t>
    </dgm:pt>
    <dgm:pt modelId="{D43200E1-BEC2-9949-AF5C-5E2B5C7F3F28}" type="pres">
      <dgm:prSet presAssocID="{E521BF3F-E76B-074D-83FD-DF8173238EC0}" presName="Name21" presStyleCnt="0"/>
      <dgm:spPr/>
    </dgm:pt>
    <dgm:pt modelId="{61D58450-76B2-A649-8CEC-45C4B1B5B8BB}" type="pres">
      <dgm:prSet presAssocID="{E521BF3F-E76B-074D-83FD-DF8173238EC0}" presName="level2Shape" presStyleLbl="node2" presStyleIdx="0" presStyleCnt="1"/>
      <dgm:spPr/>
      <dgm:t>
        <a:bodyPr/>
        <a:lstStyle/>
        <a:p>
          <a:endParaRPr lang="en-US"/>
        </a:p>
      </dgm:t>
    </dgm:pt>
    <dgm:pt modelId="{16F80144-E194-7A42-B682-CEEA738A1EC4}" type="pres">
      <dgm:prSet presAssocID="{E521BF3F-E76B-074D-83FD-DF8173238EC0}" presName="hierChild3" presStyleCnt="0"/>
      <dgm:spPr/>
    </dgm:pt>
    <dgm:pt modelId="{31E1BB2C-AB92-8D42-94EB-92665772BF42}" type="pres">
      <dgm:prSet presAssocID="{8FDF2E6E-0A4F-6D45-BFDC-EC68147F1C16}" presName="Name19" presStyleLbl="parChTrans1D3" presStyleIdx="0" presStyleCnt="4"/>
      <dgm:spPr/>
      <dgm:t>
        <a:bodyPr/>
        <a:lstStyle/>
        <a:p>
          <a:endParaRPr lang="en-US"/>
        </a:p>
      </dgm:t>
    </dgm:pt>
    <dgm:pt modelId="{4D8416ED-5A60-AB42-8773-40B32FDD3B49}" type="pres">
      <dgm:prSet presAssocID="{95FBDB0A-CB54-9346-A0D8-2D46AF8CB6FC}" presName="Name21" presStyleCnt="0"/>
      <dgm:spPr/>
    </dgm:pt>
    <dgm:pt modelId="{BE1685E3-EF4B-FE46-96F9-589E6A78377F}" type="pres">
      <dgm:prSet presAssocID="{95FBDB0A-CB54-9346-A0D8-2D46AF8CB6FC}" presName="level2Shape" presStyleLbl="node3" presStyleIdx="0" presStyleCnt="4"/>
      <dgm:spPr/>
      <dgm:t>
        <a:bodyPr/>
        <a:lstStyle/>
        <a:p>
          <a:endParaRPr lang="en-US"/>
        </a:p>
      </dgm:t>
    </dgm:pt>
    <dgm:pt modelId="{7BCAD929-4404-E244-8052-FA986924481A}" type="pres">
      <dgm:prSet presAssocID="{95FBDB0A-CB54-9346-A0D8-2D46AF8CB6FC}" presName="hierChild3" presStyleCnt="0"/>
      <dgm:spPr/>
    </dgm:pt>
    <dgm:pt modelId="{9608AD92-FD35-7F49-AE3A-94E38EAB67DC}" type="pres">
      <dgm:prSet presAssocID="{76481044-E82E-014C-8A55-98ED4C0166A9}" presName="Name19" presStyleLbl="parChTrans1D4" presStyleIdx="0" presStyleCnt="3"/>
      <dgm:spPr/>
      <dgm:t>
        <a:bodyPr/>
        <a:lstStyle/>
        <a:p>
          <a:endParaRPr lang="en-US"/>
        </a:p>
      </dgm:t>
    </dgm:pt>
    <dgm:pt modelId="{4AB108AF-B477-B043-96E1-657E38CB97E5}" type="pres">
      <dgm:prSet presAssocID="{4C89A246-9AA8-9E4D-ABC2-812A61C7BD71}" presName="Name21" presStyleCnt="0"/>
      <dgm:spPr/>
    </dgm:pt>
    <dgm:pt modelId="{68A689FD-0319-F345-90E6-6C8F4B64D6C9}" type="pres">
      <dgm:prSet presAssocID="{4C89A246-9AA8-9E4D-ABC2-812A61C7BD71}" presName="level2Shape" presStyleLbl="node4" presStyleIdx="0" presStyleCnt="3"/>
      <dgm:spPr/>
      <dgm:t>
        <a:bodyPr/>
        <a:lstStyle/>
        <a:p>
          <a:endParaRPr lang="en-US"/>
        </a:p>
      </dgm:t>
    </dgm:pt>
    <dgm:pt modelId="{3BF9394B-C0C1-F74E-ABAC-691D37F10D40}" type="pres">
      <dgm:prSet presAssocID="{4C89A246-9AA8-9E4D-ABC2-812A61C7BD71}" presName="hierChild3" presStyleCnt="0"/>
      <dgm:spPr/>
    </dgm:pt>
    <dgm:pt modelId="{C57210BB-7DC6-D64A-8475-3C67C54B2134}" type="pres">
      <dgm:prSet presAssocID="{858E5D0C-911B-AB48-ADA8-0309DD6C41BE}" presName="Name19" presStyleLbl="parChTrans1D3" presStyleIdx="1" presStyleCnt="4"/>
      <dgm:spPr/>
      <dgm:t>
        <a:bodyPr/>
        <a:lstStyle/>
        <a:p>
          <a:endParaRPr lang="en-US"/>
        </a:p>
      </dgm:t>
    </dgm:pt>
    <dgm:pt modelId="{A3E042AF-E89A-C640-91F6-3A2A7A868B70}" type="pres">
      <dgm:prSet presAssocID="{94CEBC1F-3839-2C40-9E9D-EA9E0DE1549F}" presName="Name21" presStyleCnt="0"/>
      <dgm:spPr/>
    </dgm:pt>
    <dgm:pt modelId="{28EDCF19-B7B0-964B-9E57-280569FB29ED}" type="pres">
      <dgm:prSet presAssocID="{94CEBC1F-3839-2C40-9E9D-EA9E0DE1549F}" presName="level2Shape" presStyleLbl="node3" presStyleIdx="1" presStyleCnt="4"/>
      <dgm:spPr/>
      <dgm:t>
        <a:bodyPr/>
        <a:lstStyle/>
        <a:p>
          <a:endParaRPr lang="en-US"/>
        </a:p>
      </dgm:t>
    </dgm:pt>
    <dgm:pt modelId="{1669F9A0-EFD7-AD46-8910-0CED4F9655CC}" type="pres">
      <dgm:prSet presAssocID="{94CEBC1F-3839-2C40-9E9D-EA9E0DE1549F}" presName="hierChild3" presStyleCnt="0"/>
      <dgm:spPr/>
    </dgm:pt>
    <dgm:pt modelId="{DD92BB68-BAC7-844D-AA17-F85C09903A20}" type="pres">
      <dgm:prSet presAssocID="{8801AE2C-692A-CC44-AFC8-220AEC968C33}" presName="Name19" presStyleLbl="parChTrans1D4" presStyleIdx="1" presStyleCnt="3"/>
      <dgm:spPr/>
      <dgm:t>
        <a:bodyPr/>
        <a:lstStyle/>
        <a:p>
          <a:endParaRPr lang="en-US"/>
        </a:p>
      </dgm:t>
    </dgm:pt>
    <dgm:pt modelId="{BCA5E773-350C-294D-9871-0CEF93EA6C30}" type="pres">
      <dgm:prSet presAssocID="{F402FA5B-E5FE-4A42-BFAF-C89552996FC2}" presName="Name21" presStyleCnt="0"/>
      <dgm:spPr/>
    </dgm:pt>
    <dgm:pt modelId="{D3F10DE3-62FF-4A41-9D69-FC5A96E46E39}" type="pres">
      <dgm:prSet presAssocID="{F402FA5B-E5FE-4A42-BFAF-C89552996FC2}" presName="level2Shape" presStyleLbl="node4" presStyleIdx="1" presStyleCnt="3"/>
      <dgm:spPr/>
      <dgm:t>
        <a:bodyPr/>
        <a:lstStyle/>
        <a:p>
          <a:endParaRPr lang="en-US"/>
        </a:p>
      </dgm:t>
    </dgm:pt>
    <dgm:pt modelId="{2461C2F4-A666-8F42-85ED-6649873C6DD4}" type="pres">
      <dgm:prSet presAssocID="{F402FA5B-E5FE-4A42-BFAF-C89552996FC2}" presName="hierChild3" presStyleCnt="0"/>
      <dgm:spPr/>
    </dgm:pt>
    <dgm:pt modelId="{573377AD-F476-A14C-B973-9659FF59364E}" type="pres">
      <dgm:prSet presAssocID="{65691B18-0009-CA4A-9958-554D4424F226}" presName="Name19" presStyleLbl="parChTrans1D3" presStyleIdx="2" presStyleCnt="4"/>
      <dgm:spPr/>
      <dgm:t>
        <a:bodyPr/>
        <a:lstStyle/>
        <a:p>
          <a:endParaRPr lang="en-US"/>
        </a:p>
      </dgm:t>
    </dgm:pt>
    <dgm:pt modelId="{B102365A-678A-864C-95C9-919010683033}" type="pres">
      <dgm:prSet presAssocID="{BA2F854A-0F04-664C-88E5-57D1E99522E3}" presName="Name21" presStyleCnt="0"/>
      <dgm:spPr/>
    </dgm:pt>
    <dgm:pt modelId="{FCF39B4C-AE2D-5448-8F51-6EEA18A509A3}" type="pres">
      <dgm:prSet presAssocID="{BA2F854A-0F04-664C-88E5-57D1E99522E3}" presName="level2Shape" presStyleLbl="node3" presStyleIdx="2" presStyleCnt="4"/>
      <dgm:spPr/>
      <dgm:t>
        <a:bodyPr/>
        <a:lstStyle/>
        <a:p>
          <a:endParaRPr lang="en-US"/>
        </a:p>
      </dgm:t>
    </dgm:pt>
    <dgm:pt modelId="{2DA2AD39-EA47-9A48-8565-10C01BC25FC8}" type="pres">
      <dgm:prSet presAssocID="{BA2F854A-0F04-664C-88E5-57D1E99522E3}" presName="hierChild3" presStyleCnt="0"/>
      <dgm:spPr/>
    </dgm:pt>
    <dgm:pt modelId="{67C709FF-176C-AD44-A04C-237511FF4022}" type="pres">
      <dgm:prSet presAssocID="{916641B9-42E5-C849-8D3B-300C8FAB10A3}" presName="Name19" presStyleLbl="parChTrans1D4" presStyleIdx="2" presStyleCnt="3"/>
      <dgm:spPr/>
      <dgm:t>
        <a:bodyPr/>
        <a:lstStyle/>
        <a:p>
          <a:endParaRPr lang="en-US"/>
        </a:p>
      </dgm:t>
    </dgm:pt>
    <dgm:pt modelId="{593B66D3-B1A0-3349-8B2A-2B21D96A66E9}" type="pres">
      <dgm:prSet presAssocID="{5DE32353-C5F6-444A-9380-661B832611AD}" presName="Name21" presStyleCnt="0"/>
      <dgm:spPr/>
    </dgm:pt>
    <dgm:pt modelId="{F9700D4C-9E52-8841-A277-B3803C82F372}" type="pres">
      <dgm:prSet presAssocID="{5DE32353-C5F6-444A-9380-661B832611AD}" presName="level2Shape" presStyleLbl="node4" presStyleIdx="2" presStyleCnt="3"/>
      <dgm:spPr/>
      <dgm:t>
        <a:bodyPr/>
        <a:lstStyle/>
        <a:p>
          <a:endParaRPr lang="en-US"/>
        </a:p>
      </dgm:t>
    </dgm:pt>
    <dgm:pt modelId="{B3E78B9F-204D-AA4A-A103-CE9D9D59CAA1}" type="pres">
      <dgm:prSet presAssocID="{5DE32353-C5F6-444A-9380-661B832611AD}" presName="hierChild3" presStyleCnt="0"/>
      <dgm:spPr/>
    </dgm:pt>
    <dgm:pt modelId="{A101719F-B8A1-1C48-9C65-02996ED6BB47}" type="pres">
      <dgm:prSet presAssocID="{271CEC4F-EF27-6B45-B823-9AFD12766D41}" presName="Name19" presStyleLbl="parChTrans1D3" presStyleIdx="3" presStyleCnt="4"/>
      <dgm:spPr/>
      <dgm:t>
        <a:bodyPr/>
        <a:lstStyle/>
        <a:p>
          <a:endParaRPr lang="en-US"/>
        </a:p>
      </dgm:t>
    </dgm:pt>
    <dgm:pt modelId="{4ACEA7C0-4743-8648-999D-C03F71E79513}" type="pres">
      <dgm:prSet presAssocID="{99BCE308-503F-0741-994D-A5F459E72399}" presName="Name21" presStyleCnt="0"/>
      <dgm:spPr/>
    </dgm:pt>
    <dgm:pt modelId="{2CDDF274-1B2A-8A48-A2B4-7674DE1967D7}" type="pres">
      <dgm:prSet presAssocID="{99BCE308-503F-0741-994D-A5F459E72399}" presName="level2Shape" presStyleLbl="node3" presStyleIdx="3" presStyleCnt="4"/>
      <dgm:spPr/>
      <dgm:t>
        <a:bodyPr/>
        <a:lstStyle/>
        <a:p>
          <a:endParaRPr lang="en-US"/>
        </a:p>
      </dgm:t>
    </dgm:pt>
    <dgm:pt modelId="{0F997416-839C-B448-B5B7-7DFC4355BFE4}" type="pres">
      <dgm:prSet presAssocID="{99BCE308-503F-0741-994D-A5F459E72399}" presName="hierChild3" presStyleCnt="0"/>
      <dgm:spPr/>
    </dgm:pt>
    <dgm:pt modelId="{997CFBEA-7199-C54D-A6AC-A6CC4664E6FF}" type="pres">
      <dgm:prSet presAssocID="{39130AAA-A376-A34D-936B-733BC6473378}" presName="bgShapesFlow" presStyleCnt="0"/>
      <dgm:spPr/>
    </dgm:pt>
    <dgm:pt modelId="{D62B1E67-CD4D-B047-BD72-848985088DA6}" type="pres">
      <dgm:prSet presAssocID="{21BADE81-20B0-6044-BF07-10F3FE2D8D5A}" presName="rectComp" presStyleCnt="0"/>
      <dgm:spPr/>
    </dgm:pt>
    <dgm:pt modelId="{1C2B8DC4-0B99-B444-BBBE-DFD5F5F25FAB}" type="pres">
      <dgm:prSet presAssocID="{21BADE81-20B0-6044-BF07-10F3FE2D8D5A}" presName="bgRect" presStyleLbl="bgShp" presStyleIdx="0" presStyleCnt="4"/>
      <dgm:spPr/>
      <dgm:t>
        <a:bodyPr/>
        <a:lstStyle/>
        <a:p>
          <a:endParaRPr lang="en-US"/>
        </a:p>
      </dgm:t>
    </dgm:pt>
    <dgm:pt modelId="{E69DC787-B6DE-B34E-BE29-9B865606EAAE}" type="pres">
      <dgm:prSet presAssocID="{21BADE81-20B0-6044-BF07-10F3FE2D8D5A}" presName="bgRectTx" presStyleLbl="bgShp" presStyleIdx="0" presStyleCnt="4">
        <dgm:presLayoutVars>
          <dgm:bulletEnabled val="1"/>
        </dgm:presLayoutVars>
      </dgm:prSet>
      <dgm:spPr/>
      <dgm:t>
        <a:bodyPr/>
        <a:lstStyle/>
        <a:p>
          <a:endParaRPr lang="en-US"/>
        </a:p>
      </dgm:t>
    </dgm:pt>
    <dgm:pt modelId="{24A9DE50-9BDF-A541-9A84-C8033E8E3F4B}" type="pres">
      <dgm:prSet presAssocID="{21BADE81-20B0-6044-BF07-10F3FE2D8D5A}" presName="spComp" presStyleCnt="0"/>
      <dgm:spPr/>
    </dgm:pt>
    <dgm:pt modelId="{DBE828DF-356E-D844-B3E5-734EACEE05E9}" type="pres">
      <dgm:prSet presAssocID="{21BADE81-20B0-6044-BF07-10F3FE2D8D5A}" presName="vSp" presStyleCnt="0"/>
      <dgm:spPr/>
    </dgm:pt>
    <dgm:pt modelId="{C18B9322-6E55-8D41-857E-BDFFE0F2E539}" type="pres">
      <dgm:prSet presAssocID="{5B9C3A3A-5EEB-B44B-BE60-5FDE02CAFA6E}" presName="rectComp" presStyleCnt="0"/>
      <dgm:spPr/>
    </dgm:pt>
    <dgm:pt modelId="{49B8C649-BE34-E24E-9745-2C9479C93CB3}" type="pres">
      <dgm:prSet presAssocID="{5B9C3A3A-5EEB-B44B-BE60-5FDE02CAFA6E}" presName="bgRect" presStyleLbl="bgShp" presStyleIdx="1" presStyleCnt="4"/>
      <dgm:spPr/>
      <dgm:t>
        <a:bodyPr/>
        <a:lstStyle/>
        <a:p>
          <a:endParaRPr lang="en-US"/>
        </a:p>
      </dgm:t>
    </dgm:pt>
    <dgm:pt modelId="{46802BDE-6942-E642-B8CB-B32DE40A92A7}" type="pres">
      <dgm:prSet presAssocID="{5B9C3A3A-5EEB-B44B-BE60-5FDE02CAFA6E}" presName="bgRectTx" presStyleLbl="bgShp" presStyleIdx="1" presStyleCnt="4">
        <dgm:presLayoutVars>
          <dgm:bulletEnabled val="1"/>
        </dgm:presLayoutVars>
      </dgm:prSet>
      <dgm:spPr/>
      <dgm:t>
        <a:bodyPr/>
        <a:lstStyle/>
        <a:p>
          <a:endParaRPr lang="en-US"/>
        </a:p>
      </dgm:t>
    </dgm:pt>
    <dgm:pt modelId="{BB6F976F-3C8D-C546-8D3B-403A533C0BA9}" type="pres">
      <dgm:prSet presAssocID="{5B9C3A3A-5EEB-B44B-BE60-5FDE02CAFA6E}" presName="spComp" presStyleCnt="0"/>
      <dgm:spPr/>
    </dgm:pt>
    <dgm:pt modelId="{3E2C2197-8011-4943-8557-6757F9D6BA2B}" type="pres">
      <dgm:prSet presAssocID="{5B9C3A3A-5EEB-B44B-BE60-5FDE02CAFA6E}" presName="vSp" presStyleCnt="0"/>
      <dgm:spPr/>
    </dgm:pt>
    <dgm:pt modelId="{085F13E7-D8C8-9D46-BDE2-83C449801549}" type="pres">
      <dgm:prSet presAssocID="{72CB7687-8180-0E4C-9DDE-EB2F661AB385}" presName="rectComp" presStyleCnt="0"/>
      <dgm:spPr/>
    </dgm:pt>
    <dgm:pt modelId="{9C42AB3F-5990-7C46-A3FB-5A79207CD882}" type="pres">
      <dgm:prSet presAssocID="{72CB7687-8180-0E4C-9DDE-EB2F661AB385}" presName="bgRect" presStyleLbl="bgShp" presStyleIdx="2" presStyleCnt="4"/>
      <dgm:spPr/>
      <dgm:t>
        <a:bodyPr/>
        <a:lstStyle/>
        <a:p>
          <a:endParaRPr lang="en-US"/>
        </a:p>
      </dgm:t>
    </dgm:pt>
    <dgm:pt modelId="{F5AC2074-740E-F641-AB37-60CE3C774B45}" type="pres">
      <dgm:prSet presAssocID="{72CB7687-8180-0E4C-9DDE-EB2F661AB385}" presName="bgRectTx" presStyleLbl="bgShp" presStyleIdx="2" presStyleCnt="4">
        <dgm:presLayoutVars>
          <dgm:bulletEnabled val="1"/>
        </dgm:presLayoutVars>
      </dgm:prSet>
      <dgm:spPr/>
      <dgm:t>
        <a:bodyPr/>
        <a:lstStyle/>
        <a:p>
          <a:endParaRPr lang="en-US"/>
        </a:p>
      </dgm:t>
    </dgm:pt>
    <dgm:pt modelId="{E3029822-36D5-0740-980D-486A29CED70E}" type="pres">
      <dgm:prSet presAssocID="{72CB7687-8180-0E4C-9DDE-EB2F661AB385}" presName="spComp" presStyleCnt="0"/>
      <dgm:spPr/>
    </dgm:pt>
    <dgm:pt modelId="{A635D76E-3911-3B4B-9367-D3AF79368DF0}" type="pres">
      <dgm:prSet presAssocID="{72CB7687-8180-0E4C-9DDE-EB2F661AB385}" presName="vSp" presStyleCnt="0"/>
      <dgm:spPr/>
    </dgm:pt>
    <dgm:pt modelId="{EA48746B-5AD0-BD42-BC40-A71C30A03A02}" type="pres">
      <dgm:prSet presAssocID="{88F100F5-3EBA-8E47-AA8D-8B774E6091A3}" presName="rectComp" presStyleCnt="0"/>
      <dgm:spPr/>
    </dgm:pt>
    <dgm:pt modelId="{E57B60A4-5426-8E44-975C-B8DF3E7768CF}" type="pres">
      <dgm:prSet presAssocID="{88F100F5-3EBA-8E47-AA8D-8B774E6091A3}" presName="bgRect" presStyleLbl="bgShp" presStyleIdx="3" presStyleCnt="4"/>
      <dgm:spPr/>
      <dgm:t>
        <a:bodyPr/>
        <a:lstStyle/>
        <a:p>
          <a:endParaRPr lang="en-US"/>
        </a:p>
      </dgm:t>
    </dgm:pt>
    <dgm:pt modelId="{747ACABA-F4FB-BD40-A184-410C5DBBA8CD}" type="pres">
      <dgm:prSet presAssocID="{88F100F5-3EBA-8E47-AA8D-8B774E6091A3}" presName="bgRectTx" presStyleLbl="bgShp" presStyleIdx="3" presStyleCnt="4">
        <dgm:presLayoutVars>
          <dgm:bulletEnabled val="1"/>
        </dgm:presLayoutVars>
      </dgm:prSet>
      <dgm:spPr/>
      <dgm:t>
        <a:bodyPr/>
        <a:lstStyle/>
        <a:p>
          <a:endParaRPr lang="en-US"/>
        </a:p>
      </dgm:t>
    </dgm:pt>
  </dgm:ptLst>
  <dgm:cxnLst>
    <dgm:cxn modelId="{34389A81-FD03-5E42-8047-A435B9DCA77B}" type="presOf" srcId="{72CB7687-8180-0E4C-9DDE-EB2F661AB385}" destId="{9C42AB3F-5990-7C46-A3FB-5A79207CD882}" srcOrd="0" destOrd="0" presId="urn:microsoft.com/office/officeart/2005/8/layout/hierarchy6"/>
    <dgm:cxn modelId="{BC059620-4138-6546-AE54-B3174DF3F80B}" type="presOf" srcId="{95FBDB0A-CB54-9346-A0D8-2D46AF8CB6FC}" destId="{BE1685E3-EF4B-FE46-96F9-589E6A78377F}" srcOrd="0" destOrd="0" presId="urn:microsoft.com/office/officeart/2005/8/layout/hierarchy6"/>
    <dgm:cxn modelId="{AE91773E-A1B2-D04C-ACC0-23E55375A64C}" srcId="{E521BF3F-E76B-074D-83FD-DF8173238EC0}" destId="{94CEBC1F-3839-2C40-9E9D-EA9E0DE1549F}" srcOrd="1" destOrd="0" parTransId="{858E5D0C-911B-AB48-ADA8-0309DD6C41BE}" sibTransId="{6358C2A2-575B-4343-8747-06A7B8D1932C}"/>
    <dgm:cxn modelId="{985F7CB5-F51D-744D-84BF-30F64B9E8FFC}" srcId="{95FBDB0A-CB54-9346-A0D8-2D46AF8CB6FC}" destId="{4C89A246-9AA8-9E4D-ABC2-812A61C7BD71}" srcOrd="0" destOrd="0" parTransId="{76481044-E82E-014C-8A55-98ED4C0166A9}" sibTransId="{28CA10D7-A0CF-5640-84D6-44A33595406F}"/>
    <dgm:cxn modelId="{89020AEC-FFB1-7541-BBE3-DEA6F938BBBD}" srcId="{39130AAA-A376-A34D-936B-733BC6473378}" destId="{4B3B51D9-28F2-234C-ABAF-507E579287A9}" srcOrd="0" destOrd="0" parTransId="{CAE75268-F87E-564E-B9B6-1E0245BF844D}" sibTransId="{CBA581D2-D266-0A46-8768-63F9FD2C5D8F}"/>
    <dgm:cxn modelId="{BF2823F4-8993-C44F-B281-974B1A150727}" type="presOf" srcId="{99BCE308-503F-0741-994D-A5F459E72399}" destId="{2CDDF274-1B2A-8A48-A2B4-7674DE1967D7}" srcOrd="0" destOrd="0" presId="urn:microsoft.com/office/officeart/2005/8/layout/hierarchy6"/>
    <dgm:cxn modelId="{CDA54032-FE4A-1B46-9574-F6FCE1CA6ABE}" srcId="{4B3B51D9-28F2-234C-ABAF-507E579287A9}" destId="{E521BF3F-E76B-074D-83FD-DF8173238EC0}" srcOrd="0" destOrd="0" parTransId="{575E60F7-DC0B-DE46-A855-6B0015964F05}" sibTransId="{7565375D-8200-7641-86E2-482DCE9ED4B7}"/>
    <dgm:cxn modelId="{332E9045-14AA-3648-BF3E-3A76EA2EFD4D}" type="presOf" srcId="{4C89A246-9AA8-9E4D-ABC2-812A61C7BD71}" destId="{68A689FD-0319-F345-90E6-6C8F4B64D6C9}" srcOrd="0" destOrd="0" presId="urn:microsoft.com/office/officeart/2005/8/layout/hierarchy6"/>
    <dgm:cxn modelId="{54E394D2-F9CD-A84F-8DAB-B923F789A632}" type="presOf" srcId="{94CEBC1F-3839-2C40-9E9D-EA9E0DE1549F}" destId="{28EDCF19-B7B0-964B-9E57-280569FB29ED}" srcOrd="0" destOrd="0" presId="urn:microsoft.com/office/officeart/2005/8/layout/hierarchy6"/>
    <dgm:cxn modelId="{428ACF58-F800-DE43-913D-E8111E300F00}" type="presOf" srcId="{8FDF2E6E-0A4F-6D45-BFDC-EC68147F1C16}" destId="{31E1BB2C-AB92-8D42-94EB-92665772BF42}" srcOrd="0" destOrd="0" presId="urn:microsoft.com/office/officeart/2005/8/layout/hierarchy6"/>
    <dgm:cxn modelId="{A15B53D3-84BA-DA4E-837C-A66588A18F9D}" type="presOf" srcId="{4B3B51D9-28F2-234C-ABAF-507E579287A9}" destId="{265B308C-7A9E-1C49-B65D-AA2E70F03EF4}" srcOrd="0" destOrd="0" presId="urn:microsoft.com/office/officeart/2005/8/layout/hierarchy6"/>
    <dgm:cxn modelId="{490EF8A3-61AE-A849-B62C-0B927ED3D498}" type="presOf" srcId="{271CEC4F-EF27-6B45-B823-9AFD12766D41}" destId="{A101719F-B8A1-1C48-9C65-02996ED6BB47}" srcOrd="0" destOrd="0" presId="urn:microsoft.com/office/officeart/2005/8/layout/hierarchy6"/>
    <dgm:cxn modelId="{9F603B7C-32A4-4546-B62D-871A03036A69}" srcId="{E521BF3F-E76B-074D-83FD-DF8173238EC0}" destId="{BA2F854A-0F04-664C-88E5-57D1E99522E3}" srcOrd="2" destOrd="0" parTransId="{65691B18-0009-CA4A-9958-554D4424F226}" sibTransId="{0B61E9E8-3500-9640-A53C-52343947AF25}"/>
    <dgm:cxn modelId="{3C168DDE-73C9-D14F-B5AE-35EAB7265D72}" type="presOf" srcId="{E521BF3F-E76B-074D-83FD-DF8173238EC0}" destId="{61D58450-76B2-A649-8CEC-45C4B1B5B8BB}" srcOrd="0" destOrd="0" presId="urn:microsoft.com/office/officeart/2005/8/layout/hierarchy6"/>
    <dgm:cxn modelId="{F72363DC-18E7-8D42-958F-2662FC135E98}" srcId="{E521BF3F-E76B-074D-83FD-DF8173238EC0}" destId="{95FBDB0A-CB54-9346-A0D8-2D46AF8CB6FC}" srcOrd="0" destOrd="0" parTransId="{8FDF2E6E-0A4F-6D45-BFDC-EC68147F1C16}" sibTransId="{87D3DCAA-A477-9B4E-9804-8A81177060CB}"/>
    <dgm:cxn modelId="{DD7316A7-1BA9-704B-A053-B0F218D66C07}" type="presOf" srcId="{88F100F5-3EBA-8E47-AA8D-8B774E6091A3}" destId="{747ACABA-F4FB-BD40-A184-410C5DBBA8CD}" srcOrd="1" destOrd="0" presId="urn:microsoft.com/office/officeart/2005/8/layout/hierarchy6"/>
    <dgm:cxn modelId="{32DD08BE-8FE2-654C-922B-3DF5E8F4F309}" type="presOf" srcId="{BA2F854A-0F04-664C-88E5-57D1E99522E3}" destId="{FCF39B4C-AE2D-5448-8F51-6EEA18A509A3}" srcOrd="0" destOrd="0" presId="urn:microsoft.com/office/officeart/2005/8/layout/hierarchy6"/>
    <dgm:cxn modelId="{FAC5E866-4584-A345-843C-31F4A6E31569}" type="presOf" srcId="{5DE32353-C5F6-444A-9380-661B832611AD}" destId="{F9700D4C-9E52-8841-A277-B3803C82F372}" srcOrd="0" destOrd="0" presId="urn:microsoft.com/office/officeart/2005/8/layout/hierarchy6"/>
    <dgm:cxn modelId="{05BA1B13-8178-614D-86C9-575E95225839}" type="presOf" srcId="{76481044-E82E-014C-8A55-98ED4C0166A9}" destId="{9608AD92-FD35-7F49-AE3A-94E38EAB67DC}" srcOrd="0" destOrd="0" presId="urn:microsoft.com/office/officeart/2005/8/layout/hierarchy6"/>
    <dgm:cxn modelId="{B4E7B183-248A-374F-BCE6-3251CB843670}" type="presOf" srcId="{858E5D0C-911B-AB48-ADA8-0309DD6C41BE}" destId="{C57210BB-7DC6-D64A-8475-3C67C54B2134}" srcOrd="0" destOrd="0" presId="urn:microsoft.com/office/officeart/2005/8/layout/hierarchy6"/>
    <dgm:cxn modelId="{19257DB4-9477-8045-9ABF-0C76926CBF6A}" type="presOf" srcId="{5B9C3A3A-5EEB-B44B-BE60-5FDE02CAFA6E}" destId="{46802BDE-6942-E642-B8CB-B32DE40A92A7}" srcOrd="1" destOrd="0" presId="urn:microsoft.com/office/officeart/2005/8/layout/hierarchy6"/>
    <dgm:cxn modelId="{C19E4E69-08CC-A043-A438-C9C5C5CDFCDC}" srcId="{39130AAA-A376-A34D-936B-733BC6473378}" destId="{72CB7687-8180-0E4C-9DDE-EB2F661AB385}" srcOrd="3" destOrd="0" parTransId="{4E459195-AF52-D54F-BEEB-AC263DD3B965}" sibTransId="{F55E6614-0593-A040-B918-C8B75820C5CA}"/>
    <dgm:cxn modelId="{16F3794C-E06A-454D-9E5B-B608CDD97398}" srcId="{E521BF3F-E76B-074D-83FD-DF8173238EC0}" destId="{99BCE308-503F-0741-994D-A5F459E72399}" srcOrd="3" destOrd="0" parTransId="{271CEC4F-EF27-6B45-B823-9AFD12766D41}" sibTransId="{29D4DEF9-0592-AA4B-B46D-0F1F063AB37B}"/>
    <dgm:cxn modelId="{31947B7F-B999-8B4B-8438-93347055AFC2}" type="presOf" srcId="{8801AE2C-692A-CC44-AFC8-220AEC968C33}" destId="{DD92BB68-BAC7-844D-AA17-F85C09903A20}" srcOrd="0" destOrd="0" presId="urn:microsoft.com/office/officeart/2005/8/layout/hierarchy6"/>
    <dgm:cxn modelId="{039780C5-BCA1-ED48-BBB0-E5E56E5D52C6}" type="presOf" srcId="{88F100F5-3EBA-8E47-AA8D-8B774E6091A3}" destId="{E57B60A4-5426-8E44-975C-B8DF3E7768CF}" srcOrd="0" destOrd="0" presId="urn:microsoft.com/office/officeart/2005/8/layout/hierarchy6"/>
    <dgm:cxn modelId="{FC0B712D-410C-9441-9AE7-B74B7A4ED75C}" srcId="{BA2F854A-0F04-664C-88E5-57D1E99522E3}" destId="{5DE32353-C5F6-444A-9380-661B832611AD}" srcOrd="0" destOrd="0" parTransId="{916641B9-42E5-C849-8D3B-300C8FAB10A3}" sibTransId="{A8426CCF-851C-2440-B90A-724ADD3ECC6B}"/>
    <dgm:cxn modelId="{721506E2-9167-BE49-B2FA-938FDE74A823}" type="presOf" srcId="{916641B9-42E5-C849-8D3B-300C8FAB10A3}" destId="{67C709FF-176C-AD44-A04C-237511FF4022}" srcOrd="0" destOrd="0" presId="urn:microsoft.com/office/officeart/2005/8/layout/hierarchy6"/>
    <dgm:cxn modelId="{A0996A26-6B49-1847-9AE8-8FACB18E5F20}" srcId="{94CEBC1F-3839-2C40-9E9D-EA9E0DE1549F}" destId="{F402FA5B-E5FE-4A42-BFAF-C89552996FC2}" srcOrd="0" destOrd="0" parTransId="{8801AE2C-692A-CC44-AFC8-220AEC968C33}" sibTransId="{9AD3263A-AA48-0048-A0DA-E17B8C93D7B4}"/>
    <dgm:cxn modelId="{511FC12A-52AB-DE4F-ADFC-4B3D6A2A8561}" srcId="{39130AAA-A376-A34D-936B-733BC6473378}" destId="{88F100F5-3EBA-8E47-AA8D-8B774E6091A3}" srcOrd="4" destOrd="0" parTransId="{33E89F82-6339-2E4B-8F47-E9B40338B34C}" sibTransId="{B79B34DF-4BA2-694A-9BEB-D0AA1D7F45AF}"/>
    <dgm:cxn modelId="{BB299D7D-51EB-E748-97F4-128BC3570780}" srcId="{39130AAA-A376-A34D-936B-733BC6473378}" destId="{5B9C3A3A-5EEB-B44B-BE60-5FDE02CAFA6E}" srcOrd="2" destOrd="0" parTransId="{93D4774D-2D07-BA4A-BA63-75F221EC3B46}" sibTransId="{4C45BDBB-8312-2C48-9315-9CE84D6B48AC}"/>
    <dgm:cxn modelId="{D89A2838-4823-6945-965B-BD9B8ACAD357}" type="presOf" srcId="{65691B18-0009-CA4A-9958-554D4424F226}" destId="{573377AD-F476-A14C-B973-9659FF59364E}" srcOrd="0" destOrd="0" presId="urn:microsoft.com/office/officeart/2005/8/layout/hierarchy6"/>
    <dgm:cxn modelId="{91D45FB0-CF34-3144-9FB8-7EF192C4A510}" type="presOf" srcId="{72CB7687-8180-0E4C-9DDE-EB2F661AB385}" destId="{F5AC2074-740E-F641-AB37-60CE3C774B45}" srcOrd="1" destOrd="0" presId="urn:microsoft.com/office/officeart/2005/8/layout/hierarchy6"/>
    <dgm:cxn modelId="{1B190957-F39A-644F-98F1-7856AFF3F856}" type="presOf" srcId="{39130AAA-A376-A34D-936B-733BC6473378}" destId="{CC35C749-CF35-F14F-AB23-34583247522B}" srcOrd="0" destOrd="0" presId="urn:microsoft.com/office/officeart/2005/8/layout/hierarchy6"/>
    <dgm:cxn modelId="{062059A8-4391-0040-B510-85ADD0D7A5E6}" type="presOf" srcId="{21BADE81-20B0-6044-BF07-10F3FE2D8D5A}" destId="{1C2B8DC4-0B99-B444-BBBE-DFD5F5F25FAB}" srcOrd="0" destOrd="0" presId="urn:microsoft.com/office/officeart/2005/8/layout/hierarchy6"/>
    <dgm:cxn modelId="{8AF82F8A-A40C-E442-9EB7-047D9A9D5EAC}" type="presOf" srcId="{21BADE81-20B0-6044-BF07-10F3FE2D8D5A}" destId="{E69DC787-B6DE-B34E-BE29-9B865606EAAE}" srcOrd="1" destOrd="0" presId="urn:microsoft.com/office/officeart/2005/8/layout/hierarchy6"/>
    <dgm:cxn modelId="{DC780C92-83B9-E849-8304-22519BAC9F53}" srcId="{39130AAA-A376-A34D-936B-733BC6473378}" destId="{21BADE81-20B0-6044-BF07-10F3FE2D8D5A}" srcOrd="1" destOrd="0" parTransId="{EEACAB15-C812-5143-B15D-0BDC32E962E1}" sibTransId="{73F9E191-9620-6743-BC4E-9C434725F16A}"/>
    <dgm:cxn modelId="{C4033D7D-CF72-E142-8834-6F4C70A3BD06}" type="presOf" srcId="{575E60F7-DC0B-DE46-A855-6B0015964F05}" destId="{2C62B0AD-F54E-8A41-A353-E7063C1AD233}" srcOrd="0" destOrd="0" presId="urn:microsoft.com/office/officeart/2005/8/layout/hierarchy6"/>
    <dgm:cxn modelId="{9F4AFBBD-DA2F-5247-B6D2-752977FEDD62}" type="presOf" srcId="{5B9C3A3A-5EEB-B44B-BE60-5FDE02CAFA6E}" destId="{49B8C649-BE34-E24E-9745-2C9479C93CB3}" srcOrd="0" destOrd="0" presId="urn:microsoft.com/office/officeart/2005/8/layout/hierarchy6"/>
    <dgm:cxn modelId="{51ED17B0-4D8A-3F4D-8D8C-6FDA70940756}" type="presOf" srcId="{F402FA5B-E5FE-4A42-BFAF-C89552996FC2}" destId="{D3F10DE3-62FF-4A41-9D69-FC5A96E46E39}" srcOrd="0" destOrd="0" presId="urn:microsoft.com/office/officeart/2005/8/layout/hierarchy6"/>
    <dgm:cxn modelId="{22E44CC6-111E-AC42-834E-958830F29767}" type="presParOf" srcId="{CC35C749-CF35-F14F-AB23-34583247522B}" destId="{0CC36BE5-4984-8142-8E4F-9E310BCAB672}" srcOrd="0" destOrd="0" presId="urn:microsoft.com/office/officeart/2005/8/layout/hierarchy6"/>
    <dgm:cxn modelId="{B99CF204-3F79-AB4C-B139-DDF082262895}" type="presParOf" srcId="{0CC36BE5-4984-8142-8E4F-9E310BCAB672}" destId="{B9DC7B74-EE55-3443-81BF-BE64304C1139}" srcOrd="0" destOrd="0" presId="urn:microsoft.com/office/officeart/2005/8/layout/hierarchy6"/>
    <dgm:cxn modelId="{844D3A09-4338-8A49-BD5A-ED507F3B59AF}" type="presParOf" srcId="{0CC36BE5-4984-8142-8E4F-9E310BCAB672}" destId="{79028226-C918-2941-9DCD-5E24D4544D88}" srcOrd="1" destOrd="0" presId="urn:microsoft.com/office/officeart/2005/8/layout/hierarchy6"/>
    <dgm:cxn modelId="{3224CF78-3A89-0543-BE2A-999AB1DF8327}" type="presParOf" srcId="{79028226-C918-2941-9DCD-5E24D4544D88}" destId="{7AFF1637-7093-454A-BBD8-0B61AC297DDE}" srcOrd="0" destOrd="0" presId="urn:microsoft.com/office/officeart/2005/8/layout/hierarchy6"/>
    <dgm:cxn modelId="{D55F2283-D3E6-4842-8D3E-75E168D8BF88}" type="presParOf" srcId="{7AFF1637-7093-454A-BBD8-0B61AC297DDE}" destId="{265B308C-7A9E-1C49-B65D-AA2E70F03EF4}" srcOrd="0" destOrd="0" presId="urn:microsoft.com/office/officeart/2005/8/layout/hierarchy6"/>
    <dgm:cxn modelId="{46EDDC8B-16E2-B94D-8519-35A79C646819}" type="presParOf" srcId="{7AFF1637-7093-454A-BBD8-0B61AC297DDE}" destId="{3C98995C-27B7-E44E-9E2E-ECBE0AB77170}" srcOrd="1" destOrd="0" presId="urn:microsoft.com/office/officeart/2005/8/layout/hierarchy6"/>
    <dgm:cxn modelId="{A81A6CFF-27A5-4644-B5B2-CE7D35D762A5}" type="presParOf" srcId="{3C98995C-27B7-E44E-9E2E-ECBE0AB77170}" destId="{2C62B0AD-F54E-8A41-A353-E7063C1AD233}" srcOrd="0" destOrd="0" presId="urn:microsoft.com/office/officeart/2005/8/layout/hierarchy6"/>
    <dgm:cxn modelId="{8CBA406D-E286-7A4C-B15D-7239ED6610EB}" type="presParOf" srcId="{3C98995C-27B7-E44E-9E2E-ECBE0AB77170}" destId="{D43200E1-BEC2-9949-AF5C-5E2B5C7F3F28}" srcOrd="1" destOrd="0" presId="urn:microsoft.com/office/officeart/2005/8/layout/hierarchy6"/>
    <dgm:cxn modelId="{FFFE11E8-A685-9A43-94AB-1C4526CBD23E}" type="presParOf" srcId="{D43200E1-BEC2-9949-AF5C-5E2B5C7F3F28}" destId="{61D58450-76B2-A649-8CEC-45C4B1B5B8BB}" srcOrd="0" destOrd="0" presId="urn:microsoft.com/office/officeart/2005/8/layout/hierarchy6"/>
    <dgm:cxn modelId="{687573E1-D243-0340-ABBE-CE21ACC698FF}" type="presParOf" srcId="{D43200E1-BEC2-9949-AF5C-5E2B5C7F3F28}" destId="{16F80144-E194-7A42-B682-CEEA738A1EC4}" srcOrd="1" destOrd="0" presId="urn:microsoft.com/office/officeart/2005/8/layout/hierarchy6"/>
    <dgm:cxn modelId="{FC938C1B-0DBF-D440-983C-D8682D809B1C}" type="presParOf" srcId="{16F80144-E194-7A42-B682-CEEA738A1EC4}" destId="{31E1BB2C-AB92-8D42-94EB-92665772BF42}" srcOrd="0" destOrd="0" presId="urn:microsoft.com/office/officeart/2005/8/layout/hierarchy6"/>
    <dgm:cxn modelId="{E1377A9B-E763-3444-B250-E80422C86305}" type="presParOf" srcId="{16F80144-E194-7A42-B682-CEEA738A1EC4}" destId="{4D8416ED-5A60-AB42-8773-40B32FDD3B49}" srcOrd="1" destOrd="0" presId="urn:microsoft.com/office/officeart/2005/8/layout/hierarchy6"/>
    <dgm:cxn modelId="{277862C2-C678-6D4B-8700-1413503C42CA}" type="presParOf" srcId="{4D8416ED-5A60-AB42-8773-40B32FDD3B49}" destId="{BE1685E3-EF4B-FE46-96F9-589E6A78377F}" srcOrd="0" destOrd="0" presId="urn:microsoft.com/office/officeart/2005/8/layout/hierarchy6"/>
    <dgm:cxn modelId="{83CFEB88-E364-CA4C-BA5E-8E01FCA6A7D2}" type="presParOf" srcId="{4D8416ED-5A60-AB42-8773-40B32FDD3B49}" destId="{7BCAD929-4404-E244-8052-FA986924481A}" srcOrd="1" destOrd="0" presId="urn:microsoft.com/office/officeart/2005/8/layout/hierarchy6"/>
    <dgm:cxn modelId="{604DB908-4F45-F543-B8DD-0C90894A4815}" type="presParOf" srcId="{7BCAD929-4404-E244-8052-FA986924481A}" destId="{9608AD92-FD35-7F49-AE3A-94E38EAB67DC}" srcOrd="0" destOrd="0" presId="urn:microsoft.com/office/officeart/2005/8/layout/hierarchy6"/>
    <dgm:cxn modelId="{0F0E2C14-D784-FE45-9636-128321709861}" type="presParOf" srcId="{7BCAD929-4404-E244-8052-FA986924481A}" destId="{4AB108AF-B477-B043-96E1-657E38CB97E5}" srcOrd="1" destOrd="0" presId="urn:microsoft.com/office/officeart/2005/8/layout/hierarchy6"/>
    <dgm:cxn modelId="{D18EFEA0-52AB-5E46-AB46-B512FA8F2820}" type="presParOf" srcId="{4AB108AF-B477-B043-96E1-657E38CB97E5}" destId="{68A689FD-0319-F345-90E6-6C8F4B64D6C9}" srcOrd="0" destOrd="0" presId="urn:microsoft.com/office/officeart/2005/8/layout/hierarchy6"/>
    <dgm:cxn modelId="{2201E140-6FB4-8A4B-96A7-F040E49D9528}" type="presParOf" srcId="{4AB108AF-B477-B043-96E1-657E38CB97E5}" destId="{3BF9394B-C0C1-F74E-ABAC-691D37F10D40}" srcOrd="1" destOrd="0" presId="urn:microsoft.com/office/officeart/2005/8/layout/hierarchy6"/>
    <dgm:cxn modelId="{CCED8185-3CD6-9D49-A168-4407732D3E98}" type="presParOf" srcId="{16F80144-E194-7A42-B682-CEEA738A1EC4}" destId="{C57210BB-7DC6-D64A-8475-3C67C54B2134}" srcOrd="2" destOrd="0" presId="urn:microsoft.com/office/officeart/2005/8/layout/hierarchy6"/>
    <dgm:cxn modelId="{E2BE0F7F-10D1-E04E-8606-8B434174A1FB}" type="presParOf" srcId="{16F80144-E194-7A42-B682-CEEA738A1EC4}" destId="{A3E042AF-E89A-C640-91F6-3A2A7A868B70}" srcOrd="3" destOrd="0" presId="urn:microsoft.com/office/officeart/2005/8/layout/hierarchy6"/>
    <dgm:cxn modelId="{6DFB1188-A2ED-304A-A96C-3EE0C95784BC}" type="presParOf" srcId="{A3E042AF-E89A-C640-91F6-3A2A7A868B70}" destId="{28EDCF19-B7B0-964B-9E57-280569FB29ED}" srcOrd="0" destOrd="0" presId="urn:microsoft.com/office/officeart/2005/8/layout/hierarchy6"/>
    <dgm:cxn modelId="{8C03A5E1-0547-DA40-930B-6692CDE85968}" type="presParOf" srcId="{A3E042AF-E89A-C640-91F6-3A2A7A868B70}" destId="{1669F9A0-EFD7-AD46-8910-0CED4F9655CC}" srcOrd="1" destOrd="0" presId="urn:microsoft.com/office/officeart/2005/8/layout/hierarchy6"/>
    <dgm:cxn modelId="{2D5226F1-40D3-504D-9F2E-5AFCC8E22990}" type="presParOf" srcId="{1669F9A0-EFD7-AD46-8910-0CED4F9655CC}" destId="{DD92BB68-BAC7-844D-AA17-F85C09903A20}" srcOrd="0" destOrd="0" presId="urn:microsoft.com/office/officeart/2005/8/layout/hierarchy6"/>
    <dgm:cxn modelId="{C81EDCFF-DC06-AB42-9A9F-7A4AA4DBD88C}" type="presParOf" srcId="{1669F9A0-EFD7-AD46-8910-0CED4F9655CC}" destId="{BCA5E773-350C-294D-9871-0CEF93EA6C30}" srcOrd="1" destOrd="0" presId="urn:microsoft.com/office/officeart/2005/8/layout/hierarchy6"/>
    <dgm:cxn modelId="{3496C846-7CAD-C94C-AC75-D2CB6E89FCEE}" type="presParOf" srcId="{BCA5E773-350C-294D-9871-0CEF93EA6C30}" destId="{D3F10DE3-62FF-4A41-9D69-FC5A96E46E39}" srcOrd="0" destOrd="0" presId="urn:microsoft.com/office/officeart/2005/8/layout/hierarchy6"/>
    <dgm:cxn modelId="{91FF7A8D-0384-2A40-B4F6-FB9795DF7D2A}" type="presParOf" srcId="{BCA5E773-350C-294D-9871-0CEF93EA6C30}" destId="{2461C2F4-A666-8F42-85ED-6649873C6DD4}" srcOrd="1" destOrd="0" presId="urn:microsoft.com/office/officeart/2005/8/layout/hierarchy6"/>
    <dgm:cxn modelId="{B17280CA-9F54-274A-A171-74A70EC3C4C1}" type="presParOf" srcId="{16F80144-E194-7A42-B682-CEEA738A1EC4}" destId="{573377AD-F476-A14C-B973-9659FF59364E}" srcOrd="4" destOrd="0" presId="urn:microsoft.com/office/officeart/2005/8/layout/hierarchy6"/>
    <dgm:cxn modelId="{3D5FB8C9-1218-0645-8D38-ECD8029FA72A}" type="presParOf" srcId="{16F80144-E194-7A42-B682-CEEA738A1EC4}" destId="{B102365A-678A-864C-95C9-919010683033}" srcOrd="5" destOrd="0" presId="urn:microsoft.com/office/officeart/2005/8/layout/hierarchy6"/>
    <dgm:cxn modelId="{AD38AFFA-DEB7-2447-B358-8338BED073E6}" type="presParOf" srcId="{B102365A-678A-864C-95C9-919010683033}" destId="{FCF39B4C-AE2D-5448-8F51-6EEA18A509A3}" srcOrd="0" destOrd="0" presId="urn:microsoft.com/office/officeart/2005/8/layout/hierarchy6"/>
    <dgm:cxn modelId="{CAD6FD08-0FB0-C94D-8615-EF6EE9D86308}" type="presParOf" srcId="{B102365A-678A-864C-95C9-919010683033}" destId="{2DA2AD39-EA47-9A48-8565-10C01BC25FC8}" srcOrd="1" destOrd="0" presId="urn:microsoft.com/office/officeart/2005/8/layout/hierarchy6"/>
    <dgm:cxn modelId="{0FEE8B9E-BD4D-9E44-933C-C97FFD6277AE}" type="presParOf" srcId="{2DA2AD39-EA47-9A48-8565-10C01BC25FC8}" destId="{67C709FF-176C-AD44-A04C-237511FF4022}" srcOrd="0" destOrd="0" presId="urn:microsoft.com/office/officeart/2005/8/layout/hierarchy6"/>
    <dgm:cxn modelId="{EFFA25D1-2B7E-8D41-8584-9D8F81F3A827}" type="presParOf" srcId="{2DA2AD39-EA47-9A48-8565-10C01BC25FC8}" destId="{593B66D3-B1A0-3349-8B2A-2B21D96A66E9}" srcOrd="1" destOrd="0" presId="urn:microsoft.com/office/officeart/2005/8/layout/hierarchy6"/>
    <dgm:cxn modelId="{BFBF28A9-D400-9044-96B8-8D32B3E6209E}" type="presParOf" srcId="{593B66D3-B1A0-3349-8B2A-2B21D96A66E9}" destId="{F9700D4C-9E52-8841-A277-B3803C82F372}" srcOrd="0" destOrd="0" presId="urn:microsoft.com/office/officeart/2005/8/layout/hierarchy6"/>
    <dgm:cxn modelId="{08940C67-0EE2-BB43-8E5F-FD6D1B1FFD54}" type="presParOf" srcId="{593B66D3-B1A0-3349-8B2A-2B21D96A66E9}" destId="{B3E78B9F-204D-AA4A-A103-CE9D9D59CAA1}" srcOrd="1" destOrd="0" presId="urn:microsoft.com/office/officeart/2005/8/layout/hierarchy6"/>
    <dgm:cxn modelId="{1B439545-03A7-8B48-B78E-DE114EC83071}" type="presParOf" srcId="{16F80144-E194-7A42-B682-CEEA738A1EC4}" destId="{A101719F-B8A1-1C48-9C65-02996ED6BB47}" srcOrd="6" destOrd="0" presId="urn:microsoft.com/office/officeart/2005/8/layout/hierarchy6"/>
    <dgm:cxn modelId="{62DCAD99-88A4-B242-BE5E-CA0EC5C04BE4}" type="presParOf" srcId="{16F80144-E194-7A42-B682-CEEA738A1EC4}" destId="{4ACEA7C0-4743-8648-999D-C03F71E79513}" srcOrd="7" destOrd="0" presId="urn:microsoft.com/office/officeart/2005/8/layout/hierarchy6"/>
    <dgm:cxn modelId="{B0D35B16-C6FD-A442-9F82-6FFCF506547C}" type="presParOf" srcId="{4ACEA7C0-4743-8648-999D-C03F71E79513}" destId="{2CDDF274-1B2A-8A48-A2B4-7674DE1967D7}" srcOrd="0" destOrd="0" presId="urn:microsoft.com/office/officeart/2005/8/layout/hierarchy6"/>
    <dgm:cxn modelId="{5233BB0A-FD32-4745-898D-F84C9811077A}" type="presParOf" srcId="{4ACEA7C0-4743-8648-999D-C03F71E79513}" destId="{0F997416-839C-B448-B5B7-7DFC4355BFE4}" srcOrd="1" destOrd="0" presId="urn:microsoft.com/office/officeart/2005/8/layout/hierarchy6"/>
    <dgm:cxn modelId="{6C5846F0-A6E8-DD46-9988-08EC219712E6}" type="presParOf" srcId="{CC35C749-CF35-F14F-AB23-34583247522B}" destId="{997CFBEA-7199-C54D-A6AC-A6CC4664E6FF}" srcOrd="1" destOrd="0" presId="urn:microsoft.com/office/officeart/2005/8/layout/hierarchy6"/>
    <dgm:cxn modelId="{7B49B3BD-4F7D-9C4C-A49A-0F279A9A354D}" type="presParOf" srcId="{997CFBEA-7199-C54D-A6AC-A6CC4664E6FF}" destId="{D62B1E67-CD4D-B047-BD72-848985088DA6}" srcOrd="0" destOrd="0" presId="urn:microsoft.com/office/officeart/2005/8/layout/hierarchy6"/>
    <dgm:cxn modelId="{5678AA69-5D90-3143-843F-75ED9EBD9B76}" type="presParOf" srcId="{D62B1E67-CD4D-B047-BD72-848985088DA6}" destId="{1C2B8DC4-0B99-B444-BBBE-DFD5F5F25FAB}" srcOrd="0" destOrd="0" presId="urn:microsoft.com/office/officeart/2005/8/layout/hierarchy6"/>
    <dgm:cxn modelId="{89B353DC-2909-924A-9F56-0DA94C0EBB90}" type="presParOf" srcId="{D62B1E67-CD4D-B047-BD72-848985088DA6}" destId="{E69DC787-B6DE-B34E-BE29-9B865606EAAE}" srcOrd="1" destOrd="0" presId="urn:microsoft.com/office/officeart/2005/8/layout/hierarchy6"/>
    <dgm:cxn modelId="{3BF0B05C-93CF-A649-8AB7-BB834321581F}" type="presParOf" srcId="{997CFBEA-7199-C54D-A6AC-A6CC4664E6FF}" destId="{24A9DE50-9BDF-A541-9A84-C8033E8E3F4B}" srcOrd="1" destOrd="0" presId="urn:microsoft.com/office/officeart/2005/8/layout/hierarchy6"/>
    <dgm:cxn modelId="{A2D45469-EB4B-B14D-AF88-6A3D13F0F27C}" type="presParOf" srcId="{24A9DE50-9BDF-A541-9A84-C8033E8E3F4B}" destId="{DBE828DF-356E-D844-B3E5-734EACEE05E9}" srcOrd="0" destOrd="0" presId="urn:microsoft.com/office/officeart/2005/8/layout/hierarchy6"/>
    <dgm:cxn modelId="{6FD00E4D-3391-B64B-B0AA-BCC55562C0A1}" type="presParOf" srcId="{997CFBEA-7199-C54D-A6AC-A6CC4664E6FF}" destId="{C18B9322-6E55-8D41-857E-BDFFE0F2E539}" srcOrd="2" destOrd="0" presId="urn:microsoft.com/office/officeart/2005/8/layout/hierarchy6"/>
    <dgm:cxn modelId="{F48A1FB4-4F5B-064A-BB72-8DA5E0677EFF}" type="presParOf" srcId="{C18B9322-6E55-8D41-857E-BDFFE0F2E539}" destId="{49B8C649-BE34-E24E-9745-2C9479C93CB3}" srcOrd="0" destOrd="0" presId="urn:microsoft.com/office/officeart/2005/8/layout/hierarchy6"/>
    <dgm:cxn modelId="{6E99138E-46DE-C14E-A262-2A762EABA22A}" type="presParOf" srcId="{C18B9322-6E55-8D41-857E-BDFFE0F2E539}" destId="{46802BDE-6942-E642-B8CB-B32DE40A92A7}" srcOrd="1" destOrd="0" presId="urn:microsoft.com/office/officeart/2005/8/layout/hierarchy6"/>
    <dgm:cxn modelId="{A50BF290-EFAD-8F4B-9749-8B08234E2814}" type="presParOf" srcId="{997CFBEA-7199-C54D-A6AC-A6CC4664E6FF}" destId="{BB6F976F-3C8D-C546-8D3B-403A533C0BA9}" srcOrd="3" destOrd="0" presId="urn:microsoft.com/office/officeart/2005/8/layout/hierarchy6"/>
    <dgm:cxn modelId="{06183667-47F7-5649-88E7-15AAE788C056}" type="presParOf" srcId="{BB6F976F-3C8D-C546-8D3B-403A533C0BA9}" destId="{3E2C2197-8011-4943-8557-6757F9D6BA2B}" srcOrd="0" destOrd="0" presId="urn:microsoft.com/office/officeart/2005/8/layout/hierarchy6"/>
    <dgm:cxn modelId="{5FD031D1-34CE-CA46-AF49-0B2AD92A8DB7}" type="presParOf" srcId="{997CFBEA-7199-C54D-A6AC-A6CC4664E6FF}" destId="{085F13E7-D8C8-9D46-BDE2-83C449801549}" srcOrd="4" destOrd="0" presId="urn:microsoft.com/office/officeart/2005/8/layout/hierarchy6"/>
    <dgm:cxn modelId="{C4DC33CF-11A6-DE40-B794-4492C8F671E1}" type="presParOf" srcId="{085F13E7-D8C8-9D46-BDE2-83C449801549}" destId="{9C42AB3F-5990-7C46-A3FB-5A79207CD882}" srcOrd="0" destOrd="0" presId="urn:microsoft.com/office/officeart/2005/8/layout/hierarchy6"/>
    <dgm:cxn modelId="{B66D5A83-DD4A-D444-B360-BC80CAEB47A7}" type="presParOf" srcId="{085F13E7-D8C8-9D46-BDE2-83C449801549}" destId="{F5AC2074-740E-F641-AB37-60CE3C774B45}" srcOrd="1" destOrd="0" presId="urn:microsoft.com/office/officeart/2005/8/layout/hierarchy6"/>
    <dgm:cxn modelId="{CAB4B972-ABD7-9640-ABF9-D6B908DC0526}" type="presParOf" srcId="{997CFBEA-7199-C54D-A6AC-A6CC4664E6FF}" destId="{E3029822-36D5-0740-980D-486A29CED70E}" srcOrd="5" destOrd="0" presId="urn:microsoft.com/office/officeart/2005/8/layout/hierarchy6"/>
    <dgm:cxn modelId="{3AEE9A1A-4AAA-A64E-A87E-4B8FC29EAB8B}" type="presParOf" srcId="{E3029822-36D5-0740-980D-486A29CED70E}" destId="{A635D76E-3911-3B4B-9367-D3AF79368DF0}" srcOrd="0" destOrd="0" presId="urn:microsoft.com/office/officeart/2005/8/layout/hierarchy6"/>
    <dgm:cxn modelId="{67D08049-3A67-3A4C-AA0C-5BD51A82698B}" type="presParOf" srcId="{997CFBEA-7199-C54D-A6AC-A6CC4664E6FF}" destId="{EA48746B-5AD0-BD42-BC40-A71C30A03A02}" srcOrd="6" destOrd="0" presId="urn:microsoft.com/office/officeart/2005/8/layout/hierarchy6"/>
    <dgm:cxn modelId="{D0AF0FF2-3701-114E-A4AC-0F75CA189C8D}" type="presParOf" srcId="{EA48746B-5AD0-BD42-BC40-A71C30A03A02}" destId="{E57B60A4-5426-8E44-975C-B8DF3E7768CF}" srcOrd="0" destOrd="0" presId="urn:microsoft.com/office/officeart/2005/8/layout/hierarchy6"/>
    <dgm:cxn modelId="{E17828FE-0A65-F240-AF32-8D807641C8B6}" type="presParOf" srcId="{EA48746B-5AD0-BD42-BC40-A71C30A03A02}" destId="{747ACABA-F4FB-BD40-A184-410C5DBBA8CD}"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03186F3-D1EE-DC4A-B1BC-0D9B77175D66}" type="doc">
      <dgm:prSet loTypeId="urn:microsoft.com/office/officeart/2005/8/layout/radial4" loCatId="" qsTypeId="urn:microsoft.com/office/officeart/2005/8/quickstyle/simple4" qsCatId="simple" csTypeId="urn:microsoft.com/office/officeart/2005/8/colors/accent1_2" csCatId="accent1" phldr="1"/>
      <dgm:spPr/>
      <dgm:t>
        <a:bodyPr/>
        <a:lstStyle/>
        <a:p>
          <a:endParaRPr lang="en-US"/>
        </a:p>
      </dgm:t>
    </dgm:pt>
    <dgm:pt modelId="{71BB7422-ACD3-3046-9D23-E0759E6C5A41}">
      <dgm:prSet phldrT="[Text]">
        <dgm:style>
          <a:lnRef idx="0">
            <a:schemeClr val="accent2"/>
          </a:lnRef>
          <a:fillRef idx="3">
            <a:schemeClr val="accent2"/>
          </a:fillRef>
          <a:effectRef idx="3">
            <a:schemeClr val="accent2"/>
          </a:effectRef>
          <a:fontRef idx="minor">
            <a:schemeClr val="lt1"/>
          </a:fontRef>
        </dgm:style>
      </dgm:prSet>
      <dgm:spPr/>
      <dgm:t>
        <a:bodyPr/>
        <a:lstStyle/>
        <a:p>
          <a:r>
            <a:rPr lang="en-US" dirty="0" err="1" smtClean="0"/>
            <a:t>Edda</a:t>
          </a:r>
          <a:endParaRPr lang="en-US" dirty="0"/>
        </a:p>
      </dgm:t>
    </dgm:pt>
    <dgm:pt modelId="{29F5222A-0FED-C142-B686-5D3545F2D6B1}" type="parTrans" cxnId="{445BEAAA-3F98-D04C-8DAB-8CCD55A1FBEE}">
      <dgm:prSet/>
      <dgm:spPr/>
      <dgm:t>
        <a:bodyPr/>
        <a:lstStyle/>
        <a:p>
          <a:endParaRPr lang="en-US"/>
        </a:p>
      </dgm:t>
    </dgm:pt>
    <dgm:pt modelId="{C1575A36-47DE-D142-AEB9-F82E5C835D6C}" type="sibTrans" cxnId="{445BEAAA-3F98-D04C-8DAB-8CCD55A1FBEE}">
      <dgm:prSet/>
      <dgm:spPr/>
      <dgm:t>
        <a:bodyPr/>
        <a:lstStyle/>
        <a:p>
          <a:endParaRPr lang="en-US"/>
        </a:p>
      </dgm:t>
    </dgm:pt>
    <dgm:pt modelId="{600143DB-632F-6941-B406-3E55317474D5}">
      <dgm:prSet phldrT="[Text]">
        <dgm:style>
          <a:lnRef idx="0">
            <a:schemeClr val="accent2"/>
          </a:lnRef>
          <a:fillRef idx="3">
            <a:schemeClr val="accent2"/>
          </a:fillRef>
          <a:effectRef idx="3">
            <a:schemeClr val="accent2"/>
          </a:effectRef>
          <a:fontRef idx="minor">
            <a:schemeClr val="lt1"/>
          </a:fontRef>
        </dgm:style>
      </dgm:prSet>
      <dgm:spPr/>
      <dgm:t>
        <a:bodyPr/>
        <a:lstStyle/>
        <a:p>
          <a:r>
            <a:rPr lang="en-US" dirty="0" smtClean="0"/>
            <a:t>AWS Instances, ASGs, etc.</a:t>
          </a:r>
          <a:endParaRPr lang="en-US" dirty="0"/>
        </a:p>
      </dgm:t>
    </dgm:pt>
    <dgm:pt modelId="{F2F3CFDA-D4EE-ED47-A33E-5BDC416B1834}" type="parTrans" cxnId="{922DA744-971F-034D-AC03-9054AE6646F8}">
      <dgm:prSet/>
      <dgm:spPr/>
      <dgm:t>
        <a:bodyPr/>
        <a:lstStyle/>
        <a:p>
          <a:endParaRPr lang="en-US"/>
        </a:p>
      </dgm:t>
    </dgm:pt>
    <dgm:pt modelId="{A9AE04F7-BDF1-0C40-BD95-9101523C5F71}" type="sibTrans" cxnId="{922DA744-971F-034D-AC03-9054AE6646F8}">
      <dgm:prSet/>
      <dgm:spPr/>
      <dgm:t>
        <a:bodyPr/>
        <a:lstStyle/>
        <a:p>
          <a:endParaRPr lang="en-US"/>
        </a:p>
      </dgm:t>
    </dgm:pt>
    <dgm:pt modelId="{2E8243CB-7AC1-AD47-A0D4-AA8884B19067}">
      <dgm:prSet phldrT="[Text]">
        <dgm:style>
          <a:lnRef idx="0">
            <a:schemeClr val="accent3"/>
          </a:lnRef>
          <a:fillRef idx="3">
            <a:schemeClr val="accent3"/>
          </a:fillRef>
          <a:effectRef idx="3">
            <a:schemeClr val="accent3"/>
          </a:effectRef>
          <a:fontRef idx="minor">
            <a:schemeClr val="lt1"/>
          </a:fontRef>
        </dgm:style>
      </dgm:prSet>
      <dgm:spPr/>
      <dgm:t>
        <a:bodyPr/>
        <a:lstStyle/>
        <a:p>
          <a:r>
            <a:rPr lang="en-US" dirty="0" smtClean="0">
              <a:solidFill>
                <a:schemeClr val="tx1"/>
              </a:solidFill>
            </a:rPr>
            <a:t>Eureka Services metadata</a:t>
          </a:r>
          <a:endParaRPr lang="en-US" dirty="0">
            <a:solidFill>
              <a:schemeClr val="tx1"/>
            </a:solidFill>
          </a:endParaRPr>
        </a:p>
      </dgm:t>
    </dgm:pt>
    <dgm:pt modelId="{BBEC66F2-691E-5440-8B2F-5FEDE3ADF3CD}" type="parTrans" cxnId="{CF836630-A7D8-894A-9E42-54EE5F074C58}">
      <dgm:prSet/>
      <dgm:spPr/>
      <dgm:t>
        <a:bodyPr/>
        <a:lstStyle/>
        <a:p>
          <a:endParaRPr lang="en-US"/>
        </a:p>
      </dgm:t>
    </dgm:pt>
    <dgm:pt modelId="{DB57CB6B-805D-8F49-A8E5-310BAFF67170}" type="sibTrans" cxnId="{CF836630-A7D8-894A-9E42-54EE5F074C58}">
      <dgm:prSet/>
      <dgm:spPr/>
      <dgm:t>
        <a:bodyPr/>
        <a:lstStyle/>
        <a:p>
          <a:endParaRPr lang="en-US"/>
        </a:p>
      </dgm:t>
    </dgm:pt>
    <dgm:pt modelId="{4147BDDC-88B2-AC48-9407-7C1AF8E977FC}">
      <dgm:prSet phldrT="[Text]">
        <dgm:style>
          <a:lnRef idx="0">
            <a:schemeClr val="accent3"/>
          </a:lnRef>
          <a:fillRef idx="3">
            <a:schemeClr val="accent3"/>
          </a:fillRef>
          <a:effectRef idx="3">
            <a:schemeClr val="accent3"/>
          </a:effectRef>
          <a:fontRef idx="minor">
            <a:schemeClr val="lt1"/>
          </a:fontRef>
        </dgm:style>
      </dgm:prSet>
      <dgm:spPr/>
      <dgm:t>
        <a:bodyPr/>
        <a:lstStyle/>
        <a:p>
          <a:r>
            <a:rPr lang="en-US" dirty="0" err="1" smtClean="0">
              <a:solidFill>
                <a:schemeClr val="tx1"/>
              </a:solidFill>
            </a:rPr>
            <a:t>AppDynamics</a:t>
          </a:r>
          <a:r>
            <a:rPr lang="en-US" dirty="0" smtClean="0">
              <a:solidFill>
                <a:schemeClr val="tx1"/>
              </a:solidFill>
            </a:rPr>
            <a:t> Request flow</a:t>
          </a:r>
          <a:endParaRPr lang="en-US" dirty="0">
            <a:solidFill>
              <a:schemeClr val="tx1"/>
            </a:solidFill>
          </a:endParaRPr>
        </a:p>
      </dgm:t>
    </dgm:pt>
    <dgm:pt modelId="{3E594168-DF4E-674E-BC39-725C83694D5E}" type="parTrans" cxnId="{9B559338-8318-DB4B-AAE3-3A7B91C96AA1}">
      <dgm:prSet/>
      <dgm:spPr/>
      <dgm:t>
        <a:bodyPr/>
        <a:lstStyle/>
        <a:p>
          <a:endParaRPr lang="en-US"/>
        </a:p>
      </dgm:t>
    </dgm:pt>
    <dgm:pt modelId="{E762A782-D736-9E4D-9CAE-B0D5E5BB6D87}" type="sibTrans" cxnId="{9B559338-8318-DB4B-AAE3-3A7B91C96AA1}">
      <dgm:prSet/>
      <dgm:spPr/>
      <dgm:t>
        <a:bodyPr/>
        <a:lstStyle/>
        <a:p>
          <a:endParaRPr lang="en-US"/>
        </a:p>
      </dgm:t>
    </dgm:pt>
    <dgm:pt modelId="{6130DEB1-5DF4-1341-B929-4D809937812D}" type="pres">
      <dgm:prSet presAssocID="{E03186F3-D1EE-DC4A-B1BC-0D9B77175D66}" presName="cycle" presStyleCnt="0">
        <dgm:presLayoutVars>
          <dgm:chMax val="1"/>
          <dgm:dir/>
          <dgm:animLvl val="ctr"/>
          <dgm:resizeHandles val="exact"/>
        </dgm:presLayoutVars>
      </dgm:prSet>
      <dgm:spPr/>
      <dgm:t>
        <a:bodyPr/>
        <a:lstStyle/>
        <a:p>
          <a:endParaRPr lang="en-US"/>
        </a:p>
      </dgm:t>
    </dgm:pt>
    <dgm:pt modelId="{5500B6C6-344C-3440-A0B8-163EC0E7DA04}" type="pres">
      <dgm:prSet presAssocID="{71BB7422-ACD3-3046-9D23-E0759E6C5A41}" presName="centerShape" presStyleLbl="node0" presStyleIdx="0" presStyleCnt="1"/>
      <dgm:spPr/>
      <dgm:t>
        <a:bodyPr/>
        <a:lstStyle/>
        <a:p>
          <a:endParaRPr lang="en-US"/>
        </a:p>
      </dgm:t>
    </dgm:pt>
    <dgm:pt modelId="{AC384FDE-C9B1-DC46-BE8D-B5F47CCC1FBD}" type="pres">
      <dgm:prSet presAssocID="{F2F3CFDA-D4EE-ED47-A33E-5BDC416B1834}" presName="parTrans" presStyleLbl="bgSibTrans2D1" presStyleIdx="0" presStyleCnt="3"/>
      <dgm:spPr/>
      <dgm:t>
        <a:bodyPr/>
        <a:lstStyle/>
        <a:p>
          <a:endParaRPr lang="en-US"/>
        </a:p>
      </dgm:t>
    </dgm:pt>
    <dgm:pt modelId="{45877283-A5DF-504D-B4F2-8D542B9A6DD8}" type="pres">
      <dgm:prSet presAssocID="{600143DB-632F-6941-B406-3E55317474D5}" presName="node" presStyleLbl="node1" presStyleIdx="0" presStyleCnt="3">
        <dgm:presLayoutVars>
          <dgm:bulletEnabled val="1"/>
        </dgm:presLayoutVars>
      </dgm:prSet>
      <dgm:spPr/>
      <dgm:t>
        <a:bodyPr/>
        <a:lstStyle/>
        <a:p>
          <a:endParaRPr lang="en-US"/>
        </a:p>
      </dgm:t>
    </dgm:pt>
    <dgm:pt modelId="{031BE48A-6CE1-F743-9298-FAF20487BBA6}" type="pres">
      <dgm:prSet presAssocID="{BBEC66F2-691E-5440-8B2F-5FEDE3ADF3CD}" presName="parTrans" presStyleLbl="bgSibTrans2D1" presStyleIdx="1" presStyleCnt="3"/>
      <dgm:spPr/>
      <dgm:t>
        <a:bodyPr/>
        <a:lstStyle/>
        <a:p>
          <a:endParaRPr lang="en-US"/>
        </a:p>
      </dgm:t>
    </dgm:pt>
    <dgm:pt modelId="{E53FB139-FF18-E64F-A6A5-C1EEC5D2A9BD}" type="pres">
      <dgm:prSet presAssocID="{2E8243CB-7AC1-AD47-A0D4-AA8884B19067}" presName="node" presStyleLbl="node1" presStyleIdx="1" presStyleCnt="3">
        <dgm:presLayoutVars>
          <dgm:bulletEnabled val="1"/>
        </dgm:presLayoutVars>
      </dgm:prSet>
      <dgm:spPr/>
      <dgm:t>
        <a:bodyPr/>
        <a:lstStyle/>
        <a:p>
          <a:endParaRPr lang="en-US"/>
        </a:p>
      </dgm:t>
    </dgm:pt>
    <dgm:pt modelId="{02301D7D-3B71-CF4D-8F7F-8285A5902D6F}" type="pres">
      <dgm:prSet presAssocID="{3E594168-DF4E-674E-BC39-725C83694D5E}" presName="parTrans" presStyleLbl="bgSibTrans2D1" presStyleIdx="2" presStyleCnt="3"/>
      <dgm:spPr/>
      <dgm:t>
        <a:bodyPr/>
        <a:lstStyle/>
        <a:p>
          <a:endParaRPr lang="en-US"/>
        </a:p>
      </dgm:t>
    </dgm:pt>
    <dgm:pt modelId="{D2CD36FE-AB46-A447-A5F9-6AD104ECED89}" type="pres">
      <dgm:prSet presAssocID="{4147BDDC-88B2-AC48-9407-7C1AF8E977FC}" presName="node" presStyleLbl="node1" presStyleIdx="2" presStyleCnt="3">
        <dgm:presLayoutVars>
          <dgm:bulletEnabled val="1"/>
        </dgm:presLayoutVars>
      </dgm:prSet>
      <dgm:spPr/>
      <dgm:t>
        <a:bodyPr/>
        <a:lstStyle/>
        <a:p>
          <a:endParaRPr lang="en-US"/>
        </a:p>
      </dgm:t>
    </dgm:pt>
  </dgm:ptLst>
  <dgm:cxnLst>
    <dgm:cxn modelId="{DE6E710F-9A83-7C48-8B44-B9B6FCB6B242}" type="presOf" srcId="{71BB7422-ACD3-3046-9D23-E0759E6C5A41}" destId="{5500B6C6-344C-3440-A0B8-163EC0E7DA04}" srcOrd="0" destOrd="0" presId="urn:microsoft.com/office/officeart/2005/8/layout/radial4"/>
    <dgm:cxn modelId="{CF836630-A7D8-894A-9E42-54EE5F074C58}" srcId="{71BB7422-ACD3-3046-9D23-E0759E6C5A41}" destId="{2E8243CB-7AC1-AD47-A0D4-AA8884B19067}" srcOrd="1" destOrd="0" parTransId="{BBEC66F2-691E-5440-8B2F-5FEDE3ADF3CD}" sibTransId="{DB57CB6B-805D-8F49-A8E5-310BAFF67170}"/>
    <dgm:cxn modelId="{95A1E113-F203-7246-8954-19BAD2017785}" type="presOf" srcId="{E03186F3-D1EE-DC4A-B1BC-0D9B77175D66}" destId="{6130DEB1-5DF4-1341-B929-4D809937812D}" srcOrd="0" destOrd="0" presId="urn:microsoft.com/office/officeart/2005/8/layout/radial4"/>
    <dgm:cxn modelId="{00F4F177-00A0-A74A-AC77-CAA4CC98606F}" type="presOf" srcId="{3E594168-DF4E-674E-BC39-725C83694D5E}" destId="{02301D7D-3B71-CF4D-8F7F-8285A5902D6F}" srcOrd="0" destOrd="0" presId="urn:microsoft.com/office/officeart/2005/8/layout/radial4"/>
    <dgm:cxn modelId="{C0911D2B-AC46-7C40-B52C-DD1C59EB84FA}" type="presOf" srcId="{2E8243CB-7AC1-AD47-A0D4-AA8884B19067}" destId="{E53FB139-FF18-E64F-A6A5-C1EEC5D2A9BD}" srcOrd="0" destOrd="0" presId="urn:microsoft.com/office/officeart/2005/8/layout/radial4"/>
    <dgm:cxn modelId="{EF19CE89-14E7-5342-8E6E-832082A90EAC}" type="presOf" srcId="{600143DB-632F-6941-B406-3E55317474D5}" destId="{45877283-A5DF-504D-B4F2-8D542B9A6DD8}" srcOrd="0" destOrd="0" presId="urn:microsoft.com/office/officeart/2005/8/layout/radial4"/>
    <dgm:cxn modelId="{9B559338-8318-DB4B-AAE3-3A7B91C96AA1}" srcId="{71BB7422-ACD3-3046-9D23-E0759E6C5A41}" destId="{4147BDDC-88B2-AC48-9407-7C1AF8E977FC}" srcOrd="2" destOrd="0" parTransId="{3E594168-DF4E-674E-BC39-725C83694D5E}" sibTransId="{E762A782-D736-9E4D-9CAE-B0D5E5BB6D87}"/>
    <dgm:cxn modelId="{EDA57858-E72F-DB40-BF53-352EAB58ABD7}" type="presOf" srcId="{F2F3CFDA-D4EE-ED47-A33E-5BDC416B1834}" destId="{AC384FDE-C9B1-DC46-BE8D-B5F47CCC1FBD}" srcOrd="0" destOrd="0" presId="urn:microsoft.com/office/officeart/2005/8/layout/radial4"/>
    <dgm:cxn modelId="{2E542B41-45C8-7347-84E7-8015D09E71A2}" type="presOf" srcId="{BBEC66F2-691E-5440-8B2F-5FEDE3ADF3CD}" destId="{031BE48A-6CE1-F743-9298-FAF20487BBA6}" srcOrd="0" destOrd="0" presId="urn:microsoft.com/office/officeart/2005/8/layout/radial4"/>
    <dgm:cxn modelId="{922DA744-971F-034D-AC03-9054AE6646F8}" srcId="{71BB7422-ACD3-3046-9D23-E0759E6C5A41}" destId="{600143DB-632F-6941-B406-3E55317474D5}" srcOrd="0" destOrd="0" parTransId="{F2F3CFDA-D4EE-ED47-A33E-5BDC416B1834}" sibTransId="{A9AE04F7-BDF1-0C40-BD95-9101523C5F71}"/>
    <dgm:cxn modelId="{445BEAAA-3F98-D04C-8DAB-8CCD55A1FBEE}" srcId="{E03186F3-D1EE-DC4A-B1BC-0D9B77175D66}" destId="{71BB7422-ACD3-3046-9D23-E0759E6C5A41}" srcOrd="0" destOrd="0" parTransId="{29F5222A-0FED-C142-B686-5D3545F2D6B1}" sibTransId="{C1575A36-47DE-D142-AEB9-F82E5C835D6C}"/>
    <dgm:cxn modelId="{9EB5782C-33A8-4C40-BF75-1C9B75573E75}" type="presOf" srcId="{4147BDDC-88B2-AC48-9407-7C1AF8E977FC}" destId="{D2CD36FE-AB46-A447-A5F9-6AD104ECED89}" srcOrd="0" destOrd="0" presId="urn:microsoft.com/office/officeart/2005/8/layout/radial4"/>
    <dgm:cxn modelId="{99FAB472-6608-3942-954C-F359885FD9E1}" type="presParOf" srcId="{6130DEB1-5DF4-1341-B929-4D809937812D}" destId="{5500B6C6-344C-3440-A0B8-163EC0E7DA04}" srcOrd="0" destOrd="0" presId="urn:microsoft.com/office/officeart/2005/8/layout/radial4"/>
    <dgm:cxn modelId="{92537C31-875D-9A44-B985-A1AAD33132D2}" type="presParOf" srcId="{6130DEB1-5DF4-1341-B929-4D809937812D}" destId="{AC384FDE-C9B1-DC46-BE8D-B5F47CCC1FBD}" srcOrd="1" destOrd="0" presId="urn:microsoft.com/office/officeart/2005/8/layout/radial4"/>
    <dgm:cxn modelId="{AA9FA575-96C0-9142-89D4-506ADE4549B1}" type="presParOf" srcId="{6130DEB1-5DF4-1341-B929-4D809937812D}" destId="{45877283-A5DF-504D-B4F2-8D542B9A6DD8}" srcOrd="2" destOrd="0" presId="urn:microsoft.com/office/officeart/2005/8/layout/radial4"/>
    <dgm:cxn modelId="{EC10D8DE-1130-1741-B257-2A9C6858A06C}" type="presParOf" srcId="{6130DEB1-5DF4-1341-B929-4D809937812D}" destId="{031BE48A-6CE1-F743-9298-FAF20487BBA6}" srcOrd="3" destOrd="0" presId="urn:microsoft.com/office/officeart/2005/8/layout/radial4"/>
    <dgm:cxn modelId="{4551370F-220E-6D49-B35D-877A26998593}" type="presParOf" srcId="{6130DEB1-5DF4-1341-B929-4D809937812D}" destId="{E53FB139-FF18-E64F-A6A5-C1EEC5D2A9BD}" srcOrd="4" destOrd="0" presId="urn:microsoft.com/office/officeart/2005/8/layout/radial4"/>
    <dgm:cxn modelId="{CD8F08EB-9645-9242-A64E-7F4F8DA51E56}" type="presParOf" srcId="{6130DEB1-5DF4-1341-B929-4D809937812D}" destId="{02301D7D-3B71-CF4D-8F7F-8285A5902D6F}" srcOrd="5" destOrd="0" presId="urn:microsoft.com/office/officeart/2005/8/layout/radial4"/>
    <dgm:cxn modelId="{1AEA2E2B-1270-354D-A3D0-EB8541117260}" type="presParOf" srcId="{6130DEB1-5DF4-1341-B929-4D809937812D}" destId="{D2CD36FE-AB46-A447-A5F9-6AD104ECED89}"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898ADF8-89BB-AE46-BC76-5FFB16470433}" type="doc">
      <dgm:prSet loTypeId="urn:microsoft.com/office/officeart/2005/8/layout/StepDownProcess" loCatId="" qsTypeId="urn:microsoft.com/office/officeart/2005/8/quickstyle/simple4" qsCatId="simple" csTypeId="urn:microsoft.com/office/officeart/2005/8/colors/colorful4" csCatId="colorful" phldr="1"/>
      <dgm:spPr/>
      <dgm:t>
        <a:bodyPr/>
        <a:lstStyle/>
        <a:p>
          <a:endParaRPr lang="en-US"/>
        </a:p>
      </dgm:t>
    </dgm:pt>
    <dgm:pt modelId="{396A7D7D-C5ED-B248-8619-250B19A93B4E}">
      <dgm:prSet phldrT="[Text]"/>
      <dgm:spPr/>
      <dgm:t>
        <a:bodyPr/>
        <a:lstStyle/>
        <a:p>
          <a:r>
            <a:rPr lang="en-US" dirty="0" smtClean="0"/>
            <a:t>Idea</a:t>
          </a:r>
          <a:endParaRPr lang="en-US" dirty="0"/>
        </a:p>
      </dgm:t>
    </dgm:pt>
    <dgm:pt modelId="{71555FF1-8F40-CA4E-863F-3222AD376458}" type="parTrans" cxnId="{41084B2F-A398-2A43-B550-9301AFDB0D58}">
      <dgm:prSet/>
      <dgm:spPr/>
      <dgm:t>
        <a:bodyPr/>
        <a:lstStyle/>
        <a:p>
          <a:endParaRPr lang="en-US"/>
        </a:p>
      </dgm:t>
    </dgm:pt>
    <dgm:pt modelId="{B6EE8EA4-D775-D84F-B059-070B66EB8DCF}" type="sibTrans" cxnId="{41084B2F-A398-2A43-B550-9301AFDB0D58}">
      <dgm:prSet/>
      <dgm:spPr/>
      <dgm:t>
        <a:bodyPr/>
        <a:lstStyle/>
        <a:p>
          <a:endParaRPr lang="en-US"/>
        </a:p>
      </dgm:t>
    </dgm:pt>
    <dgm:pt modelId="{253E7232-056E-6B47-9AB0-7304F99F2B49}">
      <dgm:prSet phldrT="[Text]" custT="1"/>
      <dgm:spPr/>
      <dgm:t>
        <a:bodyPr/>
        <a:lstStyle/>
        <a:p>
          <a:r>
            <a:rPr lang="en-US" sz="1600" dirty="0" smtClean="0"/>
            <a:t>Concept</a:t>
          </a:r>
          <a:endParaRPr lang="en-US" sz="1600" dirty="0"/>
        </a:p>
      </dgm:t>
    </dgm:pt>
    <dgm:pt modelId="{EC786466-43BE-044A-926B-02CFF1160A90}" type="parTrans" cxnId="{D6FD4F70-8297-8A4B-BAF7-2BAA83EE6F1B}">
      <dgm:prSet/>
      <dgm:spPr/>
      <dgm:t>
        <a:bodyPr/>
        <a:lstStyle/>
        <a:p>
          <a:endParaRPr lang="en-US"/>
        </a:p>
      </dgm:t>
    </dgm:pt>
    <dgm:pt modelId="{9D4D8D02-3DEC-7044-B598-E4DC997B770A}" type="sibTrans" cxnId="{D6FD4F70-8297-8A4B-BAF7-2BAA83EE6F1B}">
      <dgm:prSet/>
      <dgm:spPr/>
      <dgm:t>
        <a:bodyPr/>
        <a:lstStyle/>
        <a:p>
          <a:endParaRPr lang="en-US"/>
        </a:p>
      </dgm:t>
    </dgm:pt>
    <dgm:pt modelId="{7E00DC2B-AE02-2A43-A5C0-3BE199679296}">
      <dgm:prSet phldrT="[Text]"/>
      <dgm:spPr/>
      <dgm:t>
        <a:bodyPr/>
        <a:lstStyle/>
        <a:p>
          <a:r>
            <a:rPr lang="en-US" dirty="0" smtClean="0"/>
            <a:t>Development</a:t>
          </a:r>
          <a:endParaRPr lang="en-US" dirty="0"/>
        </a:p>
      </dgm:t>
    </dgm:pt>
    <dgm:pt modelId="{44AE44EA-26ED-4C40-8505-B7F9F6136C64}" type="parTrans" cxnId="{83D0EE10-D18D-7348-AE25-04059B5047DE}">
      <dgm:prSet/>
      <dgm:spPr/>
      <dgm:t>
        <a:bodyPr/>
        <a:lstStyle/>
        <a:p>
          <a:endParaRPr lang="en-US"/>
        </a:p>
      </dgm:t>
    </dgm:pt>
    <dgm:pt modelId="{A486DB73-046F-314F-9FE2-FDE777025F6F}" type="sibTrans" cxnId="{83D0EE10-D18D-7348-AE25-04059B5047DE}">
      <dgm:prSet/>
      <dgm:spPr/>
      <dgm:t>
        <a:bodyPr/>
        <a:lstStyle/>
        <a:p>
          <a:endParaRPr lang="en-US"/>
        </a:p>
      </dgm:t>
    </dgm:pt>
    <dgm:pt modelId="{DD0AAE27-EC1A-0644-9C79-FCCE219070FD}">
      <dgm:prSet phldrT="[Text]" custT="1"/>
      <dgm:spPr/>
      <dgm:t>
        <a:bodyPr/>
        <a:lstStyle/>
        <a:p>
          <a:r>
            <a:rPr lang="en-US" sz="1600" dirty="0" smtClean="0"/>
            <a:t>Experimentation</a:t>
          </a:r>
          <a:endParaRPr lang="en-US" sz="1600" dirty="0"/>
        </a:p>
      </dgm:t>
    </dgm:pt>
    <dgm:pt modelId="{02C2657B-5D0F-8C4D-B417-6CD8E1A46541}" type="parTrans" cxnId="{49C137A5-F1CA-E645-8216-203FAA028AB3}">
      <dgm:prSet/>
      <dgm:spPr/>
      <dgm:t>
        <a:bodyPr/>
        <a:lstStyle/>
        <a:p>
          <a:endParaRPr lang="en-US"/>
        </a:p>
      </dgm:t>
    </dgm:pt>
    <dgm:pt modelId="{7414F4E1-F666-E54A-BECD-667682F9DF27}" type="sibTrans" cxnId="{49C137A5-F1CA-E645-8216-203FAA028AB3}">
      <dgm:prSet/>
      <dgm:spPr/>
      <dgm:t>
        <a:bodyPr/>
        <a:lstStyle/>
        <a:p>
          <a:endParaRPr lang="en-US"/>
        </a:p>
      </dgm:t>
    </dgm:pt>
    <dgm:pt modelId="{33904834-4644-9E46-9B36-143A48DA6383}">
      <dgm:prSet phldrT="[Text]"/>
      <dgm:spPr/>
      <dgm:t>
        <a:bodyPr/>
        <a:lstStyle/>
        <a:p>
          <a:r>
            <a:rPr lang="en-US" dirty="0" smtClean="0"/>
            <a:t>Operation</a:t>
          </a:r>
          <a:endParaRPr lang="en-US" dirty="0"/>
        </a:p>
      </dgm:t>
    </dgm:pt>
    <dgm:pt modelId="{08025731-6B60-6C46-9B0B-75833439B6B1}" type="parTrans" cxnId="{4E2DF7AB-E3B7-564F-8DFF-B12F57F27967}">
      <dgm:prSet/>
      <dgm:spPr/>
      <dgm:t>
        <a:bodyPr/>
        <a:lstStyle/>
        <a:p>
          <a:endParaRPr lang="en-US"/>
        </a:p>
      </dgm:t>
    </dgm:pt>
    <dgm:pt modelId="{B7EE168F-CC8D-2547-A266-EA46D29C32F3}" type="sibTrans" cxnId="{4E2DF7AB-E3B7-564F-8DFF-B12F57F27967}">
      <dgm:prSet/>
      <dgm:spPr/>
      <dgm:t>
        <a:bodyPr/>
        <a:lstStyle/>
        <a:p>
          <a:endParaRPr lang="en-US"/>
        </a:p>
      </dgm:t>
    </dgm:pt>
    <dgm:pt modelId="{38BB1726-7A9D-C448-AB43-B17147665404}">
      <dgm:prSet phldrT="[Text]" custT="1"/>
      <dgm:spPr/>
      <dgm:t>
        <a:bodyPr/>
        <a:lstStyle/>
        <a:p>
          <a:r>
            <a:rPr lang="en-US" sz="1600" dirty="0" smtClean="0"/>
            <a:t>Scaling</a:t>
          </a:r>
          <a:endParaRPr lang="en-US" sz="1600" dirty="0"/>
        </a:p>
      </dgm:t>
    </dgm:pt>
    <dgm:pt modelId="{02F68587-43EA-A044-B19E-7D40879D86E3}" type="parTrans" cxnId="{4CAD1764-6D7B-5E4A-ADAD-4092060B14EA}">
      <dgm:prSet/>
      <dgm:spPr/>
      <dgm:t>
        <a:bodyPr/>
        <a:lstStyle/>
        <a:p>
          <a:endParaRPr lang="en-US"/>
        </a:p>
      </dgm:t>
    </dgm:pt>
    <dgm:pt modelId="{8A2B104E-AA39-2D41-BE22-D292F80E8546}" type="sibTrans" cxnId="{4CAD1764-6D7B-5E4A-ADAD-4092060B14EA}">
      <dgm:prSet/>
      <dgm:spPr/>
      <dgm:t>
        <a:bodyPr/>
        <a:lstStyle/>
        <a:p>
          <a:endParaRPr lang="en-US"/>
        </a:p>
      </dgm:t>
    </dgm:pt>
    <dgm:pt modelId="{4698FBEB-102E-324D-8EAD-FE278ED9E927}">
      <dgm:prSet phldrT="[Text]"/>
      <dgm:spPr/>
      <dgm:t>
        <a:bodyPr/>
        <a:lstStyle/>
        <a:p>
          <a:r>
            <a:rPr lang="en-US" dirty="0" smtClean="0"/>
            <a:t>Retirement</a:t>
          </a:r>
          <a:endParaRPr lang="en-US" dirty="0"/>
        </a:p>
      </dgm:t>
    </dgm:pt>
    <dgm:pt modelId="{7B4DEC5F-4DAD-3840-9688-0A9CC75328AC}" type="parTrans" cxnId="{B6D0BA40-1479-C24E-8AC4-06B89ED3F611}">
      <dgm:prSet/>
      <dgm:spPr/>
      <dgm:t>
        <a:bodyPr/>
        <a:lstStyle/>
        <a:p>
          <a:endParaRPr lang="en-US"/>
        </a:p>
      </dgm:t>
    </dgm:pt>
    <dgm:pt modelId="{E02FE058-ABEC-244D-BC12-BA1E2AABEF66}" type="sibTrans" cxnId="{B6D0BA40-1479-C24E-8AC4-06B89ED3F611}">
      <dgm:prSet/>
      <dgm:spPr/>
      <dgm:t>
        <a:bodyPr/>
        <a:lstStyle/>
        <a:p>
          <a:endParaRPr lang="en-US"/>
        </a:p>
      </dgm:t>
    </dgm:pt>
    <dgm:pt modelId="{78D0C53A-FC56-4F40-831E-F4C6314244F1}">
      <dgm:prSet phldrT="[Text]" custT="1"/>
      <dgm:spPr/>
      <dgm:t>
        <a:bodyPr/>
        <a:lstStyle/>
        <a:p>
          <a:r>
            <a:rPr lang="en-US" sz="1600" dirty="0" smtClean="0"/>
            <a:t>Shut down</a:t>
          </a:r>
          <a:endParaRPr lang="en-US" sz="1600" dirty="0"/>
        </a:p>
      </dgm:t>
    </dgm:pt>
    <dgm:pt modelId="{DCF9D363-0EA5-9242-9C80-91B54B2ADCF3}" type="parTrans" cxnId="{74BAAFA2-B19B-FC4D-B4D0-956638D78EDD}">
      <dgm:prSet/>
      <dgm:spPr/>
      <dgm:t>
        <a:bodyPr/>
        <a:lstStyle/>
        <a:p>
          <a:endParaRPr lang="en-US"/>
        </a:p>
      </dgm:t>
    </dgm:pt>
    <dgm:pt modelId="{D235E956-7205-654D-829D-D1EFC506C5F4}" type="sibTrans" cxnId="{74BAAFA2-B19B-FC4D-B4D0-956638D78EDD}">
      <dgm:prSet/>
      <dgm:spPr/>
      <dgm:t>
        <a:bodyPr/>
        <a:lstStyle/>
        <a:p>
          <a:endParaRPr lang="en-US"/>
        </a:p>
      </dgm:t>
    </dgm:pt>
    <dgm:pt modelId="{0058422C-557E-F347-A4A2-969D9586C9AE}">
      <dgm:prSet phldrT="[Text]" custT="1"/>
      <dgm:spPr/>
      <dgm:t>
        <a:bodyPr/>
        <a:lstStyle/>
        <a:p>
          <a:r>
            <a:rPr lang="en-US" sz="1600" dirty="0" smtClean="0"/>
            <a:t>Testing</a:t>
          </a:r>
          <a:endParaRPr lang="en-US" sz="1600" dirty="0"/>
        </a:p>
      </dgm:t>
    </dgm:pt>
    <dgm:pt modelId="{A007EF35-C9D2-7C48-8A7D-24EEBF2109B7}" type="parTrans" cxnId="{14FC5381-59C3-0B44-9DD5-7F17B2B7B012}">
      <dgm:prSet/>
      <dgm:spPr/>
      <dgm:t>
        <a:bodyPr/>
        <a:lstStyle/>
        <a:p>
          <a:endParaRPr lang="en-US"/>
        </a:p>
      </dgm:t>
    </dgm:pt>
    <dgm:pt modelId="{D36EC666-6413-4842-BE35-003AFD9D0227}" type="sibTrans" cxnId="{14FC5381-59C3-0B44-9DD5-7F17B2B7B012}">
      <dgm:prSet/>
      <dgm:spPr/>
      <dgm:t>
        <a:bodyPr/>
        <a:lstStyle/>
        <a:p>
          <a:endParaRPr lang="en-US"/>
        </a:p>
      </dgm:t>
    </dgm:pt>
    <dgm:pt modelId="{8A0576A0-E8AE-234D-AFDB-AB1588E578BA}">
      <dgm:prSet phldrT="[Text]" custT="1"/>
      <dgm:spPr/>
      <dgm:t>
        <a:bodyPr/>
        <a:lstStyle/>
        <a:p>
          <a:r>
            <a:rPr lang="en-US" sz="1600" dirty="0" smtClean="0"/>
            <a:t>Optimization</a:t>
          </a:r>
          <a:endParaRPr lang="en-US" sz="1600" dirty="0"/>
        </a:p>
      </dgm:t>
    </dgm:pt>
    <dgm:pt modelId="{FEB089D2-51EF-7A4A-A973-AF94826422E8}" type="parTrans" cxnId="{FFB93CC6-C60F-EA40-8081-D9C625125465}">
      <dgm:prSet/>
      <dgm:spPr/>
      <dgm:t>
        <a:bodyPr/>
        <a:lstStyle/>
        <a:p>
          <a:endParaRPr lang="en-US"/>
        </a:p>
      </dgm:t>
    </dgm:pt>
    <dgm:pt modelId="{C93BD200-74C4-C941-BDAE-D4ABFDFF1622}" type="sibTrans" cxnId="{FFB93CC6-C60F-EA40-8081-D9C625125465}">
      <dgm:prSet/>
      <dgm:spPr/>
      <dgm:t>
        <a:bodyPr/>
        <a:lstStyle/>
        <a:p>
          <a:endParaRPr lang="en-US"/>
        </a:p>
      </dgm:t>
    </dgm:pt>
    <dgm:pt modelId="{99A30926-6F80-BB46-BE0E-B9C6FFB7B832}">
      <dgm:prSet phldrT="[Text]" custT="1"/>
      <dgm:spPr/>
      <dgm:t>
        <a:bodyPr/>
        <a:lstStyle/>
        <a:p>
          <a:r>
            <a:rPr lang="en-US" sz="1600" dirty="0" smtClean="0"/>
            <a:t>Hypothesis</a:t>
          </a:r>
          <a:endParaRPr lang="en-US" sz="1600" dirty="0"/>
        </a:p>
      </dgm:t>
    </dgm:pt>
    <dgm:pt modelId="{59C18DA2-A7D5-6247-98D2-EF8C8A8CAADE}" type="parTrans" cxnId="{C68C3397-0581-3441-A58E-83876A8225E2}">
      <dgm:prSet/>
      <dgm:spPr/>
      <dgm:t>
        <a:bodyPr/>
        <a:lstStyle/>
        <a:p>
          <a:endParaRPr lang="en-US"/>
        </a:p>
      </dgm:t>
    </dgm:pt>
    <dgm:pt modelId="{7A3EEBA8-2603-694F-B234-BA5E29F8D667}" type="sibTrans" cxnId="{C68C3397-0581-3441-A58E-83876A8225E2}">
      <dgm:prSet/>
      <dgm:spPr/>
      <dgm:t>
        <a:bodyPr/>
        <a:lstStyle/>
        <a:p>
          <a:endParaRPr lang="en-US"/>
        </a:p>
      </dgm:t>
    </dgm:pt>
    <dgm:pt modelId="{FC90816A-42EF-D54C-84FB-2533A3CA7B7F}">
      <dgm:prSet phldrT="[Text]" custT="1"/>
      <dgm:spPr/>
      <dgm:t>
        <a:bodyPr/>
        <a:lstStyle/>
        <a:p>
          <a:r>
            <a:rPr lang="en-US" sz="1600" dirty="0" smtClean="0"/>
            <a:t>Archive</a:t>
          </a:r>
          <a:endParaRPr lang="en-US" sz="1600" dirty="0"/>
        </a:p>
      </dgm:t>
    </dgm:pt>
    <dgm:pt modelId="{EAA903CF-9E0B-814C-BDFB-A6BC6F620CD3}" type="parTrans" cxnId="{4286CCFC-EFFC-BB4D-A939-0463F592BD4E}">
      <dgm:prSet/>
      <dgm:spPr/>
      <dgm:t>
        <a:bodyPr/>
        <a:lstStyle/>
        <a:p>
          <a:endParaRPr lang="en-US"/>
        </a:p>
      </dgm:t>
    </dgm:pt>
    <dgm:pt modelId="{23495642-1107-B14C-87CB-F81E39A20589}" type="sibTrans" cxnId="{4286CCFC-EFFC-BB4D-A939-0463F592BD4E}">
      <dgm:prSet/>
      <dgm:spPr/>
      <dgm:t>
        <a:bodyPr/>
        <a:lstStyle/>
        <a:p>
          <a:endParaRPr lang="en-US"/>
        </a:p>
      </dgm:t>
    </dgm:pt>
    <dgm:pt modelId="{D1239D0B-2D45-1142-ABD5-7BD9DA6B5577}" type="pres">
      <dgm:prSet presAssocID="{7898ADF8-89BB-AE46-BC76-5FFB16470433}" presName="rootnode" presStyleCnt="0">
        <dgm:presLayoutVars>
          <dgm:chMax/>
          <dgm:chPref/>
          <dgm:dir/>
          <dgm:animLvl val="lvl"/>
        </dgm:presLayoutVars>
      </dgm:prSet>
      <dgm:spPr/>
    </dgm:pt>
    <dgm:pt modelId="{690A233F-25BB-1548-A416-11888E1BBA43}" type="pres">
      <dgm:prSet presAssocID="{396A7D7D-C5ED-B248-8619-250B19A93B4E}" presName="composite" presStyleCnt="0"/>
      <dgm:spPr/>
    </dgm:pt>
    <dgm:pt modelId="{1077342B-B255-7C46-A145-C9B2776DB205}" type="pres">
      <dgm:prSet presAssocID="{396A7D7D-C5ED-B248-8619-250B19A93B4E}" presName="bentUpArrow1" presStyleLbl="alignImgPlace1" presStyleIdx="0" presStyleCnt="3"/>
      <dgm:spPr/>
    </dgm:pt>
    <dgm:pt modelId="{D028870F-430E-694B-BE5F-31376E111166}" type="pres">
      <dgm:prSet presAssocID="{396A7D7D-C5ED-B248-8619-250B19A93B4E}" presName="ParentText" presStyleLbl="node1" presStyleIdx="0" presStyleCnt="4">
        <dgm:presLayoutVars>
          <dgm:chMax val="1"/>
          <dgm:chPref val="1"/>
          <dgm:bulletEnabled val="1"/>
        </dgm:presLayoutVars>
      </dgm:prSet>
      <dgm:spPr/>
    </dgm:pt>
    <dgm:pt modelId="{AECD0986-69EB-124A-973B-641E8EC253C2}" type="pres">
      <dgm:prSet presAssocID="{396A7D7D-C5ED-B248-8619-250B19A93B4E}" presName="ChildText" presStyleLbl="revTx" presStyleIdx="0" presStyleCnt="4" custScaleX="155685" custLinFactNeighborX="28752" custLinFactNeighborY="1599">
        <dgm:presLayoutVars>
          <dgm:chMax val="0"/>
          <dgm:chPref val="0"/>
          <dgm:bulletEnabled val="1"/>
        </dgm:presLayoutVars>
      </dgm:prSet>
      <dgm:spPr/>
      <dgm:t>
        <a:bodyPr/>
        <a:lstStyle/>
        <a:p>
          <a:endParaRPr lang="en-US"/>
        </a:p>
      </dgm:t>
    </dgm:pt>
    <dgm:pt modelId="{88B73F7F-2A5B-D545-A750-6D2C76B67DF9}" type="pres">
      <dgm:prSet presAssocID="{B6EE8EA4-D775-D84F-B059-070B66EB8DCF}" presName="sibTrans" presStyleCnt="0"/>
      <dgm:spPr/>
    </dgm:pt>
    <dgm:pt modelId="{B6014330-E7DE-7849-A420-CD83D406EDEF}" type="pres">
      <dgm:prSet presAssocID="{7E00DC2B-AE02-2A43-A5C0-3BE199679296}" presName="composite" presStyleCnt="0"/>
      <dgm:spPr/>
    </dgm:pt>
    <dgm:pt modelId="{664EAE35-53FC-7D4E-87CF-33B967C2ECA7}" type="pres">
      <dgm:prSet presAssocID="{7E00DC2B-AE02-2A43-A5C0-3BE199679296}" presName="bentUpArrow1" presStyleLbl="alignImgPlace1" presStyleIdx="1" presStyleCnt="3"/>
      <dgm:spPr/>
    </dgm:pt>
    <dgm:pt modelId="{22B469B5-F141-594D-9868-E84A5302C4CB}" type="pres">
      <dgm:prSet presAssocID="{7E00DC2B-AE02-2A43-A5C0-3BE199679296}" presName="ParentText" presStyleLbl="node1" presStyleIdx="1" presStyleCnt="4">
        <dgm:presLayoutVars>
          <dgm:chMax val="1"/>
          <dgm:chPref val="1"/>
          <dgm:bulletEnabled val="1"/>
        </dgm:presLayoutVars>
      </dgm:prSet>
      <dgm:spPr/>
    </dgm:pt>
    <dgm:pt modelId="{F7E662CC-81E2-9C4D-B502-264EBC5393EA}" type="pres">
      <dgm:prSet presAssocID="{7E00DC2B-AE02-2A43-A5C0-3BE199679296}" presName="ChildText" presStyleLbl="revTx" presStyleIdx="1" presStyleCnt="4" custScaleX="173928" custScaleY="94319" custLinFactNeighborX="38552">
        <dgm:presLayoutVars>
          <dgm:chMax val="0"/>
          <dgm:chPref val="0"/>
          <dgm:bulletEnabled val="1"/>
        </dgm:presLayoutVars>
      </dgm:prSet>
      <dgm:spPr/>
      <dgm:t>
        <a:bodyPr/>
        <a:lstStyle/>
        <a:p>
          <a:endParaRPr lang="en-US"/>
        </a:p>
      </dgm:t>
    </dgm:pt>
    <dgm:pt modelId="{8206C40C-1CE0-044F-B21C-6FD7C34C50F9}" type="pres">
      <dgm:prSet presAssocID="{A486DB73-046F-314F-9FE2-FDE777025F6F}" presName="sibTrans" presStyleCnt="0"/>
      <dgm:spPr/>
    </dgm:pt>
    <dgm:pt modelId="{C1B311CA-AFD8-674E-86CF-510C7A904FAA}" type="pres">
      <dgm:prSet presAssocID="{33904834-4644-9E46-9B36-143A48DA6383}" presName="composite" presStyleCnt="0"/>
      <dgm:spPr/>
    </dgm:pt>
    <dgm:pt modelId="{79AB646A-5422-9E40-A6B0-786D9B7D20FF}" type="pres">
      <dgm:prSet presAssocID="{33904834-4644-9E46-9B36-143A48DA6383}" presName="bentUpArrow1" presStyleLbl="alignImgPlace1" presStyleIdx="2" presStyleCnt="3"/>
      <dgm:spPr/>
    </dgm:pt>
    <dgm:pt modelId="{CD0C05C1-4BC8-1A4D-A3C2-55477A33A391}" type="pres">
      <dgm:prSet presAssocID="{33904834-4644-9E46-9B36-143A48DA6383}" presName="ParentText" presStyleLbl="node1" presStyleIdx="2" presStyleCnt="4">
        <dgm:presLayoutVars>
          <dgm:chMax val="1"/>
          <dgm:chPref val="1"/>
          <dgm:bulletEnabled val="1"/>
        </dgm:presLayoutVars>
      </dgm:prSet>
      <dgm:spPr/>
    </dgm:pt>
    <dgm:pt modelId="{2651B2DD-2999-CF40-ADA9-19286512D258}" type="pres">
      <dgm:prSet presAssocID="{33904834-4644-9E46-9B36-143A48DA6383}" presName="ChildText" presStyleLbl="revTx" presStyleIdx="2" presStyleCnt="4" custScaleX="184709" custLinFactNeighborX="43527" custLinFactNeighborY="1599">
        <dgm:presLayoutVars>
          <dgm:chMax val="0"/>
          <dgm:chPref val="0"/>
          <dgm:bulletEnabled val="1"/>
        </dgm:presLayoutVars>
      </dgm:prSet>
      <dgm:spPr/>
    </dgm:pt>
    <dgm:pt modelId="{FF1BCE86-00A4-DB42-8F99-98F7D9D9FA6E}" type="pres">
      <dgm:prSet presAssocID="{B7EE168F-CC8D-2547-A266-EA46D29C32F3}" presName="sibTrans" presStyleCnt="0"/>
      <dgm:spPr/>
    </dgm:pt>
    <dgm:pt modelId="{9145523E-41B5-7E42-8055-BCD8B9D70682}" type="pres">
      <dgm:prSet presAssocID="{4698FBEB-102E-324D-8EAD-FE278ED9E927}" presName="composite" presStyleCnt="0"/>
      <dgm:spPr/>
    </dgm:pt>
    <dgm:pt modelId="{5C513CD7-BD2A-6C40-A864-B2296E730C0D}" type="pres">
      <dgm:prSet presAssocID="{4698FBEB-102E-324D-8EAD-FE278ED9E927}" presName="ParentText" presStyleLbl="node1" presStyleIdx="3" presStyleCnt="4">
        <dgm:presLayoutVars>
          <dgm:chMax val="1"/>
          <dgm:chPref val="1"/>
          <dgm:bulletEnabled val="1"/>
        </dgm:presLayoutVars>
      </dgm:prSet>
      <dgm:spPr/>
    </dgm:pt>
    <dgm:pt modelId="{C518E3B0-A022-F545-A3A8-C2DD1E26CC33}" type="pres">
      <dgm:prSet presAssocID="{4698FBEB-102E-324D-8EAD-FE278ED9E927}" presName="FinalChildText" presStyleLbl="revTx" presStyleIdx="3" presStyleCnt="4" custScaleX="130525" custLinFactNeighborX="14923" custLinFactNeighborY="-91">
        <dgm:presLayoutVars>
          <dgm:chMax val="0"/>
          <dgm:chPref val="0"/>
          <dgm:bulletEnabled val="1"/>
        </dgm:presLayoutVars>
      </dgm:prSet>
      <dgm:spPr/>
    </dgm:pt>
  </dgm:ptLst>
  <dgm:cxnLst>
    <dgm:cxn modelId="{B6D0BA40-1479-C24E-8AC4-06B89ED3F611}" srcId="{7898ADF8-89BB-AE46-BC76-5FFB16470433}" destId="{4698FBEB-102E-324D-8EAD-FE278ED9E927}" srcOrd="3" destOrd="0" parTransId="{7B4DEC5F-4DAD-3840-9688-0A9CC75328AC}" sibTransId="{E02FE058-ABEC-244D-BC12-BA1E2AABEF66}"/>
    <dgm:cxn modelId="{14FC5381-59C3-0B44-9DD5-7F17B2B7B012}" srcId="{7E00DC2B-AE02-2A43-A5C0-3BE199679296}" destId="{0058422C-557E-F347-A4A2-969D9586C9AE}" srcOrd="1" destOrd="0" parTransId="{A007EF35-C9D2-7C48-8A7D-24EEBF2109B7}" sibTransId="{D36EC666-6413-4842-BE35-003AFD9D0227}"/>
    <dgm:cxn modelId="{D379B665-ABF4-724D-BBE6-FA03C4BEE53E}" type="presOf" srcId="{38BB1726-7A9D-C448-AB43-B17147665404}" destId="{2651B2DD-2999-CF40-ADA9-19286512D258}" srcOrd="0" destOrd="0" presId="urn:microsoft.com/office/officeart/2005/8/layout/StepDownProcess"/>
    <dgm:cxn modelId="{83D0EE10-D18D-7348-AE25-04059B5047DE}" srcId="{7898ADF8-89BB-AE46-BC76-5FFB16470433}" destId="{7E00DC2B-AE02-2A43-A5C0-3BE199679296}" srcOrd="1" destOrd="0" parTransId="{44AE44EA-26ED-4C40-8505-B7F9F6136C64}" sibTransId="{A486DB73-046F-314F-9FE2-FDE777025F6F}"/>
    <dgm:cxn modelId="{81EA5CE4-E330-414A-9AF6-678889F3C6E9}" type="presOf" srcId="{DD0AAE27-EC1A-0644-9C79-FCCE219070FD}" destId="{F7E662CC-81E2-9C4D-B502-264EBC5393EA}" srcOrd="0" destOrd="0" presId="urn:microsoft.com/office/officeart/2005/8/layout/StepDownProcess"/>
    <dgm:cxn modelId="{FFB93CC6-C60F-EA40-8081-D9C625125465}" srcId="{33904834-4644-9E46-9B36-143A48DA6383}" destId="{8A0576A0-E8AE-234D-AFDB-AB1588E578BA}" srcOrd="1" destOrd="0" parTransId="{FEB089D2-51EF-7A4A-A973-AF94826422E8}" sibTransId="{C93BD200-74C4-C941-BDAE-D4ABFDFF1622}"/>
    <dgm:cxn modelId="{2EA61A42-8002-5740-8A7D-6735946492AC}" type="presOf" srcId="{99A30926-6F80-BB46-BE0E-B9C6FFB7B832}" destId="{AECD0986-69EB-124A-973B-641E8EC253C2}" srcOrd="0" destOrd="1" presId="urn:microsoft.com/office/officeart/2005/8/layout/StepDownProcess"/>
    <dgm:cxn modelId="{2E86C467-7323-424B-85AE-78CF3F7B78A6}" type="presOf" srcId="{253E7232-056E-6B47-9AB0-7304F99F2B49}" destId="{AECD0986-69EB-124A-973B-641E8EC253C2}" srcOrd="0" destOrd="0" presId="urn:microsoft.com/office/officeart/2005/8/layout/StepDownProcess"/>
    <dgm:cxn modelId="{49C137A5-F1CA-E645-8216-203FAA028AB3}" srcId="{7E00DC2B-AE02-2A43-A5C0-3BE199679296}" destId="{DD0AAE27-EC1A-0644-9C79-FCCE219070FD}" srcOrd="0" destOrd="0" parTransId="{02C2657B-5D0F-8C4D-B417-6CD8E1A46541}" sibTransId="{7414F4E1-F666-E54A-BECD-667682F9DF27}"/>
    <dgm:cxn modelId="{41084B2F-A398-2A43-B550-9301AFDB0D58}" srcId="{7898ADF8-89BB-AE46-BC76-5FFB16470433}" destId="{396A7D7D-C5ED-B248-8619-250B19A93B4E}" srcOrd="0" destOrd="0" parTransId="{71555FF1-8F40-CA4E-863F-3222AD376458}" sibTransId="{B6EE8EA4-D775-D84F-B059-070B66EB8DCF}"/>
    <dgm:cxn modelId="{DB5B1477-8E30-F74C-B0F7-E0A96AB952FB}" type="presOf" srcId="{78D0C53A-FC56-4F40-831E-F4C6314244F1}" destId="{C518E3B0-A022-F545-A3A8-C2DD1E26CC33}" srcOrd="0" destOrd="0" presId="urn:microsoft.com/office/officeart/2005/8/layout/StepDownProcess"/>
    <dgm:cxn modelId="{4E2DF7AB-E3B7-564F-8DFF-B12F57F27967}" srcId="{7898ADF8-89BB-AE46-BC76-5FFB16470433}" destId="{33904834-4644-9E46-9B36-143A48DA6383}" srcOrd="2" destOrd="0" parTransId="{08025731-6B60-6C46-9B0B-75833439B6B1}" sibTransId="{B7EE168F-CC8D-2547-A266-EA46D29C32F3}"/>
    <dgm:cxn modelId="{79E4E44B-3D81-654F-9C21-E1E2719447CF}" type="presOf" srcId="{FC90816A-42EF-D54C-84FB-2533A3CA7B7F}" destId="{C518E3B0-A022-F545-A3A8-C2DD1E26CC33}" srcOrd="0" destOrd="1" presId="urn:microsoft.com/office/officeart/2005/8/layout/StepDownProcess"/>
    <dgm:cxn modelId="{F53BC7F8-FE7B-6347-8854-DB22F7F9C280}" type="presOf" srcId="{33904834-4644-9E46-9B36-143A48DA6383}" destId="{CD0C05C1-4BC8-1A4D-A3C2-55477A33A391}" srcOrd="0" destOrd="0" presId="urn:microsoft.com/office/officeart/2005/8/layout/StepDownProcess"/>
    <dgm:cxn modelId="{C68C3397-0581-3441-A58E-83876A8225E2}" srcId="{396A7D7D-C5ED-B248-8619-250B19A93B4E}" destId="{99A30926-6F80-BB46-BE0E-B9C6FFB7B832}" srcOrd="1" destOrd="0" parTransId="{59C18DA2-A7D5-6247-98D2-EF8C8A8CAADE}" sibTransId="{7A3EEBA8-2603-694F-B234-BA5E29F8D667}"/>
    <dgm:cxn modelId="{4286CCFC-EFFC-BB4D-A939-0463F592BD4E}" srcId="{4698FBEB-102E-324D-8EAD-FE278ED9E927}" destId="{FC90816A-42EF-D54C-84FB-2533A3CA7B7F}" srcOrd="1" destOrd="0" parTransId="{EAA903CF-9E0B-814C-BDFB-A6BC6F620CD3}" sibTransId="{23495642-1107-B14C-87CB-F81E39A20589}"/>
    <dgm:cxn modelId="{046D1009-7D43-5F40-9657-B16381C9501D}" type="presOf" srcId="{0058422C-557E-F347-A4A2-969D9586C9AE}" destId="{F7E662CC-81E2-9C4D-B502-264EBC5393EA}" srcOrd="0" destOrd="1" presId="urn:microsoft.com/office/officeart/2005/8/layout/StepDownProcess"/>
    <dgm:cxn modelId="{D4844ADF-2595-FE47-B927-6427FA242570}" type="presOf" srcId="{4698FBEB-102E-324D-8EAD-FE278ED9E927}" destId="{5C513CD7-BD2A-6C40-A864-B2296E730C0D}" srcOrd="0" destOrd="0" presId="urn:microsoft.com/office/officeart/2005/8/layout/StepDownProcess"/>
    <dgm:cxn modelId="{4CAD1764-6D7B-5E4A-ADAD-4092060B14EA}" srcId="{33904834-4644-9E46-9B36-143A48DA6383}" destId="{38BB1726-7A9D-C448-AB43-B17147665404}" srcOrd="0" destOrd="0" parTransId="{02F68587-43EA-A044-B19E-7D40879D86E3}" sibTransId="{8A2B104E-AA39-2D41-BE22-D292F80E8546}"/>
    <dgm:cxn modelId="{FBB8CE9A-84F9-6145-A704-8EEB55EA5D2F}" type="presOf" srcId="{396A7D7D-C5ED-B248-8619-250B19A93B4E}" destId="{D028870F-430E-694B-BE5F-31376E111166}" srcOrd="0" destOrd="0" presId="urn:microsoft.com/office/officeart/2005/8/layout/StepDownProcess"/>
    <dgm:cxn modelId="{7707BEE7-D4A4-8D47-8F5E-60614B8B0B86}" type="presOf" srcId="{8A0576A0-E8AE-234D-AFDB-AB1588E578BA}" destId="{2651B2DD-2999-CF40-ADA9-19286512D258}" srcOrd="0" destOrd="1" presId="urn:microsoft.com/office/officeart/2005/8/layout/StepDownProcess"/>
    <dgm:cxn modelId="{7F238285-D620-8F47-AD8D-C423ABDBD1C4}" type="presOf" srcId="{7E00DC2B-AE02-2A43-A5C0-3BE199679296}" destId="{22B469B5-F141-594D-9868-E84A5302C4CB}" srcOrd="0" destOrd="0" presId="urn:microsoft.com/office/officeart/2005/8/layout/StepDownProcess"/>
    <dgm:cxn modelId="{74BAAFA2-B19B-FC4D-B4D0-956638D78EDD}" srcId="{4698FBEB-102E-324D-8EAD-FE278ED9E927}" destId="{78D0C53A-FC56-4F40-831E-F4C6314244F1}" srcOrd="0" destOrd="0" parTransId="{DCF9D363-0EA5-9242-9C80-91B54B2ADCF3}" sibTransId="{D235E956-7205-654D-829D-D1EFC506C5F4}"/>
    <dgm:cxn modelId="{D6FD4F70-8297-8A4B-BAF7-2BAA83EE6F1B}" srcId="{396A7D7D-C5ED-B248-8619-250B19A93B4E}" destId="{253E7232-056E-6B47-9AB0-7304F99F2B49}" srcOrd="0" destOrd="0" parTransId="{EC786466-43BE-044A-926B-02CFF1160A90}" sibTransId="{9D4D8D02-3DEC-7044-B598-E4DC997B770A}"/>
    <dgm:cxn modelId="{686F305A-8CE1-E14E-83AA-458BB424D270}" type="presOf" srcId="{7898ADF8-89BB-AE46-BC76-5FFB16470433}" destId="{D1239D0B-2D45-1142-ABD5-7BD9DA6B5577}" srcOrd="0" destOrd="0" presId="urn:microsoft.com/office/officeart/2005/8/layout/StepDownProcess"/>
    <dgm:cxn modelId="{93A343DD-7CD3-B84D-A824-BABAF22A5270}" type="presParOf" srcId="{D1239D0B-2D45-1142-ABD5-7BD9DA6B5577}" destId="{690A233F-25BB-1548-A416-11888E1BBA43}" srcOrd="0" destOrd="0" presId="urn:microsoft.com/office/officeart/2005/8/layout/StepDownProcess"/>
    <dgm:cxn modelId="{FF5686B4-6ECA-2648-AEFA-1CB27C9D8DC5}" type="presParOf" srcId="{690A233F-25BB-1548-A416-11888E1BBA43}" destId="{1077342B-B255-7C46-A145-C9B2776DB205}" srcOrd="0" destOrd="0" presId="urn:microsoft.com/office/officeart/2005/8/layout/StepDownProcess"/>
    <dgm:cxn modelId="{96E72747-A4C8-054B-B5AD-E577F6B30850}" type="presParOf" srcId="{690A233F-25BB-1548-A416-11888E1BBA43}" destId="{D028870F-430E-694B-BE5F-31376E111166}" srcOrd="1" destOrd="0" presId="urn:microsoft.com/office/officeart/2005/8/layout/StepDownProcess"/>
    <dgm:cxn modelId="{5BC6E1DB-6740-354A-BA7C-FC6519304E3C}" type="presParOf" srcId="{690A233F-25BB-1548-A416-11888E1BBA43}" destId="{AECD0986-69EB-124A-973B-641E8EC253C2}" srcOrd="2" destOrd="0" presId="urn:microsoft.com/office/officeart/2005/8/layout/StepDownProcess"/>
    <dgm:cxn modelId="{6EEE4BC7-D5FD-214B-98B1-2525E37D5744}" type="presParOf" srcId="{D1239D0B-2D45-1142-ABD5-7BD9DA6B5577}" destId="{88B73F7F-2A5B-D545-A750-6D2C76B67DF9}" srcOrd="1" destOrd="0" presId="urn:microsoft.com/office/officeart/2005/8/layout/StepDownProcess"/>
    <dgm:cxn modelId="{3F18DA27-595C-0B40-BAC7-245940C41406}" type="presParOf" srcId="{D1239D0B-2D45-1142-ABD5-7BD9DA6B5577}" destId="{B6014330-E7DE-7849-A420-CD83D406EDEF}" srcOrd="2" destOrd="0" presId="urn:microsoft.com/office/officeart/2005/8/layout/StepDownProcess"/>
    <dgm:cxn modelId="{7C9521C0-3D0A-B944-B540-71FE8B56D05E}" type="presParOf" srcId="{B6014330-E7DE-7849-A420-CD83D406EDEF}" destId="{664EAE35-53FC-7D4E-87CF-33B967C2ECA7}" srcOrd="0" destOrd="0" presId="urn:microsoft.com/office/officeart/2005/8/layout/StepDownProcess"/>
    <dgm:cxn modelId="{34FEA949-611D-8A42-9BED-97F97333294D}" type="presParOf" srcId="{B6014330-E7DE-7849-A420-CD83D406EDEF}" destId="{22B469B5-F141-594D-9868-E84A5302C4CB}" srcOrd="1" destOrd="0" presId="urn:microsoft.com/office/officeart/2005/8/layout/StepDownProcess"/>
    <dgm:cxn modelId="{87C31B2B-AEB5-6F4F-B780-D9F9942C6EB8}" type="presParOf" srcId="{B6014330-E7DE-7849-A420-CD83D406EDEF}" destId="{F7E662CC-81E2-9C4D-B502-264EBC5393EA}" srcOrd="2" destOrd="0" presId="urn:microsoft.com/office/officeart/2005/8/layout/StepDownProcess"/>
    <dgm:cxn modelId="{8A58D709-5E9F-AB40-AA5A-282550CF55C9}" type="presParOf" srcId="{D1239D0B-2D45-1142-ABD5-7BD9DA6B5577}" destId="{8206C40C-1CE0-044F-B21C-6FD7C34C50F9}" srcOrd="3" destOrd="0" presId="urn:microsoft.com/office/officeart/2005/8/layout/StepDownProcess"/>
    <dgm:cxn modelId="{EE8B9E85-7645-174C-BBF5-1BEA691C068A}" type="presParOf" srcId="{D1239D0B-2D45-1142-ABD5-7BD9DA6B5577}" destId="{C1B311CA-AFD8-674E-86CF-510C7A904FAA}" srcOrd="4" destOrd="0" presId="urn:microsoft.com/office/officeart/2005/8/layout/StepDownProcess"/>
    <dgm:cxn modelId="{AF9CBAB1-CDAA-F648-8319-97F72720E9AA}" type="presParOf" srcId="{C1B311CA-AFD8-674E-86CF-510C7A904FAA}" destId="{79AB646A-5422-9E40-A6B0-786D9B7D20FF}" srcOrd="0" destOrd="0" presId="urn:microsoft.com/office/officeart/2005/8/layout/StepDownProcess"/>
    <dgm:cxn modelId="{B20573A3-5168-1342-9BC1-A2B7B9AE5110}" type="presParOf" srcId="{C1B311CA-AFD8-674E-86CF-510C7A904FAA}" destId="{CD0C05C1-4BC8-1A4D-A3C2-55477A33A391}" srcOrd="1" destOrd="0" presId="urn:microsoft.com/office/officeart/2005/8/layout/StepDownProcess"/>
    <dgm:cxn modelId="{D86B5AE7-F524-E241-B300-88825D9732E2}" type="presParOf" srcId="{C1B311CA-AFD8-674E-86CF-510C7A904FAA}" destId="{2651B2DD-2999-CF40-ADA9-19286512D258}" srcOrd="2" destOrd="0" presId="urn:microsoft.com/office/officeart/2005/8/layout/StepDownProcess"/>
    <dgm:cxn modelId="{D6E991C6-868B-634C-9F17-F8F4FA580A94}" type="presParOf" srcId="{D1239D0B-2D45-1142-ABD5-7BD9DA6B5577}" destId="{FF1BCE86-00A4-DB42-8F99-98F7D9D9FA6E}" srcOrd="5" destOrd="0" presId="urn:microsoft.com/office/officeart/2005/8/layout/StepDownProcess"/>
    <dgm:cxn modelId="{99963C53-BAD2-4B47-B8E9-343032ED60EA}" type="presParOf" srcId="{D1239D0B-2D45-1142-ABD5-7BD9DA6B5577}" destId="{9145523E-41B5-7E42-8055-BCD8B9D70682}" srcOrd="6" destOrd="0" presId="urn:microsoft.com/office/officeart/2005/8/layout/StepDownProcess"/>
    <dgm:cxn modelId="{07C0E2B6-4408-EC4C-A600-7726312C2ECC}" type="presParOf" srcId="{9145523E-41B5-7E42-8055-BCD8B9D70682}" destId="{5C513CD7-BD2A-6C40-A864-B2296E730C0D}" srcOrd="0" destOrd="0" presId="urn:microsoft.com/office/officeart/2005/8/layout/StepDownProcess"/>
    <dgm:cxn modelId="{64BC4272-338B-294C-B322-9AD020045613}" type="presParOf" srcId="{9145523E-41B5-7E42-8055-BCD8B9D70682}" destId="{C518E3B0-A022-F545-A3A8-C2DD1E26CC33}"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E87E0A-F1C3-AC48-9BBD-44FCBE902148}">
      <dsp:nvSpPr>
        <dsp:cNvPr id="0" name=""/>
        <dsp:cNvSpPr/>
      </dsp:nvSpPr>
      <dsp:spPr>
        <a:xfrm>
          <a:off x="0" y="2209"/>
          <a:ext cx="8229600" cy="0"/>
        </a:xfrm>
        <a:prstGeom prst="lin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39F59670-EB65-9440-B629-A1D1F51C7109}">
      <dsp:nvSpPr>
        <dsp:cNvPr id="0" name=""/>
        <dsp:cNvSpPr/>
      </dsp:nvSpPr>
      <dsp:spPr>
        <a:xfrm>
          <a:off x="0" y="2209"/>
          <a:ext cx="8229600" cy="1507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lvl="0" algn="l" defTabSz="1911350" rtl="0">
            <a:lnSpc>
              <a:spcPct val="90000"/>
            </a:lnSpc>
            <a:spcBef>
              <a:spcPct val="0"/>
            </a:spcBef>
            <a:spcAft>
              <a:spcPct val="35000"/>
            </a:spcAft>
          </a:pPr>
          <a:r>
            <a:rPr lang="en-US" sz="4300" kern="1200" dirty="0" smtClean="0"/>
            <a:t>Cloud Native?</a:t>
          </a:r>
          <a:endParaRPr lang="en-US" sz="4300" kern="1200" dirty="0"/>
        </a:p>
      </dsp:txBody>
      <dsp:txXfrm>
        <a:off x="0" y="2209"/>
        <a:ext cx="8229600" cy="1507181"/>
      </dsp:txXfrm>
    </dsp:sp>
    <dsp:sp modelId="{BD288FD4-C180-BF42-AEC5-4E37917748F8}">
      <dsp:nvSpPr>
        <dsp:cNvPr id="0" name=""/>
        <dsp:cNvSpPr/>
      </dsp:nvSpPr>
      <dsp:spPr>
        <a:xfrm>
          <a:off x="0" y="1509390"/>
          <a:ext cx="8229600" cy="0"/>
        </a:xfrm>
        <a:prstGeom prst="lin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54F086BA-D9C5-B74E-BB08-259C1E0BEF0E}">
      <dsp:nvSpPr>
        <dsp:cNvPr id="0" name=""/>
        <dsp:cNvSpPr/>
      </dsp:nvSpPr>
      <dsp:spPr>
        <a:xfrm>
          <a:off x="0" y="1509390"/>
          <a:ext cx="8229600" cy="1507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lvl="0" algn="l" defTabSz="1911350" rtl="0">
            <a:lnSpc>
              <a:spcPct val="90000"/>
            </a:lnSpc>
            <a:spcBef>
              <a:spcPct val="0"/>
            </a:spcBef>
            <a:spcAft>
              <a:spcPct val="35000"/>
            </a:spcAft>
          </a:pPr>
          <a:r>
            <a:rPr lang="en-US" sz="4300" kern="1200" smtClean="0"/>
            <a:t>Agile Infrastructure</a:t>
          </a:r>
          <a:endParaRPr lang="en-US" sz="4300" kern="1200"/>
        </a:p>
      </dsp:txBody>
      <dsp:txXfrm>
        <a:off x="0" y="1509390"/>
        <a:ext cx="8229600" cy="1507181"/>
      </dsp:txXfrm>
    </dsp:sp>
    <dsp:sp modelId="{BB3D42EB-00F2-E648-AE0E-D54F172DCD2A}">
      <dsp:nvSpPr>
        <dsp:cNvPr id="0" name=""/>
        <dsp:cNvSpPr/>
      </dsp:nvSpPr>
      <dsp:spPr>
        <a:xfrm>
          <a:off x="0" y="3016572"/>
          <a:ext cx="8229600" cy="0"/>
        </a:xfrm>
        <a:prstGeom prst="lin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2BBB2FFE-CA2F-9B46-BFBD-D3A9810B66C2}">
      <dsp:nvSpPr>
        <dsp:cNvPr id="0" name=""/>
        <dsp:cNvSpPr/>
      </dsp:nvSpPr>
      <dsp:spPr>
        <a:xfrm>
          <a:off x="0" y="3016572"/>
          <a:ext cx="8229600" cy="1507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lvl="0" algn="l" defTabSz="1911350" rtl="0">
            <a:lnSpc>
              <a:spcPct val="90000"/>
            </a:lnSpc>
            <a:spcBef>
              <a:spcPct val="0"/>
            </a:spcBef>
            <a:spcAft>
              <a:spcPct val="35000"/>
            </a:spcAft>
          </a:pPr>
          <a:r>
            <a:rPr lang="en-US" sz="4300" kern="1200" dirty="0" err="1" smtClean="0"/>
            <a:t>NetflixOSS</a:t>
          </a:r>
          <a:r>
            <a:rPr lang="en-US" sz="4300" kern="1200" dirty="0" smtClean="0"/>
            <a:t> – Cloud Native On-Ramp</a:t>
          </a:r>
          <a:endParaRPr lang="en-US" sz="4300" kern="1200" dirty="0"/>
        </a:p>
      </dsp:txBody>
      <dsp:txXfrm>
        <a:off x="0" y="3016572"/>
        <a:ext cx="8229600" cy="150718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77342B-B255-7C46-A145-C9B2776DB205}">
      <dsp:nvSpPr>
        <dsp:cNvPr id="0" name=""/>
        <dsp:cNvSpPr/>
      </dsp:nvSpPr>
      <dsp:spPr>
        <a:xfrm rot="5400000">
          <a:off x="862552" y="989245"/>
          <a:ext cx="868772" cy="989067"/>
        </a:xfrm>
        <a:prstGeom prst="bentUpArrow">
          <a:avLst>
            <a:gd name="adj1" fmla="val 32840"/>
            <a:gd name="adj2" fmla="val 25000"/>
            <a:gd name="adj3" fmla="val 35780"/>
          </a:avLst>
        </a:prstGeom>
        <a:solidFill>
          <a:schemeClr val="accent4">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D028870F-430E-694B-BE5F-31376E111166}">
      <dsp:nvSpPr>
        <dsp:cNvPr id="0" name=""/>
        <dsp:cNvSpPr/>
      </dsp:nvSpPr>
      <dsp:spPr>
        <a:xfrm>
          <a:off x="632380" y="26193"/>
          <a:ext cx="1462501" cy="1023703"/>
        </a:xfrm>
        <a:prstGeom prst="roundRect">
          <a:avLst>
            <a:gd name="adj" fmla="val 1667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Idea</a:t>
          </a:r>
          <a:endParaRPr lang="en-US" sz="1700" kern="1200" dirty="0"/>
        </a:p>
      </dsp:txBody>
      <dsp:txXfrm>
        <a:off x="682362" y="76175"/>
        <a:ext cx="1362537" cy="923739"/>
      </dsp:txXfrm>
    </dsp:sp>
    <dsp:sp modelId="{AECD0986-69EB-124A-973B-641E8EC253C2}">
      <dsp:nvSpPr>
        <dsp:cNvPr id="0" name=""/>
        <dsp:cNvSpPr/>
      </dsp:nvSpPr>
      <dsp:spPr>
        <a:xfrm>
          <a:off x="2102753" y="137057"/>
          <a:ext cx="1950627" cy="827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Front end in BR</a:t>
          </a:r>
          <a:endParaRPr lang="en-US" sz="1600" kern="1200" dirty="0"/>
        </a:p>
        <a:p>
          <a:pPr marL="171450" lvl="1" indent="-171450" algn="l" defTabSz="711200">
            <a:lnSpc>
              <a:spcPct val="90000"/>
            </a:lnSpc>
            <a:spcBef>
              <a:spcPct val="0"/>
            </a:spcBef>
            <a:spcAft>
              <a:spcPct val="15000"/>
            </a:spcAft>
            <a:buChar char="••"/>
          </a:pPr>
          <a:r>
            <a:rPr lang="en-US" sz="1600" kern="1200" dirty="0" smtClean="0"/>
            <a:t>Latency reduction</a:t>
          </a:r>
          <a:endParaRPr lang="en-US" sz="1600" kern="1200" dirty="0"/>
        </a:p>
      </dsp:txBody>
      <dsp:txXfrm>
        <a:off x="2102753" y="137057"/>
        <a:ext cx="1950627" cy="827402"/>
      </dsp:txXfrm>
    </dsp:sp>
    <dsp:sp modelId="{664EAE35-53FC-7D4E-87CF-33B967C2ECA7}">
      <dsp:nvSpPr>
        <dsp:cNvPr id="0" name=""/>
        <dsp:cNvSpPr/>
      </dsp:nvSpPr>
      <dsp:spPr>
        <a:xfrm rot="5400000">
          <a:off x="2287988" y="2139202"/>
          <a:ext cx="868772" cy="989067"/>
        </a:xfrm>
        <a:prstGeom prst="bentUpArrow">
          <a:avLst>
            <a:gd name="adj1" fmla="val 32840"/>
            <a:gd name="adj2" fmla="val 25000"/>
            <a:gd name="adj3" fmla="val 35780"/>
          </a:avLst>
        </a:prstGeom>
        <a:solidFill>
          <a:schemeClr val="accent4">
            <a:tint val="50000"/>
            <a:hueOff val="-1962699"/>
            <a:satOff val="9881"/>
            <a:lumOff val="6361"/>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22B469B5-F141-594D-9868-E84A5302C4CB}">
      <dsp:nvSpPr>
        <dsp:cNvPr id="0" name=""/>
        <dsp:cNvSpPr/>
      </dsp:nvSpPr>
      <dsp:spPr>
        <a:xfrm>
          <a:off x="2057816" y="1176150"/>
          <a:ext cx="1462501" cy="1023703"/>
        </a:xfrm>
        <a:prstGeom prst="roundRect">
          <a:avLst>
            <a:gd name="adj" fmla="val 16670"/>
          </a:avLst>
        </a:prstGeom>
        <a:gradFill rotWithShape="0">
          <a:gsLst>
            <a:gs pos="0">
              <a:schemeClr val="accent4">
                <a:hueOff val="-1488257"/>
                <a:satOff val="8966"/>
                <a:lumOff val="719"/>
                <a:alphaOff val="0"/>
                <a:tint val="100000"/>
                <a:shade val="100000"/>
                <a:satMod val="130000"/>
              </a:schemeClr>
            </a:gs>
            <a:gs pos="100000">
              <a:schemeClr val="accent4">
                <a:hueOff val="-1488257"/>
                <a:satOff val="8966"/>
                <a:lumOff val="719"/>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Development</a:t>
          </a:r>
          <a:endParaRPr lang="en-US" sz="1700" kern="1200" dirty="0"/>
        </a:p>
      </dsp:txBody>
      <dsp:txXfrm>
        <a:off x="2107798" y="1226132"/>
        <a:ext cx="1362537" cy="923739"/>
      </dsp:txXfrm>
    </dsp:sp>
    <dsp:sp modelId="{F7E662CC-81E2-9C4D-B502-264EBC5393EA}">
      <dsp:nvSpPr>
        <dsp:cNvPr id="0" name=""/>
        <dsp:cNvSpPr/>
      </dsp:nvSpPr>
      <dsp:spPr>
        <a:xfrm>
          <a:off x="3537209" y="1297286"/>
          <a:ext cx="1850045" cy="780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Reconfigure proxy</a:t>
          </a:r>
          <a:endParaRPr lang="en-US" sz="1600" kern="1200" dirty="0"/>
        </a:p>
        <a:p>
          <a:pPr marL="171450" lvl="1" indent="-171450" algn="l" defTabSz="711200">
            <a:lnSpc>
              <a:spcPct val="90000"/>
            </a:lnSpc>
            <a:spcBef>
              <a:spcPct val="0"/>
            </a:spcBef>
            <a:spcAft>
              <a:spcPct val="15000"/>
            </a:spcAft>
            <a:buChar char="••"/>
          </a:pPr>
          <a:r>
            <a:rPr lang="en-US" sz="1600" kern="1200" dirty="0" smtClean="0"/>
            <a:t>Test traffic in BR</a:t>
          </a:r>
          <a:endParaRPr lang="en-US" sz="1600" kern="1200" dirty="0"/>
        </a:p>
      </dsp:txBody>
      <dsp:txXfrm>
        <a:off x="3537209" y="1297286"/>
        <a:ext cx="1850045" cy="780397"/>
      </dsp:txXfrm>
    </dsp:sp>
    <dsp:sp modelId="{79AB646A-5422-9E40-A6B0-786D9B7D20FF}">
      <dsp:nvSpPr>
        <dsp:cNvPr id="0" name=""/>
        <dsp:cNvSpPr/>
      </dsp:nvSpPr>
      <dsp:spPr>
        <a:xfrm rot="5400000">
          <a:off x="3713424" y="3289160"/>
          <a:ext cx="868772" cy="989067"/>
        </a:xfrm>
        <a:prstGeom prst="bentUpArrow">
          <a:avLst>
            <a:gd name="adj1" fmla="val 32840"/>
            <a:gd name="adj2" fmla="val 25000"/>
            <a:gd name="adj3" fmla="val 35780"/>
          </a:avLst>
        </a:prstGeom>
        <a:solidFill>
          <a:schemeClr val="accent4">
            <a:tint val="50000"/>
            <a:hueOff val="-3925398"/>
            <a:satOff val="19763"/>
            <a:lumOff val="12722"/>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CD0C05C1-4BC8-1A4D-A3C2-55477A33A391}">
      <dsp:nvSpPr>
        <dsp:cNvPr id="0" name=""/>
        <dsp:cNvSpPr/>
      </dsp:nvSpPr>
      <dsp:spPr>
        <a:xfrm>
          <a:off x="3483252" y="2326108"/>
          <a:ext cx="1462501" cy="1023703"/>
        </a:xfrm>
        <a:prstGeom prst="roundRect">
          <a:avLst>
            <a:gd name="adj" fmla="val 16670"/>
          </a:avLst>
        </a:prstGeom>
        <a:gradFill rotWithShape="0">
          <a:gsLst>
            <a:gs pos="0">
              <a:schemeClr val="accent4">
                <a:hueOff val="-2976514"/>
                <a:satOff val="17933"/>
                <a:lumOff val="1437"/>
                <a:alphaOff val="0"/>
                <a:tint val="100000"/>
                <a:shade val="100000"/>
                <a:satMod val="130000"/>
              </a:schemeClr>
            </a:gs>
            <a:gs pos="100000">
              <a:schemeClr val="accent4">
                <a:hueOff val="-2976514"/>
                <a:satOff val="17933"/>
                <a:lumOff val="1437"/>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Operation</a:t>
          </a:r>
          <a:endParaRPr lang="en-US" sz="1700" kern="1200" dirty="0"/>
        </a:p>
      </dsp:txBody>
      <dsp:txXfrm>
        <a:off x="3533234" y="2376090"/>
        <a:ext cx="1362537" cy="923739"/>
      </dsp:txXfrm>
    </dsp:sp>
    <dsp:sp modelId="{2651B2DD-2999-CF40-ADA9-19286512D258}">
      <dsp:nvSpPr>
        <dsp:cNvPr id="0" name=""/>
        <dsp:cNvSpPr/>
      </dsp:nvSpPr>
      <dsp:spPr>
        <a:xfrm>
          <a:off x="4958225" y="2436971"/>
          <a:ext cx="1964721" cy="827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Deploy in 2 zones</a:t>
          </a:r>
          <a:endParaRPr lang="en-US" sz="1600" kern="1200" dirty="0"/>
        </a:p>
        <a:p>
          <a:pPr marL="171450" lvl="1" indent="-171450" algn="l" defTabSz="711200">
            <a:lnSpc>
              <a:spcPct val="90000"/>
            </a:lnSpc>
            <a:spcBef>
              <a:spcPct val="0"/>
            </a:spcBef>
            <a:spcAft>
              <a:spcPct val="15000"/>
            </a:spcAft>
            <a:buChar char="••"/>
          </a:pPr>
          <a:r>
            <a:rPr lang="en-US" sz="1600" kern="1200" dirty="0" smtClean="0"/>
            <a:t>Scale to traffic</a:t>
          </a:r>
          <a:endParaRPr lang="en-US" sz="1600" kern="1200" dirty="0"/>
        </a:p>
      </dsp:txBody>
      <dsp:txXfrm>
        <a:off x="4958225" y="2436971"/>
        <a:ext cx="1964721" cy="827402"/>
      </dsp:txXfrm>
    </dsp:sp>
    <dsp:sp modelId="{5C513CD7-BD2A-6C40-A864-B2296E730C0D}">
      <dsp:nvSpPr>
        <dsp:cNvPr id="0" name=""/>
        <dsp:cNvSpPr/>
      </dsp:nvSpPr>
      <dsp:spPr>
        <a:xfrm>
          <a:off x="4908687" y="3476065"/>
          <a:ext cx="1462501" cy="1023703"/>
        </a:xfrm>
        <a:prstGeom prst="roundRect">
          <a:avLst>
            <a:gd name="adj" fmla="val 16670"/>
          </a:avLst>
        </a:prstGeom>
        <a:gradFill rotWithShape="0">
          <a:gsLst>
            <a:gs pos="0">
              <a:schemeClr val="accent4">
                <a:hueOff val="-4464771"/>
                <a:satOff val="26899"/>
                <a:lumOff val="2156"/>
                <a:alphaOff val="0"/>
                <a:tint val="100000"/>
                <a:shade val="100000"/>
                <a:satMod val="130000"/>
              </a:schemeClr>
            </a:gs>
            <a:gs pos="100000">
              <a:schemeClr val="accent4">
                <a:hueOff val="-4464771"/>
                <a:satOff val="26899"/>
                <a:lumOff val="2156"/>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Retirement</a:t>
          </a:r>
          <a:endParaRPr lang="en-US" sz="1700" kern="1200" dirty="0"/>
        </a:p>
      </dsp:txBody>
      <dsp:txXfrm>
        <a:off x="4958669" y="3526047"/>
        <a:ext cx="1362537" cy="923739"/>
      </dsp:txXfrm>
    </dsp:sp>
    <dsp:sp modelId="{C518E3B0-A022-F545-A3A8-C2DD1E26CC33}">
      <dsp:nvSpPr>
        <dsp:cNvPr id="0" name=""/>
        <dsp:cNvSpPr/>
      </dsp:nvSpPr>
      <dsp:spPr>
        <a:xfrm>
          <a:off x="6367578" y="3572945"/>
          <a:ext cx="1388374" cy="827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Shut down</a:t>
          </a:r>
          <a:endParaRPr lang="en-US" sz="1600" kern="1200" dirty="0"/>
        </a:p>
        <a:p>
          <a:pPr marL="171450" lvl="1" indent="-171450" algn="l" defTabSz="711200">
            <a:lnSpc>
              <a:spcPct val="90000"/>
            </a:lnSpc>
            <a:spcBef>
              <a:spcPct val="0"/>
            </a:spcBef>
            <a:spcAft>
              <a:spcPct val="15000"/>
            </a:spcAft>
            <a:buChar char="••"/>
          </a:pPr>
          <a:r>
            <a:rPr lang="en-US" sz="1600" kern="1200" dirty="0" smtClean="0"/>
            <a:t>Archive data</a:t>
          </a:r>
          <a:endParaRPr lang="en-US" sz="1600" kern="1200" dirty="0"/>
        </a:p>
      </dsp:txBody>
      <dsp:txXfrm>
        <a:off x="6367578" y="3572945"/>
        <a:ext cx="1388374" cy="82740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FAB677-6AC2-A14D-88D6-496E564831F7}">
      <dsp:nvSpPr>
        <dsp:cNvPr id="0" name=""/>
        <dsp:cNvSpPr/>
      </dsp:nvSpPr>
      <dsp:spPr>
        <a:xfrm>
          <a:off x="3616" y="1630491"/>
          <a:ext cx="3162448" cy="1264979"/>
        </a:xfrm>
        <a:prstGeom prst="homePlat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86690" tIns="93345" rIns="46673" bIns="93345" numCol="1" spcCol="1270" anchor="ctr" anchorCtr="0">
          <a:noAutofit/>
        </a:bodyPr>
        <a:lstStyle/>
        <a:p>
          <a:pPr lvl="0" algn="ctr" defTabSz="1555750">
            <a:lnSpc>
              <a:spcPct val="90000"/>
            </a:lnSpc>
            <a:spcBef>
              <a:spcPct val="0"/>
            </a:spcBef>
            <a:spcAft>
              <a:spcPct val="35000"/>
            </a:spcAft>
          </a:pPr>
          <a:r>
            <a:rPr lang="en-US" sz="3500" kern="1200" dirty="0" smtClean="0"/>
            <a:t>Bleeding Edge Innovation</a:t>
          </a:r>
          <a:endParaRPr lang="en-US" sz="3500" kern="1200" dirty="0"/>
        </a:p>
      </dsp:txBody>
      <dsp:txXfrm>
        <a:off x="3616" y="1630491"/>
        <a:ext cx="2846203" cy="1264979"/>
      </dsp:txXfrm>
    </dsp:sp>
    <dsp:sp modelId="{FBB05872-938C-354F-A02C-78529D2311A6}">
      <dsp:nvSpPr>
        <dsp:cNvPr id="0" name=""/>
        <dsp:cNvSpPr/>
      </dsp:nvSpPr>
      <dsp:spPr>
        <a:xfrm>
          <a:off x="2533575" y="1630491"/>
          <a:ext cx="3162448" cy="1264979"/>
        </a:xfrm>
        <a:prstGeom prst="chevron">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40018" tIns="93345" rIns="46673" bIns="93345" numCol="1" spcCol="1270" anchor="ctr" anchorCtr="0">
          <a:noAutofit/>
        </a:bodyPr>
        <a:lstStyle/>
        <a:p>
          <a:pPr lvl="0" algn="ctr" defTabSz="1555750">
            <a:lnSpc>
              <a:spcPct val="90000"/>
            </a:lnSpc>
            <a:spcBef>
              <a:spcPct val="0"/>
            </a:spcBef>
            <a:spcAft>
              <a:spcPct val="35000"/>
            </a:spcAft>
          </a:pPr>
          <a:r>
            <a:rPr lang="en-US" sz="3500" kern="1200" dirty="0" smtClean="0"/>
            <a:t>Common Pattern</a:t>
          </a:r>
          <a:endParaRPr lang="en-US" sz="3500" kern="1200" dirty="0"/>
        </a:p>
      </dsp:txBody>
      <dsp:txXfrm>
        <a:off x="3166065" y="1630491"/>
        <a:ext cx="1897469" cy="1264979"/>
      </dsp:txXfrm>
    </dsp:sp>
    <dsp:sp modelId="{ED7E9730-B49D-594E-A741-0023A2D25088}">
      <dsp:nvSpPr>
        <dsp:cNvPr id="0" name=""/>
        <dsp:cNvSpPr/>
      </dsp:nvSpPr>
      <dsp:spPr>
        <a:xfrm>
          <a:off x="5063534" y="1630491"/>
          <a:ext cx="3162448" cy="1264979"/>
        </a:xfrm>
        <a:prstGeom prst="chevron">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40018" tIns="93345" rIns="46673" bIns="93345" numCol="1" spcCol="1270" anchor="ctr" anchorCtr="0">
          <a:noAutofit/>
        </a:bodyPr>
        <a:lstStyle/>
        <a:p>
          <a:pPr lvl="0" algn="ctr" defTabSz="1555750">
            <a:lnSpc>
              <a:spcPct val="90000"/>
            </a:lnSpc>
            <a:spcBef>
              <a:spcPct val="0"/>
            </a:spcBef>
            <a:spcAft>
              <a:spcPct val="35000"/>
            </a:spcAft>
          </a:pPr>
          <a:r>
            <a:rPr lang="en-US" sz="3500" kern="1200" dirty="0" smtClean="0"/>
            <a:t>Shared Pattern</a:t>
          </a:r>
          <a:endParaRPr lang="en-US" sz="3500" kern="1200" dirty="0"/>
        </a:p>
      </dsp:txBody>
      <dsp:txXfrm>
        <a:off x="5696024" y="1630491"/>
        <a:ext cx="1897469" cy="126497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D97B35-FA0A-9F4F-A628-CCEF0EA8AFFE}">
      <dsp:nvSpPr>
        <dsp:cNvPr id="0" name=""/>
        <dsp:cNvSpPr/>
      </dsp:nvSpPr>
      <dsp:spPr>
        <a:xfrm rot="16200000">
          <a:off x="553508" y="-553508"/>
          <a:ext cx="3007783" cy="4114800"/>
        </a:xfrm>
        <a:prstGeom prst="round1Rect">
          <a:avLst/>
        </a:prstGeom>
        <a:gradFill rotWithShape="0">
          <a:gsLst>
            <a:gs pos="0">
              <a:schemeClr val="accent2">
                <a:alpha val="90000"/>
                <a:hueOff val="0"/>
                <a:satOff val="0"/>
                <a:lumOff val="0"/>
                <a:alphaOff val="0"/>
                <a:tint val="100000"/>
                <a:shade val="100000"/>
                <a:satMod val="130000"/>
              </a:schemeClr>
            </a:gs>
            <a:gs pos="100000">
              <a:schemeClr val="accent2">
                <a:alpha val="9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4696" tIns="234696" rIns="234696" bIns="234696" numCol="1" spcCol="1270" anchor="ctr" anchorCtr="0">
          <a:noAutofit/>
        </a:bodyPr>
        <a:lstStyle/>
        <a:p>
          <a:pPr lvl="0" algn="ctr" defTabSz="1466850">
            <a:lnSpc>
              <a:spcPct val="90000"/>
            </a:lnSpc>
            <a:spcBef>
              <a:spcPct val="0"/>
            </a:spcBef>
            <a:spcAft>
              <a:spcPct val="35000"/>
            </a:spcAft>
          </a:pPr>
          <a:r>
            <a:rPr lang="en-US" sz="3300" kern="1200" dirty="0" smtClean="0"/>
            <a:t>Establish our solutions as Best Practices / Standards</a:t>
          </a:r>
          <a:endParaRPr lang="en-US" sz="3300" kern="1200" dirty="0"/>
        </a:p>
      </dsp:txBody>
      <dsp:txXfrm rot="5400000">
        <a:off x="0" y="0"/>
        <a:ext cx="4114800" cy="2255837"/>
      </dsp:txXfrm>
    </dsp:sp>
    <dsp:sp modelId="{A9177AE4-D78D-7B4A-A5BC-E9DB18FFC092}">
      <dsp:nvSpPr>
        <dsp:cNvPr id="0" name=""/>
        <dsp:cNvSpPr/>
      </dsp:nvSpPr>
      <dsp:spPr>
        <a:xfrm>
          <a:off x="4114800" y="0"/>
          <a:ext cx="4114800" cy="3007783"/>
        </a:xfrm>
        <a:prstGeom prst="round1Rect">
          <a:avLst/>
        </a:prstGeom>
        <a:gradFill rotWithShape="0">
          <a:gsLst>
            <a:gs pos="0">
              <a:schemeClr val="accent2">
                <a:alpha val="90000"/>
                <a:hueOff val="0"/>
                <a:satOff val="0"/>
                <a:lumOff val="0"/>
                <a:alphaOff val="-13333"/>
                <a:tint val="100000"/>
                <a:shade val="100000"/>
                <a:satMod val="130000"/>
              </a:schemeClr>
            </a:gs>
            <a:gs pos="100000">
              <a:schemeClr val="accent2">
                <a:alpha val="90000"/>
                <a:hueOff val="0"/>
                <a:satOff val="0"/>
                <a:lumOff val="0"/>
                <a:alphaOff val="-13333"/>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4696" tIns="234696" rIns="234696" bIns="234696" numCol="1" spcCol="1270" anchor="ctr" anchorCtr="0">
          <a:noAutofit/>
        </a:bodyPr>
        <a:lstStyle/>
        <a:p>
          <a:pPr lvl="0" algn="ctr" defTabSz="1466850">
            <a:lnSpc>
              <a:spcPct val="90000"/>
            </a:lnSpc>
            <a:spcBef>
              <a:spcPct val="0"/>
            </a:spcBef>
            <a:spcAft>
              <a:spcPct val="35000"/>
            </a:spcAft>
          </a:pPr>
          <a:r>
            <a:rPr lang="en-US" sz="3300" kern="1200" dirty="0" smtClean="0"/>
            <a:t>Hire, Retain and Engage Top Engineers</a:t>
          </a:r>
          <a:endParaRPr lang="en-US" sz="3300" kern="1200" dirty="0"/>
        </a:p>
      </dsp:txBody>
      <dsp:txXfrm>
        <a:off x="4114800" y="0"/>
        <a:ext cx="4114800" cy="2255837"/>
      </dsp:txXfrm>
    </dsp:sp>
    <dsp:sp modelId="{1A53060B-B6B9-DA45-B05D-0D15CF631A06}">
      <dsp:nvSpPr>
        <dsp:cNvPr id="0" name=""/>
        <dsp:cNvSpPr/>
      </dsp:nvSpPr>
      <dsp:spPr>
        <a:xfrm rot="10800000">
          <a:off x="0" y="3007783"/>
          <a:ext cx="4114800" cy="3007783"/>
        </a:xfrm>
        <a:prstGeom prst="round1Rect">
          <a:avLst/>
        </a:prstGeom>
        <a:gradFill rotWithShape="0">
          <a:gsLst>
            <a:gs pos="0">
              <a:schemeClr val="accent2">
                <a:alpha val="90000"/>
                <a:hueOff val="0"/>
                <a:satOff val="0"/>
                <a:lumOff val="0"/>
                <a:alphaOff val="-26667"/>
                <a:tint val="100000"/>
                <a:shade val="100000"/>
                <a:satMod val="130000"/>
              </a:schemeClr>
            </a:gs>
            <a:gs pos="100000">
              <a:schemeClr val="accent2">
                <a:alpha val="90000"/>
                <a:hueOff val="0"/>
                <a:satOff val="0"/>
                <a:lumOff val="0"/>
                <a:alphaOff val="-26667"/>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4696" tIns="234696" rIns="234696" bIns="234696" numCol="1" spcCol="1270" anchor="ctr" anchorCtr="0">
          <a:noAutofit/>
        </a:bodyPr>
        <a:lstStyle/>
        <a:p>
          <a:pPr lvl="0" algn="ctr" defTabSz="1466850">
            <a:lnSpc>
              <a:spcPct val="90000"/>
            </a:lnSpc>
            <a:spcBef>
              <a:spcPct val="0"/>
            </a:spcBef>
            <a:spcAft>
              <a:spcPct val="35000"/>
            </a:spcAft>
          </a:pPr>
          <a:r>
            <a:rPr lang="en-US" sz="3300" kern="1200" dirty="0" smtClean="0"/>
            <a:t>Build up Netflix Technology Brand</a:t>
          </a:r>
          <a:endParaRPr lang="en-US" sz="3300" kern="1200" dirty="0"/>
        </a:p>
      </dsp:txBody>
      <dsp:txXfrm rot="10800000">
        <a:off x="0" y="3759729"/>
        <a:ext cx="4114800" cy="2255837"/>
      </dsp:txXfrm>
    </dsp:sp>
    <dsp:sp modelId="{9B5450F3-B95F-3A40-AEEE-16FB1DD5BDF3}">
      <dsp:nvSpPr>
        <dsp:cNvPr id="0" name=""/>
        <dsp:cNvSpPr/>
      </dsp:nvSpPr>
      <dsp:spPr>
        <a:xfrm rot="5400000">
          <a:off x="4668308" y="2454275"/>
          <a:ext cx="3007783" cy="4114800"/>
        </a:xfrm>
        <a:prstGeom prst="round1Rect">
          <a:avLst/>
        </a:prstGeom>
        <a:gradFill rotWithShape="0">
          <a:gsLst>
            <a:gs pos="0">
              <a:schemeClr val="accent2">
                <a:alpha val="90000"/>
                <a:hueOff val="0"/>
                <a:satOff val="0"/>
                <a:lumOff val="0"/>
                <a:alphaOff val="-40000"/>
                <a:tint val="100000"/>
                <a:shade val="100000"/>
                <a:satMod val="130000"/>
              </a:schemeClr>
            </a:gs>
            <a:gs pos="100000">
              <a:schemeClr val="accent2">
                <a:alpha val="90000"/>
                <a:hueOff val="0"/>
                <a:satOff val="0"/>
                <a:lumOff val="0"/>
                <a:alphaOff val="-4000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4696" tIns="234696" rIns="234696" bIns="234696" numCol="1" spcCol="1270" anchor="ctr" anchorCtr="0">
          <a:noAutofit/>
        </a:bodyPr>
        <a:lstStyle/>
        <a:p>
          <a:pPr lvl="0" algn="ctr" defTabSz="1466850">
            <a:lnSpc>
              <a:spcPct val="90000"/>
            </a:lnSpc>
            <a:spcBef>
              <a:spcPct val="0"/>
            </a:spcBef>
            <a:spcAft>
              <a:spcPct val="35000"/>
            </a:spcAft>
          </a:pPr>
          <a:r>
            <a:rPr lang="en-US" sz="3300" kern="1200" dirty="0" smtClean="0"/>
            <a:t>Benefit from a shared ecosystem</a:t>
          </a:r>
          <a:endParaRPr lang="en-US" sz="3300" kern="1200" dirty="0"/>
        </a:p>
      </dsp:txBody>
      <dsp:txXfrm rot="-5400000">
        <a:off x="4114800" y="3759729"/>
        <a:ext cx="4114800" cy="2255837"/>
      </dsp:txXfrm>
    </dsp:sp>
    <dsp:sp modelId="{B1FE2325-E59F-AE42-AB56-685863DF775A}">
      <dsp:nvSpPr>
        <dsp:cNvPr id="0" name=""/>
        <dsp:cNvSpPr/>
      </dsp:nvSpPr>
      <dsp:spPr>
        <a:xfrm>
          <a:off x="2880359" y="2255837"/>
          <a:ext cx="2468880" cy="1503891"/>
        </a:xfrm>
        <a:prstGeom prst="roundRect">
          <a:avLst/>
        </a:prstGeom>
        <a:gradFill rotWithShape="0">
          <a:gsLst>
            <a:gs pos="0">
              <a:schemeClr val="accent2">
                <a:tint val="40000"/>
                <a:hueOff val="0"/>
                <a:satOff val="0"/>
                <a:lumOff val="0"/>
                <a:alphaOff val="0"/>
                <a:tint val="100000"/>
                <a:shade val="100000"/>
                <a:satMod val="130000"/>
              </a:schemeClr>
            </a:gs>
            <a:gs pos="100000">
              <a:schemeClr val="accent2">
                <a:tint val="4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Goals</a:t>
          </a:r>
          <a:endParaRPr lang="en-US" sz="3300" kern="1200" dirty="0"/>
        </a:p>
      </dsp:txBody>
      <dsp:txXfrm>
        <a:off x="2953773" y="2329251"/>
        <a:ext cx="2322052" cy="135706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175569-D129-4044-8D7B-5E101CFAEE12}">
      <dsp:nvSpPr>
        <dsp:cNvPr id="0" name=""/>
        <dsp:cNvSpPr/>
      </dsp:nvSpPr>
      <dsp:spPr>
        <a:xfrm>
          <a:off x="0" y="0"/>
          <a:ext cx="7925692" cy="5645513"/>
        </a:xfrm>
        <a:prstGeom prst="roundRect">
          <a:avLst>
            <a:gd name="adj" fmla="val 850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9070" tIns="179070" rIns="179070" bIns="4381546" numCol="1" spcCol="1270" anchor="t" anchorCtr="0">
          <a:noAutofit/>
        </a:bodyPr>
        <a:lstStyle/>
        <a:p>
          <a:pPr lvl="0" algn="l" defTabSz="2089150">
            <a:lnSpc>
              <a:spcPct val="90000"/>
            </a:lnSpc>
            <a:spcBef>
              <a:spcPct val="0"/>
            </a:spcBef>
            <a:spcAft>
              <a:spcPct val="35000"/>
            </a:spcAft>
          </a:pPr>
          <a:r>
            <a:rPr lang="en-US" sz="4700" kern="1200" dirty="0" smtClean="0"/>
            <a:t>AWS Account</a:t>
          </a:r>
          <a:endParaRPr lang="en-US" sz="4700" kern="1200" dirty="0"/>
        </a:p>
      </dsp:txBody>
      <dsp:txXfrm>
        <a:off x="140549" y="140549"/>
        <a:ext cx="7644594" cy="5364415"/>
      </dsp:txXfrm>
    </dsp:sp>
    <dsp:sp modelId="{29B472CA-3880-0044-A7D0-2318B2D0984C}">
      <dsp:nvSpPr>
        <dsp:cNvPr id="0" name=""/>
        <dsp:cNvSpPr/>
      </dsp:nvSpPr>
      <dsp:spPr>
        <a:xfrm>
          <a:off x="198142" y="1411378"/>
          <a:ext cx="1188853" cy="641598"/>
        </a:xfrm>
        <a:prstGeom prst="roundRect">
          <a:avLst>
            <a:gd name="adj" fmla="val 10500"/>
          </a:avLst>
        </a:prstGeom>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Asgard</a:t>
          </a:r>
          <a:r>
            <a:rPr lang="en-US" sz="1200" kern="1200" dirty="0" smtClean="0"/>
            <a:t> </a:t>
          </a:r>
          <a:r>
            <a:rPr lang="en-US" sz="1200" kern="1200" dirty="0" smtClean="0">
              <a:solidFill>
                <a:schemeClr val="bg1"/>
              </a:solidFill>
            </a:rPr>
            <a:t>Console</a:t>
          </a:r>
          <a:endParaRPr lang="en-US" sz="1200" kern="1200" dirty="0">
            <a:solidFill>
              <a:schemeClr val="bg1"/>
            </a:solidFill>
          </a:endParaRPr>
        </a:p>
      </dsp:txBody>
      <dsp:txXfrm>
        <a:off x="217873" y="1431109"/>
        <a:ext cx="1149391" cy="602136"/>
      </dsp:txXfrm>
    </dsp:sp>
    <dsp:sp modelId="{977C2C10-898E-354E-9223-413F6C64B98F}">
      <dsp:nvSpPr>
        <dsp:cNvPr id="0" name=""/>
        <dsp:cNvSpPr/>
      </dsp:nvSpPr>
      <dsp:spPr>
        <a:xfrm>
          <a:off x="198142" y="2072278"/>
          <a:ext cx="1188853" cy="641598"/>
        </a:xfrm>
        <a:prstGeom prst="roundRect">
          <a:avLst>
            <a:gd name="adj" fmla="val 10500"/>
          </a:avLst>
        </a:prstGeom>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Archaius</a:t>
          </a:r>
          <a:r>
            <a:rPr lang="en-US" sz="1200" kern="1200" dirty="0" smtClean="0"/>
            <a:t> </a:t>
          </a:r>
          <a:r>
            <a:rPr lang="en-US" sz="1200" kern="1200" dirty="0" err="1" smtClean="0">
              <a:solidFill>
                <a:srgbClr val="FFFFFF"/>
              </a:solidFill>
            </a:rPr>
            <a:t>Config</a:t>
          </a:r>
          <a:r>
            <a:rPr lang="en-US" sz="1200" kern="1200" dirty="0" smtClean="0">
              <a:solidFill>
                <a:srgbClr val="FFFFFF"/>
              </a:solidFill>
            </a:rPr>
            <a:t> Service</a:t>
          </a:r>
          <a:endParaRPr lang="en-US" sz="1200" kern="1200" dirty="0">
            <a:solidFill>
              <a:srgbClr val="FFFFFF"/>
            </a:solidFill>
          </a:endParaRPr>
        </a:p>
      </dsp:txBody>
      <dsp:txXfrm>
        <a:off x="217873" y="2092009"/>
        <a:ext cx="1149391" cy="602136"/>
      </dsp:txXfrm>
    </dsp:sp>
    <dsp:sp modelId="{995FC411-8136-7B45-B58F-BCA2363852CD}">
      <dsp:nvSpPr>
        <dsp:cNvPr id="0" name=""/>
        <dsp:cNvSpPr/>
      </dsp:nvSpPr>
      <dsp:spPr>
        <a:xfrm>
          <a:off x="198142" y="2733178"/>
          <a:ext cx="1188853" cy="641598"/>
        </a:xfrm>
        <a:prstGeom prst="roundRect">
          <a:avLst>
            <a:gd name="adj" fmla="val 10500"/>
          </a:avLst>
        </a:prstGeom>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rgbClr val="FFFFFF"/>
              </a:solidFill>
            </a:rPr>
            <a:t>Cross region </a:t>
          </a:r>
          <a:r>
            <a:rPr lang="en-US" sz="1200" kern="1200" dirty="0" err="1" smtClean="0"/>
            <a:t>Priam</a:t>
          </a:r>
          <a:r>
            <a:rPr lang="en-US" sz="1200" kern="1200" dirty="0" smtClean="0"/>
            <a:t> </a:t>
          </a:r>
          <a:r>
            <a:rPr lang="en-US" sz="1200" kern="1200" dirty="0" smtClean="0">
              <a:solidFill>
                <a:srgbClr val="FFFFFF"/>
              </a:solidFill>
            </a:rPr>
            <a:t>C*</a:t>
          </a:r>
          <a:endParaRPr lang="en-US" sz="1200" kern="1200" dirty="0">
            <a:solidFill>
              <a:srgbClr val="FFFFFF"/>
            </a:solidFill>
          </a:endParaRPr>
        </a:p>
      </dsp:txBody>
      <dsp:txXfrm>
        <a:off x="217873" y="2752909"/>
        <a:ext cx="1149391" cy="602136"/>
      </dsp:txXfrm>
    </dsp:sp>
    <dsp:sp modelId="{1770602C-DA6E-3147-A512-3AAEE1986E2D}">
      <dsp:nvSpPr>
        <dsp:cNvPr id="0" name=""/>
        <dsp:cNvSpPr/>
      </dsp:nvSpPr>
      <dsp:spPr>
        <a:xfrm>
          <a:off x="198142" y="3394077"/>
          <a:ext cx="1188853" cy="641598"/>
        </a:xfrm>
        <a:prstGeom prst="roundRect">
          <a:avLst>
            <a:gd name="adj" fmla="val 10500"/>
          </a:avLst>
        </a:prstGeom>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Explorers </a:t>
          </a:r>
          <a:r>
            <a:rPr lang="en-US" sz="1200" kern="1200" dirty="0" smtClean="0">
              <a:solidFill>
                <a:schemeClr val="bg1"/>
              </a:solidFill>
            </a:rPr>
            <a:t>Dashboards</a:t>
          </a:r>
        </a:p>
      </dsp:txBody>
      <dsp:txXfrm>
        <a:off x="217873" y="3413808"/>
        <a:ext cx="1149391" cy="602136"/>
      </dsp:txXfrm>
    </dsp:sp>
    <dsp:sp modelId="{3A68D4B7-40FD-0A49-BC14-0A6A468B33DE}">
      <dsp:nvSpPr>
        <dsp:cNvPr id="0" name=""/>
        <dsp:cNvSpPr/>
      </dsp:nvSpPr>
      <dsp:spPr>
        <a:xfrm>
          <a:off x="198142" y="4054977"/>
          <a:ext cx="1188853" cy="641598"/>
        </a:xfrm>
        <a:prstGeom prst="roundRect">
          <a:avLst>
            <a:gd name="adj" fmla="val 10500"/>
          </a:avLst>
        </a:prstGeom>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Atlas</a:t>
          </a:r>
        </a:p>
        <a:p>
          <a:pPr lvl="0" algn="ctr" defTabSz="533400">
            <a:lnSpc>
              <a:spcPct val="90000"/>
            </a:lnSpc>
            <a:spcBef>
              <a:spcPct val="0"/>
            </a:spcBef>
            <a:spcAft>
              <a:spcPct val="35000"/>
            </a:spcAft>
          </a:pPr>
          <a:r>
            <a:rPr lang="en-US" sz="1200" kern="1200" dirty="0" smtClean="0">
              <a:solidFill>
                <a:schemeClr val="bg1"/>
              </a:solidFill>
            </a:rPr>
            <a:t>Monitoring</a:t>
          </a:r>
          <a:endParaRPr lang="en-US" sz="1200" kern="1200" dirty="0">
            <a:solidFill>
              <a:schemeClr val="bg1"/>
            </a:solidFill>
          </a:endParaRPr>
        </a:p>
      </dsp:txBody>
      <dsp:txXfrm>
        <a:off x="217873" y="4074708"/>
        <a:ext cx="1149391" cy="602136"/>
      </dsp:txXfrm>
    </dsp:sp>
    <dsp:sp modelId="{D58B85CF-76F8-EF49-B389-05E77C1D9A51}">
      <dsp:nvSpPr>
        <dsp:cNvPr id="0" name=""/>
        <dsp:cNvSpPr/>
      </dsp:nvSpPr>
      <dsp:spPr>
        <a:xfrm>
          <a:off x="198142" y="4715877"/>
          <a:ext cx="1188853" cy="641598"/>
        </a:xfrm>
        <a:prstGeom prst="roundRect">
          <a:avLst>
            <a:gd name="adj" fmla="val 10500"/>
          </a:avLst>
        </a:prstGeom>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Genie </a:t>
          </a:r>
          <a:r>
            <a:rPr lang="en-US" sz="1200" kern="1200" dirty="0" err="1" smtClean="0">
              <a:solidFill>
                <a:srgbClr val="FFFFFF"/>
              </a:solidFill>
            </a:rPr>
            <a:t>Hadoop</a:t>
          </a:r>
          <a:r>
            <a:rPr lang="en-US" sz="1200" kern="1200" dirty="0" smtClean="0">
              <a:solidFill>
                <a:srgbClr val="FFFFFF"/>
              </a:solidFill>
            </a:rPr>
            <a:t> Services</a:t>
          </a:r>
          <a:endParaRPr lang="en-US" sz="1200" kern="1200" dirty="0">
            <a:solidFill>
              <a:srgbClr val="FFFFFF"/>
            </a:solidFill>
          </a:endParaRPr>
        </a:p>
      </dsp:txBody>
      <dsp:txXfrm>
        <a:off x="217873" y="4735608"/>
        <a:ext cx="1149391" cy="602136"/>
      </dsp:txXfrm>
    </dsp:sp>
    <dsp:sp modelId="{BDB0C96F-92FB-DC4D-88A6-9968B9F01095}">
      <dsp:nvSpPr>
        <dsp:cNvPr id="0" name=""/>
        <dsp:cNvSpPr/>
      </dsp:nvSpPr>
      <dsp:spPr>
        <a:xfrm>
          <a:off x="1585138" y="1411378"/>
          <a:ext cx="6142411" cy="3951859"/>
        </a:xfrm>
        <a:prstGeom prst="roundRect">
          <a:avLst>
            <a:gd name="adj" fmla="val 10500"/>
          </a:avLst>
        </a:prstGeom>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79070" tIns="179070" rIns="179070" bIns="2509431" numCol="1" spcCol="1270" anchor="t" anchorCtr="0">
          <a:noAutofit/>
        </a:bodyPr>
        <a:lstStyle/>
        <a:p>
          <a:pPr lvl="0" algn="l" defTabSz="2089150">
            <a:lnSpc>
              <a:spcPct val="90000"/>
            </a:lnSpc>
            <a:spcBef>
              <a:spcPct val="0"/>
            </a:spcBef>
            <a:spcAft>
              <a:spcPct val="35000"/>
            </a:spcAft>
          </a:pPr>
          <a:r>
            <a:rPr lang="en-US" sz="4700" kern="1200" dirty="0" smtClean="0"/>
            <a:t>Multiple AWS Regions</a:t>
          </a:r>
          <a:endParaRPr lang="en-US" sz="4700" kern="1200" dirty="0"/>
        </a:p>
      </dsp:txBody>
      <dsp:txXfrm>
        <a:off x="1706671" y="1532911"/>
        <a:ext cx="5899345" cy="3708793"/>
      </dsp:txXfrm>
    </dsp:sp>
    <dsp:sp modelId="{E61E5E94-86F5-234E-92C6-5A34A4DA0506}">
      <dsp:nvSpPr>
        <dsp:cNvPr id="0" name=""/>
        <dsp:cNvSpPr/>
      </dsp:nvSpPr>
      <dsp:spPr>
        <a:xfrm>
          <a:off x="1738698" y="2794529"/>
          <a:ext cx="1228482" cy="546443"/>
        </a:xfrm>
        <a:prstGeom prst="roundRect">
          <a:avLst>
            <a:gd name="adj" fmla="val 10500"/>
          </a:avLst>
        </a:prstGeom>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Eureka </a:t>
          </a:r>
          <a:r>
            <a:rPr lang="en-US" sz="1200" kern="1200" dirty="0" smtClean="0">
              <a:solidFill>
                <a:srgbClr val="FFFFFF"/>
              </a:solidFill>
            </a:rPr>
            <a:t>Registry</a:t>
          </a:r>
          <a:endParaRPr lang="en-US" sz="1200" kern="1200" dirty="0">
            <a:solidFill>
              <a:srgbClr val="FFFFFF"/>
            </a:solidFill>
          </a:endParaRPr>
        </a:p>
      </dsp:txBody>
      <dsp:txXfrm>
        <a:off x="1755503" y="2811334"/>
        <a:ext cx="1194872" cy="512833"/>
      </dsp:txXfrm>
    </dsp:sp>
    <dsp:sp modelId="{8C5D7581-C8F3-6144-BBA5-E3830BBEC56A}">
      <dsp:nvSpPr>
        <dsp:cNvPr id="0" name=""/>
        <dsp:cNvSpPr/>
      </dsp:nvSpPr>
      <dsp:spPr>
        <a:xfrm>
          <a:off x="1738698" y="3369562"/>
          <a:ext cx="1228482" cy="546443"/>
        </a:xfrm>
        <a:prstGeom prst="roundRect">
          <a:avLst>
            <a:gd name="adj" fmla="val 10500"/>
          </a:avLst>
        </a:prstGeom>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Exhibitor </a:t>
          </a:r>
          <a:r>
            <a:rPr lang="en-US" sz="1200" kern="1200" dirty="0" smtClean="0">
              <a:solidFill>
                <a:srgbClr val="FFFFFF"/>
              </a:solidFill>
            </a:rPr>
            <a:t>ZK</a:t>
          </a:r>
        </a:p>
      </dsp:txBody>
      <dsp:txXfrm>
        <a:off x="1755503" y="3386367"/>
        <a:ext cx="1194872" cy="512833"/>
      </dsp:txXfrm>
    </dsp:sp>
    <dsp:sp modelId="{5D3B4976-F911-0A45-9EF0-4CA01D5976D8}">
      <dsp:nvSpPr>
        <dsp:cNvPr id="0" name=""/>
        <dsp:cNvSpPr/>
      </dsp:nvSpPr>
      <dsp:spPr>
        <a:xfrm>
          <a:off x="1738698" y="3944596"/>
          <a:ext cx="1228482" cy="546443"/>
        </a:xfrm>
        <a:prstGeom prst="roundRect">
          <a:avLst>
            <a:gd name="adj" fmla="val 10500"/>
          </a:avLst>
        </a:prstGeom>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Edda</a:t>
          </a:r>
          <a:r>
            <a:rPr lang="en-US" sz="1200" kern="1200" dirty="0" smtClean="0"/>
            <a:t> </a:t>
          </a:r>
          <a:r>
            <a:rPr lang="en-US" sz="1200" kern="1200" dirty="0" smtClean="0">
              <a:solidFill>
                <a:schemeClr val="bg1"/>
              </a:solidFill>
            </a:rPr>
            <a:t>History</a:t>
          </a:r>
          <a:endParaRPr lang="en-US" sz="1200" kern="1200" dirty="0">
            <a:solidFill>
              <a:schemeClr val="bg1"/>
            </a:solidFill>
          </a:endParaRPr>
        </a:p>
      </dsp:txBody>
      <dsp:txXfrm>
        <a:off x="1755503" y="3961401"/>
        <a:ext cx="1194872" cy="512833"/>
      </dsp:txXfrm>
    </dsp:sp>
    <dsp:sp modelId="{97383BD4-48E8-4C46-A28F-AA187FAFAC20}">
      <dsp:nvSpPr>
        <dsp:cNvPr id="0" name=""/>
        <dsp:cNvSpPr/>
      </dsp:nvSpPr>
      <dsp:spPr>
        <a:xfrm>
          <a:off x="1738698" y="4519629"/>
          <a:ext cx="1228482" cy="546443"/>
        </a:xfrm>
        <a:prstGeom prst="roundRect">
          <a:avLst>
            <a:gd name="adj" fmla="val 10500"/>
          </a:avLst>
        </a:prstGeom>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rgbClr val="000000"/>
              </a:solidFill>
            </a:rPr>
            <a:t>Simian Army</a:t>
          </a:r>
          <a:endParaRPr lang="en-US" sz="1200" kern="1200" dirty="0">
            <a:solidFill>
              <a:srgbClr val="000000"/>
            </a:solidFill>
          </a:endParaRPr>
        </a:p>
      </dsp:txBody>
      <dsp:txXfrm>
        <a:off x="1755503" y="4536434"/>
        <a:ext cx="1194872" cy="512833"/>
      </dsp:txXfrm>
    </dsp:sp>
    <dsp:sp modelId="{640B35E2-B88E-0F44-A33A-4561A3BEE83E}">
      <dsp:nvSpPr>
        <dsp:cNvPr id="0" name=""/>
        <dsp:cNvSpPr/>
      </dsp:nvSpPr>
      <dsp:spPr>
        <a:xfrm>
          <a:off x="3130648" y="2822756"/>
          <a:ext cx="4398759" cy="2258205"/>
        </a:xfrm>
        <a:prstGeom prst="roundRect">
          <a:avLst>
            <a:gd name="adj" fmla="val 10500"/>
          </a:avLst>
        </a:prstGeom>
        <a:gradFill rotWithShape="0">
          <a:gsLst>
            <a:gs pos="0">
              <a:schemeClr val="accent4">
                <a:hueOff val="-4464771"/>
                <a:satOff val="26899"/>
                <a:lumOff val="2156"/>
                <a:alphaOff val="0"/>
                <a:tint val="100000"/>
                <a:shade val="100000"/>
                <a:satMod val="130000"/>
              </a:schemeClr>
            </a:gs>
            <a:gs pos="100000">
              <a:schemeClr val="accent4">
                <a:hueOff val="-4464771"/>
                <a:satOff val="26899"/>
                <a:lumOff val="215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9070" tIns="179070" rIns="179070" bIns="1274632" numCol="1" spcCol="1270" anchor="t" anchorCtr="0">
          <a:noAutofit/>
        </a:bodyPr>
        <a:lstStyle/>
        <a:p>
          <a:pPr lvl="0" algn="l" defTabSz="2089150">
            <a:lnSpc>
              <a:spcPct val="90000"/>
            </a:lnSpc>
            <a:spcBef>
              <a:spcPct val="0"/>
            </a:spcBef>
            <a:spcAft>
              <a:spcPct val="35000"/>
            </a:spcAft>
          </a:pPr>
          <a:r>
            <a:rPr lang="en-US" sz="4700" kern="1200" dirty="0" smtClean="0"/>
            <a:t>3 AWS Zones</a:t>
          </a:r>
          <a:endParaRPr lang="en-US" sz="4700" kern="1200" dirty="0"/>
        </a:p>
      </dsp:txBody>
      <dsp:txXfrm>
        <a:off x="3200096" y="2892204"/>
        <a:ext cx="4259863" cy="2119309"/>
      </dsp:txXfrm>
    </dsp:sp>
    <dsp:sp modelId="{99D03B70-44B9-254A-9702-A674C2E9AB34}">
      <dsp:nvSpPr>
        <dsp:cNvPr id="0" name=""/>
        <dsp:cNvSpPr/>
      </dsp:nvSpPr>
      <dsp:spPr>
        <a:xfrm>
          <a:off x="3240617" y="3838949"/>
          <a:ext cx="1365054" cy="1016192"/>
        </a:xfrm>
        <a:prstGeom prst="roundRect">
          <a:avLst>
            <a:gd name="adj" fmla="val 10500"/>
          </a:avLst>
        </a:prstGeom>
        <a:gradFill rotWithShape="1">
          <a:gsLst>
            <a:gs pos="0">
              <a:schemeClr val="accent6">
                <a:tint val="100000"/>
                <a:shade val="100000"/>
                <a:satMod val="130000"/>
              </a:schemeClr>
            </a:gs>
            <a:gs pos="100000">
              <a:schemeClr val="accent6">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solidFill>
                <a:srgbClr val="000000"/>
              </a:solidFill>
            </a:rPr>
            <a:t>Application Clusters</a:t>
          </a:r>
        </a:p>
        <a:p>
          <a:pPr lvl="0" algn="ctr" defTabSz="533400">
            <a:lnSpc>
              <a:spcPct val="90000"/>
            </a:lnSpc>
            <a:spcBef>
              <a:spcPct val="0"/>
            </a:spcBef>
            <a:spcAft>
              <a:spcPct val="35000"/>
            </a:spcAft>
          </a:pPr>
          <a:r>
            <a:rPr lang="en-US" sz="1200" kern="1200" dirty="0" err="1" smtClean="0">
              <a:solidFill>
                <a:srgbClr val="FFFFFF"/>
              </a:solidFill>
            </a:rPr>
            <a:t>Autoscale</a:t>
          </a:r>
          <a:r>
            <a:rPr lang="en-US" sz="1200" kern="1200" dirty="0" smtClean="0">
              <a:solidFill>
                <a:srgbClr val="FFFFFF"/>
              </a:solidFill>
            </a:rPr>
            <a:t> Groups</a:t>
          </a:r>
        </a:p>
        <a:p>
          <a:pPr lvl="0" algn="ctr" defTabSz="533400">
            <a:lnSpc>
              <a:spcPct val="90000"/>
            </a:lnSpc>
            <a:spcBef>
              <a:spcPct val="0"/>
            </a:spcBef>
            <a:spcAft>
              <a:spcPct val="35000"/>
            </a:spcAft>
          </a:pPr>
          <a:r>
            <a:rPr lang="en-US" sz="1200" kern="1200" dirty="0" smtClean="0">
              <a:solidFill>
                <a:srgbClr val="FFFFFF"/>
              </a:solidFill>
            </a:rPr>
            <a:t>Instances</a:t>
          </a:r>
          <a:endParaRPr lang="en-US" sz="1200" kern="1200" dirty="0">
            <a:solidFill>
              <a:srgbClr val="FFFFFF"/>
            </a:solidFill>
          </a:endParaRPr>
        </a:p>
      </dsp:txBody>
      <dsp:txXfrm>
        <a:off x="3271868" y="3870200"/>
        <a:ext cx="1302552" cy="953690"/>
      </dsp:txXfrm>
    </dsp:sp>
    <dsp:sp modelId="{0CE1E47B-295A-204F-85DC-A2C0A17E4249}">
      <dsp:nvSpPr>
        <dsp:cNvPr id="0" name=""/>
        <dsp:cNvSpPr/>
      </dsp:nvSpPr>
      <dsp:spPr>
        <a:xfrm>
          <a:off x="4644506" y="3838949"/>
          <a:ext cx="1365054" cy="1016192"/>
        </a:xfrm>
        <a:prstGeom prst="roundRect">
          <a:avLst>
            <a:gd name="adj" fmla="val 10500"/>
          </a:avLst>
        </a:prstGeom>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Priam</a:t>
          </a:r>
          <a:endParaRPr lang="en-US" sz="1200" kern="1200" dirty="0" smtClean="0"/>
        </a:p>
        <a:p>
          <a:pPr lvl="0" algn="ctr" defTabSz="533400">
            <a:lnSpc>
              <a:spcPct val="90000"/>
            </a:lnSpc>
            <a:spcBef>
              <a:spcPct val="0"/>
            </a:spcBef>
            <a:spcAft>
              <a:spcPct val="35000"/>
            </a:spcAft>
          </a:pPr>
          <a:r>
            <a:rPr lang="en-US" sz="1200" kern="1200" dirty="0" smtClean="0">
              <a:solidFill>
                <a:srgbClr val="FFFFFF"/>
              </a:solidFill>
            </a:rPr>
            <a:t>Cassandra</a:t>
          </a:r>
        </a:p>
        <a:p>
          <a:pPr lvl="0" algn="ctr" defTabSz="533400">
            <a:lnSpc>
              <a:spcPct val="90000"/>
            </a:lnSpc>
            <a:spcBef>
              <a:spcPct val="0"/>
            </a:spcBef>
            <a:spcAft>
              <a:spcPct val="35000"/>
            </a:spcAft>
          </a:pPr>
          <a:r>
            <a:rPr lang="en-US" sz="1200" kern="1200" dirty="0" smtClean="0">
              <a:solidFill>
                <a:srgbClr val="FFFFFF"/>
              </a:solidFill>
            </a:rPr>
            <a:t>Persistent Storage</a:t>
          </a:r>
          <a:endParaRPr lang="en-US" sz="1200" kern="1200" dirty="0">
            <a:solidFill>
              <a:srgbClr val="FFFFFF"/>
            </a:solidFill>
          </a:endParaRPr>
        </a:p>
      </dsp:txBody>
      <dsp:txXfrm>
        <a:off x="4675757" y="3870200"/>
        <a:ext cx="1302552" cy="953690"/>
      </dsp:txXfrm>
    </dsp:sp>
    <dsp:sp modelId="{0DA414B9-2B99-124B-9778-3AE7C6DB2283}">
      <dsp:nvSpPr>
        <dsp:cNvPr id="0" name=""/>
        <dsp:cNvSpPr/>
      </dsp:nvSpPr>
      <dsp:spPr>
        <a:xfrm>
          <a:off x="6048396" y="3838949"/>
          <a:ext cx="1365054" cy="1016192"/>
        </a:xfrm>
        <a:prstGeom prst="roundRect">
          <a:avLst>
            <a:gd name="adj" fmla="val 10500"/>
          </a:avLst>
        </a:prstGeom>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Evcache</a:t>
          </a:r>
          <a:endParaRPr lang="en-US" sz="1200" kern="1200" dirty="0" smtClean="0"/>
        </a:p>
        <a:p>
          <a:pPr lvl="0" algn="ctr" defTabSz="533400">
            <a:lnSpc>
              <a:spcPct val="90000"/>
            </a:lnSpc>
            <a:spcBef>
              <a:spcPct val="0"/>
            </a:spcBef>
            <a:spcAft>
              <a:spcPct val="35000"/>
            </a:spcAft>
          </a:pPr>
          <a:r>
            <a:rPr lang="en-US" sz="1200" kern="1200" dirty="0" err="1" smtClean="0">
              <a:solidFill>
                <a:srgbClr val="FFFFFF"/>
              </a:solidFill>
            </a:rPr>
            <a:t>Memcached</a:t>
          </a:r>
          <a:endParaRPr lang="en-US" sz="1200" kern="1200" dirty="0" smtClean="0">
            <a:solidFill>
              <a:srgbClr val="FFFFFF"/>
            </a:solidFill>
          </a:endParaRPr>
        </a:p>
        <a:p>
          <a:pPr lvl="0" algn="ctr" defTabSz="533400">
            <a:lnSpc>
              <a:spcPct val="90000"/>
            </a:lnSpc>
            <a:spcBef>
              <a:spcPct val="0"/>
            </a:spcBef>
            <a:spcAft>
              <a:spcPct val="35000"/>
            </a:spcAft>
          </a:pPr>
          <a:r>
            <a:rPr lang="en-US" sz="1200" kern="1200" dirty="0" smtClean="0">
              <a:solidFill>
                <a:srgbClr val="FFFFFF"/>
              </a:solidFill>
            </a:rPr>
            <a:t>Ephemeral Storage</a:t>
          </a:r>
          <a:endParaRPr lang="en-US" sz="1200" kern="1200" dirty="0">
            <a:solidFill>
              <a:srgbClr val="FFFFFF"/>
            </a:solidFill>
          </a:endParaRPr>
        </a:p>
      </dsp:txBody>
      <dsp:txXfrm>
        <a:off x="6079647" y="3870200"/>
        <a:ext cx="1302552" cy="95369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919C4B-A572-384F-B571-401343AD6147}">
      <dsp:nvSpPr>
        <dsp:cNvPr id="0" name=""/>
        <dsp:cNvSpPr/>
      </dsp:nvSpPr>
      <dsp:spPr>
        <a:xfrm rot="5400000">
          <a:off x="4546342" y="-1712815"/>
          <a:ext cx="1087521" cy="4790685"/>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Baked AMI – Tomcat, Apache, your code</a:t>
          </a:r>
          <a:endParaRPr lang="en-US" sz="1400" kern="1200" dirty="0"/>
        </a:p>
        <a:p>
          <a:pPr marL="114300" lvl="1" indent="-114300" algn="l" defTabSz="622300">
            <a:lnSpc>
              <a:spcPct val="90000"/>
            </a:lnSpc>
            <a:spcBef>
              <a:spcPct val="0"/>
            </a:spcBef>
            <a:spcAft>
              <a:spcPct val="15000"/>
            </a:spcAft>
            <a:buChar char="••"/>
          </a:pPr>
          <a:r>
            <a:rPr lang="en-US" sz="1400" kern="1200" dirty="0" err="1" smtClean="0"/>
            <a:t>Governator</a:t>
          </a:r>
          <a:r>
            <a:rPr lang="en-US" sz="1400" kern="1200" dirty="0" smtClean="0"/>
            <a:t> – </a:t>
          </a:r>
          <a:r>
            <a:rPr lang="en-US" sz="1400" kern="1200" dirty="0" err="1" smtClean="0"/>
            <a:t>Guice</a:t>
          </a:r>
          <a:r>
            <a:rPr lang="en-US" sz="1400" kern="1200" dirty="0" smtClean="0"/>
            <a:t> based dependency injection</a:t>
          </a:r>
          <a:endParaRPr lang="en-US" sz="1400" kern="1200" dirty="0"/>
        </a:p>
        <a:p>
          <a:pPr marL="114300" lvl="1" indent="-114300" algn="l" defTabSz="622300">
            <a:lnSpc>
              <a:spcPct val="90000"/>
            </a:lnSpc>
            <a:spcBef>
              <a:spcPct val="0"/>
            </a:spcBef>
            <a:spcAft>
              <a:spcPct val="15000"/>
            </a:spcAft>
            <a:buChar char="••"/>
          </a:pPr>
          <a:r>
            <a:rPr lang="en-US" sz="1400" kern="1200" dirty="0" err="1" smtClean="0"/>
            <a:t>Archaius</a:t>
          </a:r>
          <a:r>
            <a:rPr lang="en-US" sz="1400" kern="1200" dirty="0" smtClean="0"/>
            <a:t> – dynamic configuration properties client</a:t>
          </a:r>
          <a:endParaRPr lang="en-US" sz="1400" kern="1200" dirty="0"/>
        </a:p>
        <a:p>
          <a:pPr marL="114300" lvl="1" indent="-114300" algn="l" defTabSz="622300">
            <a:lnSpc>
              <a:spcPct val="90000"/>
            </a:lnSpc>
            <a:spcBef>
              <a:spcPct val="0"/>
            </a:spcBef>
            <a:spcAft>
              <a:spcPct val="15000"/>
            </a:spcAft>
            <a:buChar char="••"/>
          </a:pPr>
          <a:r>
            <a:rPr lang="en-US" sz="1400" kern="1200" dirty="0" smtClean="0"/>
            <a:t>Eureka - service registration client</a:t>
          </a:r>
          <a:endParaRPr lang="en-US" sz="1400" kern="1200" dirty="0"/>
        </a:p>
      </dsp:txBody>
      <dsp:txXfrm rot="-5400000">
        <a:off x="2694760" y="191855"/>
        <a:ext cx="4737597" cy="981345"/>
      </dsp:txXfrm>
    </dsp:sp>
    <dsp:sp modelId="{7AD189E0-F219-CC49-BC62-A12FBE48C721}">
      <dsp:nvSpPr>
        <dsp:cNvPr id="0" name=""/>
        <dsp:cNvSpPr/>
      </dsp:nvSpPr>
      <dsp:spPr>
        <a:xfrm>
          <a:off x="0" y="2826"/>
          <a:ext cx="2694760" cy="1359401"/>
        </a:xfrm>
        <a:prstGeom prst="roundRect">
          <a:avLst/>
        </a:prstGeom>
        <a:gradFill rotWithShape="1">
          <a:gsLst>
            <a:gs pos="0">
              <a:schemeClr val="accent6">
                <a:tint val="100000"/>
                <a:shade val="100000"/>
                <a:satMod val="130000"/>
              </a:schemeClr>
            </a:gs>
            <a:gs pos="100000">
              <a:schemeClr val="accent6">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en-US" sz="3400" kern="1200" dirty="0" smtClean="0"/>
            <a:t>Initialization</a:t>
          </a:r>
          <a:endParaRPr lang="en-US" sz="3400" kern="1200" dirty="0"/>
        </a:p>
      </dsp:txBody>
      <dsp:txXfrm>
        <a:off x="66360" y="69186"/>
        <a:ext cx="2562040" cy="1226681"/>
      </dsp:txXfrm>
    </dsp:sp>
    <dsp:sp modelId="{65252EC1-1A39-C44C-89A7-0FB1F987951B}">
      <dsp:nvSpPr>
        <dsp:cNvPr id="0" name=""/>
        <dsp:cNvSpPr/>
      </dsp:nvSpPr>
      <dsp:spPr>
        <a:xfrm rot="5400000">
          <a:off x="4546342" y="-285444"/>
          <a:ext cx="1087521" cy="4790685"/>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err="1" smtClean="0"/>
            <a:t>Karyon</a:t>
          </a:r>
          <a:r>
            <a:rPr lang="en-US" sz="1400" kern="1200" dirty="0" smtClean="0"/>
            <a:t> - Base Server for inbound requests</a:t>
          </a:r>
          <a:endParaRPr lang="en-US" sz="1400" kern="1200" dirty="0"/>
        </a:p>
        <a:p>
          <a:pPr marL="114300" lvl="1" indent="-114300" algn="l" defTabSz="622300">
            <a:lnSpc>
              <a:spcPct val="90000"/>
            </a:lnSpc>
            <a:spcBef>
              <a:spcPct val="0"/>
            </a:spcBef>
            <a:spcAft>
              <a:spcPct val="15000"/>
            </a:spcAft>
            <a:buChar char="••"/>
          </a:pPr>
          <a:r>
            <a:rPr lang="en-US" sz="1400" kern="1200" dirty="0" err="1" smtClean="0"/>
            <a:t>RxJava</a:t>
          </a:r>
          <a:r>
            <a:rPr lang="en-US" sz="1400" kern="1200" dirty="0" smtClean="0"/>
            <a:t> – Reactive pattern</a:t>
          </a:r>
          <a:endParaRPr lang="en-US" sz="1400" kern="1200" dirty="0"/>
        </a:p>
        <a:p>
          <a:pPr marL="114300" lvl="1" indent="-114300" algn="l" defTabSz="622300">
            <a:lnSpc>
              <a:spcPct val="90000"/>
            </a:lnSpc>
            <a:spcBef>
              <a:spcPct val="0"/>
            </a:spcBef>
            <a:spcAft>
              <a:spcPct val="15000"/>
            </a:spcAft>
            <a:buChar char="••"/>
          </a:pPr>
          <a:r>
            <a:rPr lang="en-US" sz="1400" kern="1200" dirty="0" err="1" smtClean="0"/>
            <a:t>Hystrix</a:t>
          </a:r>
          <a:r>
            <a:rPr lang="en-US" sz="1400" kern="1200" dirty="0" smtClean="0"/>
            <a:t>/Turbine – dependencies and real-time status</a:t>
          </a:r>
          <a:endParaRPr lang="en-US" sz="1400" kern="1200" dirty="0"/>
        </a:p>
        <a:p>
          <a:pPr marL="114300" lvl="1" indent="-114300" algn="l" defTabSz="622300">
            <a:lnSpc>
              <a:spcPct val="90000"/>
            </a:lnSpc>
            <a:spcBef>
              <a:spcPct val="0"/>
            </a:spcBef>
            <a:spcAft>
              <a:spcPct val="15000"/>
            </a:spcAft>
            <a:buChar char="••"/>
          </a:pPr>
          <a:r>
            <a:rPr lang="en-US" sz="1400" kern="1200" dirty="0" smtClean="0"/>
            <a:t>Ribbon - REST Client for outbound calls</a:t>
          </a:r>
          <a:endParaRPr lang="en-US" sz="1400" kern="1200" dirty="0"/>
        </a:p>
      </dsp:txBody>
      <dsp:txXfrm rot="-5400000">
        <a:off x="2694760" y="1619226"/>
        <a:ext cx="4737597" cy="981345"/>
      </dsp:txXfrm>
    </dsp:sp>
    <dsp:sp modelId="{1836D889-19ED-844A-ACE4-B58CF44BB661}">
      <dsp:nvSpPr>
        <dsp:cNvPr id="0" name=""/>
        <dsp:cNvSpPr/>
      </dsp:nvSpPr>
      <dsp:spPr>
        <a:xfrm>
          <a:off x="0" y="1430197"/>
          <a:ext cx="2694760" cy="1359401"/>
        </a:xfrm>
        <a:prstGeom prst="roundRect">
          <a:avLst/>
        </a:prstGeom>
        <a:gradFill rotWithShape="1">
          <a:gsLst>
            <a:gs pos="0">
              <a:schemeClr val="accent6">
                <a:tint val="100000"/>
                <a:shade val="100000"/>
                <a:satMod val="130000"/>
              </a:schemeClr>
            </a:gs>
            <a:gs pos="100000">
              <a:schemeClr val="accent6">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en-US" sz="3400" kern="1200" dirty="0" smtClean="0"/>
            <a:t>Service Requests</a:t>
          </a:r>
          <a:endParaRPr lang="en-US" sz="3400" kern="1200" dirty="0"/>
        </a:p>
      </dsp:txBody>
      <dsp:txXfrm>
        <a:off x="66360" y="1496557"/>
        <a:ext cx="2562040" cy="1226681"/>
      </dsp:txXfrm>
    </dsp:sp>
    <dsp:sp modelId="{E20329BE-D47C-A54D-AC3D-B392362C7482}">
      <dsp:nvSpPr>
        <dsp:cNvPr id="0" name=""/>
        <dsp:cNvSpPr/>
      </dsp:nvSpPr>
      <dsp:spPr>
        <a:xfrm rot="5400000">
          <a:off x="4546342" y="1141927"/>
          <a:ext cx="1087521" cy="4790685"/>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err="1" smtClean="0"/>
            <a:t>Astyanax</a:t>
          </a:r>
          <a:r>
            <a:rPr lang="en-US" sz="1400" kern="1200" dirty="0" smtClean="0"/>
            <a:t> – Cassandra client and pattern library</a:t>
          </a:r>
          <a:endParaRPr lang="en-US" sz="1400" kern="1200" dirty="0"/>
        </a:p>
        <a:p>
          <a:pPr marL="114300" lvl="1" indent="-114300" algn="l" defTabSz="622300">
            <a:lnSpc>
              <a:spcPct val="90000"/>
            </a:lnSpc>
            <a:spcBef>
              <a:spcPct val="0"/>
            </a:spcBef>
            <a:spcAft>
              <a:spcPct val="15000"/>
            </a:spcAft>
            <a:buChar char="••"/>
          </a:pPr>
          <a:r>
            <a:rPr lang="en-US" sz="1400" kern="1200" dirty="0" err="1" smtClean="0"/>
            <a:t>Evcache</a:t>
          </a:r>
          <a:r>
            <a:rPr lang="en-US" sz="1400" kern="1200" dirty="0" smtClean="0"/>
            <a:t> – Zone aware </a:t>
          </a:r>
          <a:r>
            <a:rPr lang="en-US" sz="1400" kern="1200" dirty="0" err="1" smtClean="0"/>
            <a:t>Memcached</a:t>
          </a:r>
          <a:r>
            <a:rPr lang="en-US" sz="1400" kern="1200" dirty="0" smtClean="0"/>
            <a:t> client</a:t>
          </a:r>
          <a:endParaRPr lang="en-US" sz="1400" kern="1200" dirty="0"/>
        </a:p>
        <a:p>
          <a:pPr marL="114300" lvl="1" indent="-114300" algn="l" defTabSz="622300">
            <a:lnSpc>
              <a:spcPct val="90000"/>
            </a:lnSpc>
            <a:spcBef>
              <a:spcPct val="0"/>
            </a:spcBef>
            <a:spcAft>
              <a:spcPct val="15000"/>
            </a:spcAft>
            <a:buChar char="••"/>
          </a:pPr>
          <a:r>
            <a:rPr lang="en-US" sz="1400" kern="1200" dirty="0" smtClean="0"/>
            <a:t>Curator – Zookeeper patterns</a:t>
          </a:r>
          <a:endParaRPr lang="en-US" sz="1400" kern="1200" dirty="0"/>
        </a:p>
        <a:p>
          <a:pPr marL="114300" lvl="1" indent="-114300" algn="l" defTabSz="622300">
            <a:lnSpc>
              <a:spcPct val="90000"/>
            </a:lnSpc>
            <a:spcBef>
              <a:spcPct val="0"/>
            </a:spcBef>
            <a:spcAft>
              <a:spcPct val="15000"/>
            </a:spcAft>
            <a:buChar char="••"/>
          </a:pPr>
          <a:r>
            <a:rPr lang="en-US" sz="1400" kern="1200" dirty="0" smtClean="0"/>
            <a:t>Denominator – DNS routing abstraction</a:t>
          </a:r>
          <a:endParaRPr lang="en-US" sz="1400" kern="1200" dirty="0"/>
        </a:p>
      </dsp:txBody>
      <dsp:txXfrm rot="-5400000">
        <a:off x="2694760" y="3046597"/>
        <a:ext cx="4737597" cy="981345"/>
      </dsp:txXfrm>
    </dsp:sp>
    <dsp:sp modelId="{BD27D378-A608-A746-A6D4-2C5C59C765CB}">
      <dsp:nvSpPr>
        <dsp:cNvPr id="0" name=""/>
        <dsp:cNvSpPr/>
      </dsp:nvSpPr>
      <dsp:spPr>
        <a:xfrm>
          <a:off x="0" y="2857569"/>
          <a:ext cx="2694760" cy="1359401"/>
        </a:xfrm>
        <a:prstGeom prst="roundRect">
          <a:avLst/>
        </a:prstGeom>
        <a:gradFill rotWithShape="1">
          <a:gsLst>
            <a:gs pos="0">
              <a:schemeClr val="accent6">
                <a:tint val="100000"/>
                <a:shade val="100000"/>
                <a:satMod val="130000"/>
              </a:schemeClr>
            </a:gs>
            <a:gs pos="100000">
              <a:schemeClr val="accent6">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en-US" sz="3400" kern="1200" dirty="0" smtClean="0"/>
            <a:t>Data Access</a:t>
          </a:r>
          <a:endParaRPr lang="en-US" sz="3400" kern="1200" dirty="0"/>
        </a:p>
      </dsp:txBody>
      <dsp:txXfrm>
        <a:off x="66360" y="2923929"/>
        <a:ext cx="2562040" cy="1226681"/>
      </dsp:txXfrm>
    </dsp:sp>
    <dsp:sp modelId="{4E119DD7-F63E-2F42-B378-BCE1524C5C61}">
      <dsp:nvSpPr>
        <dsp:cNvPr id="0" name=""/>
        <dsp:cNvSpPr/>
      </dsp:nvSpPr>
      <dsp:spPr>
        <a:xfrm rot="5400000">
          <a:off x="4546342" y="2569299"/>
          <a:ext cx="1087521" cy="4790685"/>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Blitz4j – non-blocking logging</a:t>
          </a:r>
          <a:endParaRPr lang="en-US" sz="1400" kern="1200" dirty="0"/>
        </a:p>
        <a:p>
          <a:pPr marL="114300" lvl="1" indent="-114300" algn="l" defTabSz="622300">
            <a:lnSpc>
              <a:spcPct val="90000"/>
            </a:lnSpc>
            <a:spcBef>
              <a:spcPct val="0"/>
            </a:spcBef>
            <a:spcAft>
              <a:spcPct val="15000"/>
            </a:spcAft>
            <a:buChar char="••"/>
          </a:pPr>
          <a:r>
            <a:rPr lang="en-US" sz="1400" kern="1200" dirty="0" smtClean="0"/>
            <a:t>Servo – metrics export for </a:t>
          </a:r>
          <a:r>
            <a:rPr lang="en-US" sz="1400" kern="1200" dirty="0" err="1" smtClean="0"/>
            <a:t>autoscaling</a:t>
          </a:r>
          <a:endParaRPr lang="en-US" sz="1400" kern="1200" dirty="0"/>
        </a:p>
        <a:p>
          <a:pPr marL="114300" lvl="1" indent="-114300" algn="l" defTabSz="622300">
            <a:lnSpc>
              <a:spcPct val="90000"/>
            </a:lnSpc>
            <a:spcBef>
              <a:spcPct val="0"/>
            </a:spcBef>
            <a:spcAft>
              <a:spcPct val="15000"/>
            </a:spcAft>
            <a:buChar char="••"/>
          </a:pPr>
          <a:r>
            <a:rPr lang="en-US" sz="1400" kern="1200" dirty="0" smtClean="0"/>
            <a:t>Atlas – high volume instrumentation</a:t>
          </a:r>
          <a:endParaRPr lang="en-US" sz="1400" kern="1200" dirty="0"/>
        </a:p>
      </dsp:txBody>
      <dsp:txXfrm rot="-5400000">
        <a:off x="2694760" y="4473969"/>
        <a:ext cx="4737597" cy="981345"/>
      </dsp:txXfrm>
    </dsp:sp>
    <dsp:sp modelId="{9241D115-B0EB-4E48-91C1-775D17DAA171}">
      <dsp:nvSpPr>
        <dsp:cNvPr id="0" name=""/>
        <dsp:cNvSpPr/>
      </dsp:nvSpPr>
      <dsp:spPr>
        <a:xfrm>
          <a:off x="0" y="4284941"/>
          <a:ext cx="2694760" cy="1359401"/>
        </a:xfrm>
        <a:prstGeom prst="roundRect">
          <a:avLst/>
        </a:prstGeom>
        <a:gradFill rotWithShape="1">
          <a:gsLst>
            <a:gs pos="0">
              <a:schemeClr val="accent6">
                <a:tint val="100000"/>
                <a:shade val="100000"/>
                <a:satMod val="130000"/>
              </a:schemeClr>
            </a:gs>
            <a:gs pos="100000">
              <a:schemeClr val="accent6">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en-US" sz="3400" kern="1200" dirty="0" smtClean="0"/>
            <a:t>Logging</a:t>
          </a:r>
          <a:endParaRPr lang="en-US" sz="3400" kern="1200" dirty="0"/>
        </a:p>
      </dsp:txBody>
      <dsp:txXfrm>
        <a:off x="66360" y="4351301"/>
        <a:ext cx="2562040" cy="122668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C2F82E-28EA-1442-8A3A-3B0A23B370E4}">
      <dsp:nvSpPr>
        <dsp:cNvPr id="0" name=""/>
        <dsp:cNvSpPr/>
      </dsp:nvSpPr>
      <dsp:spPr>
        <a:xfrm rot="5400000">
          <a:off x="4478689" y="-1743239"/>
          <a:ext cx="928815" cy="4652327"/>
        </a:xfrm>
        <a:prstGeom prst="round2Same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err="1" smtClean="0"/>
            <a:t>CassJmeter</a:t>
          </a:r>
          <a:r>
            <a:rPr lang="en-US" sz="1200" kern="1200" dirty="0" smtClean="0"/>
            <a:t> – load testing for C*</a:t>
          </a:r>
          <a:endParaRPr lang="en-US" sz="1200" kern="1200" dirty="0"/>
        </a:p>
        <a:p>
          <a:pPr marL="114300" lvl="1" indent="-114300" algn="l" defTabSz="533400">
            <a:lnSpc>
              <a:spcPct val="90000"/>
            </a:lnSpc>
            <a:spcBef>
              <a:spcPct val="0"/>
            </a:spcBef>
            <a:spcAft>
              <a:spcPct val="15000"/>
            </a:spcAft>
            <a:buChar char="••"/>
          </a:pPr>
          <a:r>
            <a:rPr lang="en-US" sz="1200" kern="1200" dirty="0" smtClean="0"/>
            <a:t>Circus Monkey – test rebalancing</a:t>
          </a:r>
          <a:endParaRPr lang="en-US" sz="1200" kern="1200" dirty="0"/>
        </a:p>
      </dsp:txBody>
      <dsp:txXfrm rot="-5400000">
        <a:off x="2616934" y="163857"/>
        <a:ext cx="4606986" cy="838133"/>
      </dsp:txXfrm>
    </dsp:sp>
    <dsp:sp modelId="{623BEB85-92A3-DF4F-953A-26191A90F417}">
      <dsp:nvSpPr>
        <dsp:cNvPr id="0" name=""/>
        <dsp:cNvSpPr/>
      </dsp:nvSpPr>
      <dsp:spPr>
        <a:xfrm>
          <a:off x="0" y="2413"/>
          <a:ext cx="2616933" cy="1161019"/>
        </a:xfrm>
        <a:prstGeom prst="round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a:lnSpc>
              <a:spcPct val="90000"/>
            </a:lnSpc>
            <a:spcBef>
              <a:spcPct val="0"/>
            </a:spcBef>
            <a:spcAft>
              <a:spcPct val="35000"/>
            </a:spcAft>
          </a:pPr>
          <a:r>
            <a:rPr lang="en-US" sz="3100" kern="1200" dirty="0" smtClean="0"/>
            <a:t>Test Tools</a:t>
          </a:r>
          <a:endParaRPr lang="en-US" sz="3100" kern="1200" dirty="0"/>
        </a:p>
      </dsp:txBody>
      <dsp:txXfrm>
        <a:off x="56676" y="59089"/>
        <a:ext cx="2503581" cy="1047667"/>
      </dsp:txXfrm>
    </dsp:sp>
    <dsp:sp modelId="{1C65DBF4-4F97-F845-AFE0-32DE98821E17}">
      <dsp:nvSpPr>
        <dsp:cNvPr id="0" name=""/>
        <dsp:cNvSpPr/>
      </dsp:nvSpPr>
      <dsp:spPr>
        <a:xfrm rot="5400000">
          <a:off x="4478689" y="-524168"/>
          <a:ext cx="928815" cy="4652327"/>
        </a:xfrm>
        <a:prstGeom prst="round2SameRect">
          <a:avLst/>
        </a:prstGeom>
        <a:solidFill>
          <a:schemeClr val="accent4">
            <a:tint val="40000"/>
            <a:alpha val="90000"/>
            <a:hueOff val="-1315235"/>
            <a:satOff val="7386"/>
            <a:lumOff val="469"/>
            <a:alphaOff val="0"/>
          </a:schemeClr>
        </a:solidFill>
        <a:ln w="9525" cap="flat" cmpd="sng" algn="ctr">
          <a:solidFill>
            <a:schemeClr val="accent4">
              <a:tint val="40000"/>
              <a:alpha val="90000"/>
              <a:hueOff val="-1315235"/>
              <a:satOff val="7386"/>
              <a:lumOff val="46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Janitor Monkey</a:t>
          </a:r>
          <a:endParaRPr lang="en-US" sz="1200" kern="1200" dirty="0"/>
        </a:p>
        <a:p>
          <a:pPr marL="114300" lvl="1" indent="-114300" algn="l" defTabSz="533400">
            <a:lnSpc>
              <a:spcPct val="90000"/>
            </a:lnSpc>
            <a:spcBef>
              <a:spcPct val="0"/>
            </a:spcBef>
            <a:spcAft>
              <a:spcPct val="15000"/>
            </a:spcAft>
            <a:buChar char="••"/>
          </a:pPr>
          <a:r>
            <a:rPr lang="en-US" sz="1200" kern="1200" dirty="0" smtClean="0"/>
            <a:t>Efficiency Monkey</a:t>
          </a:r>
          <a:endParaRPr lang="en-US" sz="1200" kern="1200" dirty="0"/>
        </a:p>
        <a:p>
          <a:pPr marL="114300" lvl="1" indent="-114300" algn="l" defTabSz="533400">
            <a:lnSpc>
              <a:spcPct val="90000"/>
            </a:lnSpc>
            <a:spcBef>
              <a:spcPct val="0"/>
            </a:spcBef>
            <a:spcAft>
              <a:spcPct val="15000"/>
            </a:spcAft>
            <a:buChar char="••"/>
          </a:pPr>
          <a:r>
            <a:rPr lang="en-US" sz="1200" kern="1200" dirty="0" smtClean="0"/>
            <a:t>Doctor Monkey</a:t>
          </a:r>
          <a:endParaRPr lang="en-US" sz="1200" kern="1200" dirty="0"/>
        </a:p>
        <a:p>
          <a:pPr marL="114300" lvl="1" indent="-114300" algn="l" defTabSz="533400">
            <a:lnSpc>
              <a:spcPct val="90000"/>
            </a:lnSpc>
            <a:spcBef>
              <a:spcPct val="0"/>
            </a:spcBef>
            <a:spcAft>
              <a:spcPct val="15000"/>
            </a:spcAft>
            <a:buChar char="••"/>
          </a:pPr>
          <a:r>
            <a:rPr lang="en-US" sz="1200" kern="1200" dirty="0" smtClean="0"/>
            <a:t>Howler Monkey</a:t>
          </a:r>
          <a:endParaRPr lang="en-US" sz="1200" kern="1200" dirty="0"/>
        </a:p>
      </dsp:txBody>
      <dsp:txXfrm rot="-5400000">
        <a:off x="2616934" y="1382928"/>
        <a:ext cx="4606986" cy="838133"/>
      </dsp:txXfrm>
    </dsp:sp>
    <dsp:sp modelId="{510C7BDE-3655-CD47-871A-53B671676277}">
      <dsp:nvSpPr>
        <dsp:cNvPr id="0" name=""/>
        <dsp:cNvSpPr/>
      </dsp:nvSpPr>
      <dsp:spPr>
        <a:xfrm>
          <a:off x="0" y="1221484"/>
          <a:ext cx="2616933" cy="1161019"/>
        </a:xfrm>
        <a:prstGeom prst="roundRect">
          <a:avLst/>
        </a:prstGeom>
        <a:gradFill rotWithShape="0">
          <a:gsLst>
            <a:gs pos="0">
              <a:schemeClr val="accent4">
                <a:hueOff val="-1488257"/>
                <a:satOff val="8966"/>
                <a:lumOff val="719"/>
                <a:alphaOff val="0"/>
                <a:tint val="100000"/>
                <a:shade val="100000"/>
                <a:satMod val="130000"/>
              </a:schemeClr>
            </a:gs>
            <a:gs pos="100000">
              <a:schemeClr val="accent4">
                <a:hueOff val="-1488257"/>
                <a:satOff val="8966"/>
                <a:lumOff val="719"/>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a:lnSpc>
              <a:spcPct val="90000"/>
            </a:lnSpc>
            <a:spcBef>
              <a:spcPct val="0"/>
            </a:spcBef>
            <a:spcAft>
              <a:spcPct val="35000"/>
            </a:spcAft>
          </a:pPr>
          <a:r>
            <a:rPr lang="en-US" sz="3100" kern="1200" dirty="0" smtClean="0"/>
            <a:t>Maintenance</a:t>
          </a:r>
          <a:endParaRPr lang="en-US" sz="3100" kern="1200" dirty="0"/>
        </a:p>
      </dsp:txBody>
      <dsp:txXfrm>
        <a:off x="56676" y="1278160"/>
        <a:ext cx="2503581" cy="1047667"/>
      </dsp:txXfrm>
    </dsp:sp>
    <dsp:sp modelId="{741C52EF-9E01-AA4F-9EBB-223BC022D430}">
      <dsp:nvSpPr>
        <dsp:cNvPr id="0" name=""/>
        <dsp:cNvSpPr/>
      </dsp:nvSpPr>
      <dsp:spPr>
        <a:xfrm rot="5400000">
          <a:off x="4478689" y="694901"/>
          <a:ext cx="928815" cy="4652327"/>
        </a:xfrm>
        <a:prstGeom prst="round2SameRect">
          <a:avLst/>
        </a:prstGeom>
        <a:solidFill>
          <a:schemeClr val="accent4">
            <a:tint val="40000"/>
            <a:alpha val="90000"/>
            <a:hueOff val="-2630471"/>
            <a:satOff val="14771"/>
            <a:lumOff val="939"/>
            <a:alphaOff val="0"/>
          </a:schemeClr>
        </a:solidFill>
        <a:ln w="9525" cap="flat" cmpd="sng" algn="ctr">
          <a:solidFill>
            <a:schemeClr val="accent4">
              <a:tint val="40000"/>
              <a:alpha val="90000"/>
              <a:hueOff val="-2630471"/>
              <a:satOff val="14771"/>
              <a:lumOff val="93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Chaos Monkey - Instances</a:t>
          </a:r>
          <a:endParaRPr lang="en-US" sz="1200" kern="1200" dirty="0"/>
        </a:p>
        <a:p>
          <a:pPr marL="114300" lvl="1" indent="-114300" algn="l" defTabSz="533400">
            <a:lnSpc>
              <a:spcPct val="90000"/>
            </a:lnSpc>
            <a:spcBef>
              <a:spcPct val="0"/>
            </a:spcBef>
            <a:spcAft>
              <a:spcPct val="15000"/>
            </a:spcAft>
            <a:buChar char="••"/>
          </a:pPr>
          <a:r>
            <a:rPr lang="en-US" sz="1200" kern="1200" dirty="0" smtClean="0"/>
            <a:t>Chaos Gorilla – Availability Zones</a:t>
          </a:r>
          <a:endParaRPr lang="en-US" sz="1200" kern="1200" dirty="0"/>
        </a:p>
        <a:p>
          <a:pPr marL="114300" lvl="1" indent="-114300" algn="l" defTabSz="533400">
            <a:lnSpc>
              <a:spcPct val="90000"/>
            </a:lnSpc>
            <a:spcBef>
              <a:spcPct val="0"/>
            </a:spcBef>
            <a:spcAft>
              <a:spcPct val="15000"/>
            </a:spcAft>
            <a:buChar char="••"/>
          </a:pPr>
          <a:r>
            <a:rPr lang="en-US" sz="1200" kern="1200" dirty="0" smtClean="0"/>
            <a:t>Chaos Kong - Regions</a:t>
          </a:r>
          <a:endParaRPr lang="en-US" sz="1200" kern="1200" dirty="0"/>
        </a:p>
        <a:p>
          <a:pPr marL="114300" lvl="1" indent="-114300" algn="l" defTabSz="533400">
            <a:lnSpc>
              <a:spcPct val="90000"/>
            </a:lnSpc>
            <a:spcBef>
              <a:spcPct val="0"/>
            </a:spcBef>
            <a:spcAft>
              <a:spcPct val="15000"/>
            </a:spcAft>
            <a:buChar char="••"/>
          </a:pPr>
          <a:r>
            <a:rPr lang="en-US" sz="1200" kern="1200" dirty="0" smtClean="0"/>
            <a:t>Latency Monkey – latency and error injection</a:t>
          </a:r>
          <a:endParaRPr lang="en-US" sz="1200" kern="1200" dirty="0"/>
        </a:p>
      </dsp:txBody>
      <dsp:txXfrm rot="-5400000">
        <a:off x="2616934" y="2601998"/>
        <a:ext cx="4606986" cy="838133"/>
      </dsp:txXfrm>
    </dsp:sp>
    <dsp:sp modelId="{3A02B096-CA5B-824D-BAD9-77AAEB43251A}">
      <dsp:nvSpPr>
        <dsp:cNvPr id="0" name=""/>
        <dsp:cNvSpPr/>
      </dsp:nvSpPr>
      <dsp:spPr>
        <a:xfrm>
          <a:off x="0" y="2440555"/>
          <a:ext cx="2616933" cy="1161019"/>
        </a:xfrm>
        <a:prstGeom prst="roundRect">
          <a:avLst/>
        </a:prstGeom>
        <a:gradFill rotWithShape="0">
          <a:gsLst>
            <a:gs pos="0">
              <a:schemeClr val="accent4">
                <a:hueOff val="-2976514"/>
                <a:satOff val="17933"/>
                <a:lumOff val="1437"/>
                <a:alphaOff val="0"/>
                <a:tint val="100000"/>
                <a:shade val="100000"/>
                <a:satMod val="130000"/>
              </a:schemeClr>
            </a:gs>
            <a:gs pos="100000">
              <a:schemeClr val="accent4">
                <a:hueOff val="-2976514"/>
                <a:satOff val="17933"/>
                <a:lumOff val="1437"/>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a:lnSpc>
              <a:spcPct val="90000"/>
            </a:lnSpc>
            <a:spcBef>
              <a:spcPct val="0"/>
            </a:spcBef>
            <a:spcAft>
              <a:spcPct val="35000"/>
            </a:spcAft>
          </a:pPr>
          <a:r>
            <a:rPr lang="en-US" sz="3100" kern="1200" dirty="0" smtClean="0"/>
            <a:t>Availability</a:t>
          </a:r>
          <a:endParaRPr lang="en-US" sz="3100" kern="1200" dirty="0"/>
        </a:p>
      </dsp:txBody>
      <dsp:txXfrm>
        <a:off x="56676" y="2497231"/>
        <a:ext cx="2503581" cy="1047667"/>
      </dsp:txXfrm>
    </dsp:sp>
    <dsp:sp modelId="{3037483F-E2F0-1648-9912-A74C8B921110}">
      <dsp:nvSpPr>
        <dsp:cNvPr id="0" name=""/>
        <dsp:cNvSpPr/>
      </dsp:nvSpPr>
      <dsp:spPr>
        <a:xfrm rot="5400000">
          <a:off x="4478689" y="1913972"/>
          <a:ext cx="928815" cy="4652327"/>
        </a:xfrm>
        <a:prstGeom prst="round2SameRect">
          <a:avLst/>
        </a:prstGeom>
        <a:solidFill>
          <a:schemeClr val="accent4">
            <a:tint val="40000"/>
            <a:alpha val="90000"/>
            <a:hueOff val="-3945706"/>
            <a:satOff val="22157"/>
            <a:lumOff val="1408"/>
            <a:alphaOff val="0"/>
          </a:schemeClr>
        </a:solidFill>
        <a:ln w="9525" cap="flat" cmpd="sng" algn="ctr">
          <a:solidFill>
            <a:schemeClr val="accent4">
              <a:tint val="40000"/>
              <a:alpha val="90000"/>
              <a:hueOff val="-3945706"/>
              <a:satOff val="22157"/>
              <a:lumOff val="140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Security Monkey</a:t>
          </a:r>
          <a:endParaRPr lang="en-US" sz="1200" kern="1200" dirty="0"/>
        </a:p>
        <a:p>
          <a:pPr marL="114300" lvl="1" indent="-114300" algn="l" defTabSz="533400">
            <a:lnSpc>
              <a:spcPct val="90000"/>
            </a:lnSpc>
            <a:spcBef>
              <a:spcPct val="0"/>
            </a:spcBef>
            <a:spcAft>
              <a:spcPct val="15000"/>
            </a:spcAft>
            <a:buChar char="••"/>
          </a:pPr>
          <a:r>
            <a:rPr lang="en-US" sz="1200" kern="1200" dirty="0" smtClean="0"/>
            <a:t>Conformity Monkey</a:t>
          </a:r>
          <a:endParaRPr lang="en-US" sz="1200" kern="1200" dirty="0"/>
        </a:p>
      </dsp:txBody>
      <dsp:txXfrm rot="-5400000">
        <a:off x="2616934" y="3821069"/>
        <a:ext cx="4606986" cy="838133"/>
      </dsp:txXfrm>
    </dsp:sp>
    <dsp:sp modelId="{BF4681A4-E44B-4C49-990A-8106315610AA}">
      <dsp:nvSpPr>
        <dsp:cNvPr id="0" name=""/>
        <dsp:cNvSpPr/>
      </dsp:nvSpPr>
      <dsp:spPr>
        <a:xfrm>
          <a:off x="0" y="3659626"/>
          <a:ext cx="2616933" cy="1161019"/>
        </a:xfrm>
        <a:prstGeom prst="roundRect">
          <a:avLst/>
        </a:prstGeom>
        <a:gradFill rotWithShape="0">
          <a:gsLst>
            <a:gs pos="0">
              <a:schemeClr val="accent4">
                <a:hueOff val="-4464771"/>
                <a:satOff val="26899"/>
                <a:lumOff val="2156"/>
                <a:alphaOff val="0"/>
                <a:tint val="100000"/>
                <a:shade val="100000"/>
                <a:satMod val="130000"/>
              </a:schemeClr>
            </a:gs>
            <a:gs pos="100000">
              <a:schemeClr val="accent4">
                <a:hueOff val="-4464771"/>
                <a:satOff val="26899"/>
                <a:lumOff val="2156"/>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a:lnSpc>
              <a:spcPct val="90000"/>
            </a:lnSpc>
            <a:spcBef>
              <a:spcPct val="0"/>
            </a:spcBef>
            <a:spcAft>
              <a:spcPct val="35000"/>
            </a:spcAft>
          </a:pPr>
          <a:r>
            <a:rPr lang="en-US" sz="3100" kern="1200" dirty="0" smtClean="0"/>
            <a:t>Security</a:t>
          </a:r>
          <a:endParaRPr lang="en-US" sz="3100" kern="1200" dirty="0"/>
        </a:p>
      </dsp:txBody>
      <dsp:txXfrm>
        <a:off x="56676" y="3716302"/>
        <a:ext cx="2503581" cy="10476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F48466-2075-694A-82C0-8F9341D2DA10}">
      <dsp:nvSpPr>
        <dsp:cNvPr id="0" name=""/>
        <dsp:cNvSpPr/>
      </dsp:nvSpPr>
      <dsp:spPr>
        <a:xfrm>
          <a:off x="0" y="3168740"/>
          <a:ext cx="8229600" cy="1356638"/>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241808" tIns="241808" rIns="241808" bIns="241808" numCol="1" spcCol="1270" anchor="ctr" anchorCtr="0">
          <a:noAutofit/>
        </a:bodyPr>
        <a:lstStyle/>
        <a:p>
          <a:pPr lvl="0" algn="ctr" defTabSz="1511300">
            <a:lnSpc>
              <a:spcPct val="90000"/>
            </a:lnSpc>
            <a:spcBef>
              <a:spcPct val="0"/>
            </a:spcBef>
            <a:spcAft>
              <a:spcPct val="35000"/>
            </a:spcAft>
          </a:pPr>
          <a:r>
            <a:rPr lang="en-US" sz="3400" kern="1200" dirty="0" smtClean="0"/>
            <a:t>Datacenter</a:t>
          </a:r>
          <a:endParaRPr lang="en-US" sz="3400" kern="1200" dirty="0"/>
        </a:p>
      </dsp:txBody>
      <dsp:txXfrm>
        <a:off x="0" y="3168740"/>
        <a:ext cx="2468880" cy="1356638"/>
      </dsp:txXfrm>
    </dsp:sp>
    <dsp:sp modelId="{7EEDCF1C-4D24-CC48-807B-0DFE45FE01E1}">
      <dsp:nvSpPr>
        <dsp:cNvPr id="0" name=""/>
        <dsp:cNvSpPr/>
      </dsp:nvSpPr>
      <dsp:spPr>
        <a:xfrm>
          <a:off x="0" y="1584662"/>
          <a:ext cx="8229600" cy="1356638"/>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241808" tIns="241808" rIns="241808" bIns="241808" numCol="1" spcCol="1270" anchor="ctr" anchorCtr="0">
          <a:noAutofit/>
        </a:bodyPr>
        <a:lstStyle/>
        <a:p>
          <a:pPr lvl="0" algn="ctr" defTabSz="1511300">
            <a:lnSpc>
              <a:spcPct val="90000"/>
            </a:lnSpc>
            <a:spcBef>
              <a:spcPct val="0"/>
            </a:spcBef>
            <a:spcAft>
              <a:spcPct val="35000"/>
            </a:spcAft>
          </a:pPr>
          <a:r>
            <a:rPr lang="en-US" sz="3400" kern="1200" dirty="0" smtClean="0"/>
            <a:t>Cloud</a:t>
          </a:r>
          <a:endParaRPr lang="en-US" sz="3400" kern="1200" dirty="0"/>
        </a:p>
      </dsp:txBody>
      <dsp:txXfrm>
        <a:off x="0" y="1584662"/>
        <a:ext cx="2468880" cy="1356638"/>
      </dsp:txXfrm>
    </dsp:sp>
    <dsp:sp modelId="{8E45A4F8-E81F-6B43-8372-2E0858C2F405}">
      <dsp:nvSpPr>
        <dsp:cNvPr id="0" name=""/>
        <dsp:cNvSpPr/>
      </dsp:nvSpPr>
      <dsp:spPr>
        <a:xfrm>
          <a:off x="0" y="583"/>
          <a:ext cx="8229600" cy="1356638"/>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241808" tIns="241808" rIns="241808" bIns="241808" numCol="1" spcCol="1270" anchor="ctr" anchorCtr="0">
          <a:noAutofit/>
        </a:bodyPr>
        <a:lstStyle/>
        <a:p>
          <a:pPr lvl="0" algn="ctr" defTabSz="1511300">
            <a:lnSpc>
              <a:spcPct val="90000"/>
            </a:lnSpc>
            <a:spcBef>
              <a:spcPct val="0"/>
            </a:spcBef>
            <a:spcAft>
              <a:spcPct val="35000"/>
            </a:spcAft>
          </a:pPr>
          <a:r>
            <a:rPr lang="en-US" sz="3400" kern="1200" dirty="0" smtClean="0"/>
            <a:t>Mobile</a:t>
          </a:r>
          <a:endParaRPr lang="en-US" sz="3400" kern="1200" dirty="0"/>
        </a:p>
      </dsp:txBody>
      <dsp:txXfrm>
        <a:off x="0" y="583"/>
        <a:ext cx="2468880" cy="1356638"/>
      </dsp:txXfrm>
    </dsp:sp>
    <dsp:sp modelId="{3E33D32F-4BE2-1E44-847B-FD1680B2D360}">
      <dsp:nvSpPr>
        <dsp:cNvPr id="0" name=""/>
        <dsp:cNvSpPr/>
      </dsp:nvSpPr>
      <dsp:spPr>
        <a:xfrm>
          <a:off x="4414047" y="114303"/>
          <a:ext cx="1705793" cy="1137195"/>
        </a:xfrm>
        <a:prstGeom prst="roundRect">
          <a:avLst>
            <a:gd name="adj" fmla="val 10000"/>
          </a:avLst>
        </a:prstGeom>
        <a:gradFill rotWithShape="1">
          <a:gsLst>
            <a:gs pos="0">
              <a:schemeClr val="accent4">
                <a:tint val="100000"/>
                <a:shade val="100000"/>
                <a:satMod val="130000"/>
              </a:schemeClr>
            </a:gs>
            <a:gs pos="100000">
              <a:schemeClr val="accent4">
                <a:tint val="50000"/>
                <a:shade val="100000"/>
                <a:satMod val="350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err="1" smtClean="0"/>
            <a:t>iOS</a:t>
          </a:r>
          <a:r>
            <a:rPr lang="en-US" sz="3000" kern="1200" dirty="0" smtClean="0"/>
            <a:t>/Android</a:t>
          </a:r>
          <a:endParaRPr lang="en-US" sz="3000" kern="1200" dirty="0"/>
        </a:p>
      </dsp:txBody>
      <dsp:txXfrm>
        <a:off x="4447354" y="147610"/>
        <a:ext cx="1639179" cy="1070581"/>
      </dsp:txXfrm>
    </dsp:sp>
    <dsp:sp modelId="{BE226EE9-8ADF-3E41-8D08-BC25ECC8E28D}">
      <dsp:nvSpPr>
        <dsp:cNvPr id="0" name=""/>
        <dsp:cNvSpPr/>
      </dsp:nvSpPr>
      <dsp:spPr>
        <a:xfrm>
          <a:off x="5221224" y="1251499"/>
          <a:ext cx="91440" cy="454878"/>
        </a:xfrm>
        <a:custGeom>
          <a:avLst/>
          <a:gdLst/>
          <a:ahLst/>
          <a:cxnLst/>
          <a:rect l="0" t="0" r="0" b="0"/>
          <a:pathLst>
            <a:path>
              <a:moveTo>
                <a:pt x="45720" y="0"/>
              </a:moveTo>
              <a:lnTo>
                <a:pt x="45720" y="454878"/>
              </a:lnTo>
            </a:path>
          </a:pathLst>
        </a:custGeom>
        <a:noFill/>
        <a:ln w="9525" cap="flat" cmpd="sng" algn="ctr">
          <a:solidFill>
            <a:schemeClr val="accent1">
              <a:tint val="99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499B37B-FFAC-C443-B7D4-6B18E0B2411B}">
      <dsp:nvSpPr>
        <dsp:cNvPr id="0" name=""/>
        <dsp:cNvSpPr/>
      </dsp:nvSpPr>
      <dsp:spPr>
        <a:xfrm>
          <a:off x="4414047" y="1706377"/>
          <a:ext cx="1705793" cy="1137195"/>
        </a:xfrm>
        <a:prstGeom prst="roundRect">
          <a:avLst>
            <a:gd name="adj" fmla="val 10000"/>
          </a:avLst>
        </a:prstGeom>
        <a:gradFill rotWithShape="0">
          <a:gsLst>
            <a:gs pos="0">
              <a:schemeClr val="accent1">
                <a:tint val="99000"/>
                <a:hueOff val="0"/>
                <a:satOff val="0"/>
                <a:lumOff val="0"/>
                <a:alphaOff val="0"/>
                <a:tint val="100000"/>
                <a:shade val="100000"/>
                <a:satMod val="130000"/>
              </a:schemeClr>
            </a:gs>
            <a:gs pos="100000">
              <a:schemeClr val="accent1">
                <a:tint val="99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App Server</a:t>
          </a:r>
          <a:endParaRPr lang="en-US" sz="3000" kern="1200" dirty="0"/>
        </a:p>
      </dsp:txBody>
      <dsp:txXfrm>
        <a:off x="4447354" y="1739684"/>
        <a:ext cx="1639179" cy="1070581"/>
      </dsp:txXfrm>
    </dsp:sp>
    <dsp:sp modelId="{8255F248-43E0-A444-A274-B00C42E89434}">
      <dsp:nvSpPr>
        <dsp:cNvPr id="0" name=""/>
        <dsp:cNvSpPr/>
      </dsp:nvSpPr>
      <dsp:spPr>
        <a:xfrm>
          <a:off x="4158178" y="2843573"/>
          <a:ext cx="1108765" cy="454878"/>
        </a:xfrm>
        <a:custGeom>
          <a:avLst/>
          <a:gdLst/>
          <a:ahLst/>
          <a:cxnLst/>
          <a:rect l="0" t="0" r="0" b="0"/>
          <a:pathLst>
            <a:path>
              <a:moveTo>
                <a:pt x="1108765" y="0"/>
              </a:moveTo>
              <a:lnTo>
                <a:pt x="1108765" y="227439"/>
              </a:lnTo>
              <a:lnTo>
                <a:pt x="0" y="227439"/>
              </a:lnTo>
              <a:lnTo>
                <a:pt x="0" y="454878"/>
              </a:lnTo>
            </a:path>
          </a:pathLst>
        </a:custGeom>
        <a:noFill/>
        <a:ln w="9525" cap="flat" cmpd="sng" algn="ctr">
          <a:solidFill>
            <a:schemeClr val="accent1">
              <a:tint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2FE30A0-0C3A-FE43-A854-953C57BE550D}">
      <dsp:nvSpPr>
        <dsp:cNvPr id="0" name=""/>
        <dsp:cNvSpPr/>
      </dsp:nvSpPr>
      <dsp:spPr>
        <a:xfrm>
          <a:off x="3305281" y="3298451"/>
          <a:ext cx="1705793" cy="1137195"/>
        </a:xfrm>
        <a:prstGeom prst="roundRect">
          <a:avLst>
            <a:gd name="adj" fmla="val 10000"/>
          </a:avLst>
        </a:prstGeom>
        <a:gradFill rotWithShape="0">
          <a:gsLst>
            <a:gs pos="0">
              <a:schemeClr val="accent1">
                <a:tint val="80000"/>
                <a:hueOff val="0"/>
                <a:satOff val="0"/>
                <a:lumOff val="0"/>
                <a:alphaOff val="0"/>
                <a:tint val="100000"/>
                <a:shade val="100000"/>
                <a:satMod val="130000"/>
              </a:schemeClr>
            </a:gs>
            <a:gs pos="100000">
              <a:schemeClr val="accent1">
                <a:tint val="8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MySQL</a:t>
          </a:r>
          <a:endParaRPr lang="en-US" sz="3000" kern="1200" dirty="0"/>
        </a:p>
      </dsp:txBody>
      <dsp:txXfrm>
        <a:off x="3338588" y="3331758"/>
        <a:ext cx="1639179" cy="1070581"/>
      </dsp:txXfrm>
    </dsp:sp>
    <dsp:sp modelId="{4D96A8D2-48E1-124B-B0E3-D137EFD1B7BB}">
      <dsp:nvSpPr>
        <dsp:cNvPr id="0" name=""/>
        <dsp:cNvSpPr/>
      </dsp:nvSpPr>
      <dsp:spPr>
        <a:xfrm>
          <a:off x="5266944" y="2843573"/>
          <a:ext cx="1108765" cy="454878"/>
        </a:xfrm>
        <a:custGeom>
          <a:avLst/>
          <a:gdLst/>
          <a:ahLst/>
          <a:cxnLst/>
          <a:rect l="0" t="0" r="0" b="0"/>
          <a:pathLst>
            <a:path>
              <a:moveTo>
                <a:pt x="0" y="0"/>
              </a:moveTo>
              <a:lnTo>
                <a:pt x="0" y="227439"/>
              </a:lnTo>
              <a:lnTo>
                <a:pt x="1108765" y="227439"/>
              </a:lnTo>
              <a:lnTo>
                <a:pt x="1108765" y="454878"/>
              </a:lnTo>
            </a:path>
          </a:pathLst>
        </a:custGeom>
        <a:noFill/>
        <a:ln w="9525" cap="flat" cmpd="sng" algn="ctr">
          <a:solidFill>
            <a:schemeClr val="accent1">
              <a:tint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7898F2D-AF72-8D4D-A92E-4794BD2766CF}">
      <dsp:nvSpPr>
        <dsp:cNvPr id="0" name=""/>
        <dsp:cNvSpPr/>
      </dsp:nvSpPr>
      <dsp:spPr>
        <a:xfrm>
          <a:off x="5522813" y="3298451"/>
          <a:ext cx="1705793" cy="1137195"/>
        </a:xfrm>
        <a:prstGeom prst="roundRect">
          <a:avLst>
            <a:gd name="adj" fmla="val 10000"/>
          </a:avLst>
        </a:prstGeom>
        <a:gradFill rotWithShape="0">
          <a:gsLst>
            <a:gs pos="0">
              <a:schemeClr val="accent1">
                <a:tint val="80000"/>
                <a:hueOff val="0"/>
                <a:satOff val="0"/>
                <a:lumOff val="0"/>
                <a:alphaOff val="0"/>
                <a:tint val="100000"/>
                <a:shade val="100000"/>
                <a:satMod val="130000"/>
              </a:schemeClr>
            </a:gs>
            <a:gs pos="100000">
              <a:schemeClr val="accent1">
                <a:tint val="8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Legacy Apps</a:t>
          </a:r>
          <a:endParaRPr lang="en-US" sz="3000" kern="1200" dirty="0"/>
        </a:p>
      </dsp:txBody>
      <dsp:txXfrm>
        <a:off x="5556120" y="3331758"/>
        <a:ext cx="1639179" cy="10705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F48466-2075-694A-82C0-8F9341D2DA10}">
      <dsp:nvSpPr>
        <dsp:cNvPr id="0" name=""/>
        <dsp:cNvSpPr/>
      </dsp:nvSpPr>
      <dsp:spPr>
        <a:xfrm>
          <a:off x="0" y="3516709"/>
          <a:ext cx="8229600" cy="1002982"/>
        </a:xfrm>
        <a:prstGeom prst="roundRect">
          <a:avLst>
            <a:gd name="adj" fmla="val 10000"/>
          </a:avLst>
        </a:prstGeom>
        <a:solidFill>
          <a:schemeClr val="accent2">
            <a:tint val="55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dirty="0" smtClean="0"/>
            <a:t>Distributed </a:t>
          </a:r>
          <a:r>
            <a:rPr lang="en-US" sz="2300" kern="1200" dirty="0" err="1" smtClean="0"/>
            <a:t>NoSQL</a:t>
          </a:r>
          <a:r>
            <a:rPr lang="en-US" sz="2300" kern="1200" dirty="0" smtClean="0"/>
            <a:t> </a:t>
          </a:r>
          <a:r>
            <a:rPr lang="en-US" sz="2300" kern="1200" dirty="0" err="1" smtClean="0"/>
            <a:t>Datastores</a:t>
          </a:r>
          <a:endParaRPr lang="en-US" sz="2300" kern="1200" dirty="0"/>
        </a:p>
      </dsp:txBody>
      <dsp:txXfrm>
        <a:off x="0" y="3516709"/>
        <a:ext cx="2468880" cy="1002982"/>
      </dsp:txXfrm>
    </dsp:sp>
    <dsp:sp modelId="{3F0C1793-4CAD-9F4B-9C7D-8E75648FBBB6}">
      <dsp:nvSpPr>
        <dsp:cNvPr id="0" name=""/>
        <dsp:cNvSpPr/>
      </dsp:nvSpPr>
      <dsp:spPr>
        <a:xfrm>
          <a:off x="0" y="2346563"/>
          <a:ext cx="8229600" cy="1002982"/>
        </a:xfrm>
        <a:prstGeom prst="roundRect">
          <a:avLst>
            <a:gd name="adj" fmla="val 10000"/>
          </a:avLst>
        </a:prstGeom>
        <a:solidFill>
          <a:schemeClr val="accent2">
            <a:tint val="55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dirty="0" err="1" smtClean="0"/>
            <a:t>Autoscaled</a:t>
          </a:r>
          <a:r>
            <a:rPr lang="en-US" sz="2300" kern="1200" dirty="0" smtClean="0"/>
            <a:t> Micro Services</a:t>
          </a:r>
          <a:endParaRPr lang="en-US" sz="2300" kern="1200" dirty="0"/>
        </a:p>
      </dsp:txBody>
      <dsp:txXfrm>
        <a:off x="0" y="2346563"/>
        <a:ext cx="2468880" cy="1002982"/>
      </dsp:txXfrm>
    </dsp:sp>
    <dsp:sp modelId="{7EEDCF1C-4D24-CC48-807B-0DFE45FE01E1}">
      <dsp:nvSpPr>
        <dsp:cNvPr id="0" name=""/>
        <dsp:cNvSpPr/>
      </dsp:nvSpPr>
      <dsp:spPr>
        <a:xfrm>
          <a:off x="0" y="1176417"/>
          <a:ext cx="8229600" cy="1002982"/>
        </a:xfrm>
        <a:prstGeom prst="roundRect">
          <a:avLst>
            <a:gd name="adj" fmla="val 10000"/>
          </a:avLst>
        </a:prstGeom>
        <a:solidFill>
          <a:schemeClr val="accent2">
            <a:tint val="55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dirty="0" err="1" smtClean="0"/>
            <a:t>Autoscaled</a:t>
          </a:r>
          <a:r>
            <a:rPr lang="en-US" sz="2300" kern="1200" dirty="0" smtClean="0"/>
            <a:t> Micro Services</a:t>
          </a:r>
          <a:endParaRPr lang="en-US" sz="2300" kern="1200" dirty="0"/>
        </a:p>
      </dsp:txBody>
      <dsp:txXfrm>
        <a:off x="0" y="1176417"/>
        <a:ext cx="2468880" cy="1002982"/>
      </dsp:txXfrm>
    </dsp:sp>
    <dsp:sp modelId="{8E45A4F8-E81F-6B43-8372-2E0858C2F405}">
      <dsp:nvSpPr>
        <dsp:cNvPr id="0" name=""/>
        <dsp:cNvSpPr/>
      </dsp:nvSpPr>
      <dsp:spPr>
        <a:xfrm>
          <a:off x="0" y="6270"/>
          <a:ext cx="8229600" cy="1002982"/>
        </a:xfrm>
        <a:prstGeom prst="roundRect">
          <a:avLst>
            <a:gd name="adj" fmla="val 10000"/>
          </a:avLst>
        </a:prstGeom>
        <a:solidFill>
          <a:schemeClr val="accent2">
            <a:tint val="55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dirty="0" smtClean="0"/>
            <a:t>Clients</a:t>
          </a:r>
          <a:endParaRPr lang="en-US" sz="2300" kern="1200" dirty="0"/>
        </a:p>
      </dsp:txBody>
      <dsp:txXfrm>
        <a:off x="0" y="6270"/>
        <a:ext cx="2468880" cy="1002982"/>
      </dsp:txXfrm>
    </dsp:sp>
    <dsp:sp modelId="{3E33D32F-4BE2-1E44-847B-FD1680B2D360}">
      <dsp:nvSpPr>
        <dsp:cNvPr id="0" name=""/>
        <dsp:cNvSpPr/>
      </dsp:nvSpPr>
      <dsp:spPr>
        <a:xfrm>
          <a:off x="4640079" y="89852"/>
          <a:ext cx="1253728" cy="835818"/>
        </a:xfrm>
        <a:prstGeom prst="roundRect">
          <a:avLst>
            <a:gd name="adj" fmla="val 10000"/>
          </a:avLst>
        </a:prstGeom>
        <a:gradFill rotWithShape="1">
          <a:gsLst>
            <a:gs pos="0">
              <a:schemeClr val="accent4">
                <a:tint val="100000"/>
                <a:shade val="100000"/>
                <a:satMod val="130000"/>
              </a:schemeClr>
            </a:gs>
            <a:gs pos="100000">
              <a:schemeClr val="accent4">
                <a:tint val="50000"/>
                <a:shade val="100000"/>
                <a:satMod val="350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Things</a:t>
          </a:r>
          <a:endParaRPr lang="en-US" sz="1600" kern="1200" dirty="0"/>
        </a:p>
      </dsp:txBody>
      <dsp:txXfrm>
        <a:off x="4664559" y="114332"/>
        <a:ext cx="1204768" cy="786858"/>
      </dsp:txXfrm>
    </dsp:sp>
    <dsp:sp modelId="{6F7E5576-A178-D54F-AC6E-E80FCD6E86EC}">
      <dsp:nvSpPr>
        <dsp:cNvPr id="0" name=""/>
        <dsp:cNvSpPr/>
      </dsp:nvSpPr>
      <dsp:spPr>
        <a:xfrm>
          <a:off x="3637097" y="925671"/>
          <a:ext cx="1629846" cy="334327"/>
        </a:xfrm>
        <a:custGeom>
          <a:avLst/>
          <a:gdLst/>
          <a:ahLst/>
          <a:cxnLst/>
          <a:rect l="0" t="0" r="0" b="0"/>
          <a:pathLst>
            <a:path>
              <a:moveTo>
                <a:pt x="1629846" y="0"/>
              </a:moveTo>
              <a:lnTo>
                <a:pt x="1629846" y="167163"/>
              </a:lnTo>
              <a:lnTo>
                <a:pt x="0" y="167163"/>
              </a:lnTo>
              <a:lnTo>
                <a:pt x="0" y="334327"/>
              </a:lnTo>
            </a:path>
          </a:pathLst>
        </a:custGeom>
        <a:noFill/>
        <a:ln w="9525" cap="flat" cmpd="sng" algn="ctr">
          <a:solidFill>
            <a:schemeClr val="accent2">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A566F05-A903-E046-95F4-3E26A79EC6CA}">
      <dsp:nvSpPr>
        <dsp:cNvPr id="0" name=""/>
        <dsp:cNvSpPr/>
      </dsp:nvSpPr>
      <dsp:spPr>
        <a:xfrm>
          <a:off x="3010233" y="1259998"/>
          <a:ext cx="1253728" cy="835818"/>
        </a:xfrm>
        <a:prstGeom prst="roundRect">
          <a:avLst>
            <a:gd name="adj" fmla="val 10000"/>
          </a:avLst>
        </a:prstGeom>
        <a:gradFill rotWithShape="0">
          <a:gsLst>
            <a:gs pos="0">
              <a:schemeClr val="accent2">
                <a:shade val="80000"/>
                <a:hueOff val="0"/>
                <a:satOff val="0"/>
                <a:lumOff val="0"/>
                <a:alphaOff val="0"/>
                <a:tint val="100000"/>
                <a:shade val="100000"/>
                <a:satMod val="130000"/>
              </a:schemeClr>
            </a:gs>
            <a:gs pos="100000">
              <a:schemeClr val="accent2">
                <a:shade val="8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JVM</a:t>
          </a:r>
          <a:endParaRPr lang="en-US" sz="1600" kern="1200" dirty="0"/>
        </a:p>
      </dsp:txBody>
      <dsp:txXfrm>
        <a:off x="3034713" y="1284478"/>
        <a:ext cx="1204768" cy="786858"/>
      </dsp:txXfrm>
    </dsp:sp>
    <dsp:sp modelId="{BE226EE9-8ADF-3E41-8D08-BC25ECC8E28D}">
      <dsp:nvSpPr>
        <dsp:cNvPr id="0" name=""/>
        <dsp:cNvSpPr/>
      </dsp:nvSpPr>
      <dsp:spPr>
        <a:xfrm>
          <a:off x="5221224" y="925671"/>
          <a:ext cx="91440" cy="334327"/>
        </a:xfrm>
        <a:custGeom>
          <a:avLst/>
          <a:gdLst/>
          <a:ahLst/>
          <a:cxnLst/>
          <a:rect l="0" t="0" r="0" b="0"/>
          <a:pathLst>
            <a:path>
              <a:moveTo>
                <a:pt x="45720" y="0"/>
              </a:moveTo>
              <a:lnTo>
                <a:pt x="45720" y="334327"/>
              </a:lnTo>
            </a:path>
          </a:pathLst>
        </a:custGeom>
        <a:noFill/>
        <a:ln w="9525" cap="flat" cmpd="sng" algn="ctr">
          <a:solidFill>
            <a:schemeClr val="accent2">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499B37B-FFAC-C443-B7D4-6B18E0B2411B}">
      <dsp:nvSpPr>
        <dsp:cNvPr id="0" name=""/>
        <dsp:cNvSpPr/>
      </dsp:nvSpPr>
      <dsp:spPr>
        <a:xfrm>
          <a:off x="4640079" y="1259998"/>
          <a:ext cx="1253728" cy="835818"/>
        </a:xfrm>
        <a:prstGeom prst="roundRect">
          <a:avLst>
            <a:gd name="adj" fmla="val 10000"/>
          </a:avLst>
        </a:prstGeom>
        <a:gradFill rotWithShape="0">
          <a:gsLst>
            <a:gs pos="0">
              <a:schemeClr val="accent2">
                <a:shade val="80000"/>
                <a:hueOff val="0"/>
                <a:satOff val="0"/>
                <a:lumOff val="0"/>
                <a:alphaOff val="0"/>
                <a:tint val="100000"/>
                <a:shade val="100000"/>
                <a:satMod val="130000"/>
              </a:schemeClr>
            </a:gs>
            <a:gs pos="100000">
              <a:schemeClr val="accent2">
                <a:shade val="8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JVM</a:t>
          </a:r>
          <a:endParaRPr lang="en-US" sz="1600" kern="1200" dirty="0"/>
        </a:p>
      </dsp:txBody>
      <dsp:txXfrm>
        <a:off x="4664559" y="1284478"/>
        <a:ext cx="1204768" cy="786858"/>
      </dsp:txXfrm>
    </dsp:sp>
    <dsp:sp modelId="{9EABBF76-585D-2744-9C1E-A5FD3BCBC447}">
      <dsp:nvSpPr>
        <dsp:cNvPr id="0" name=""/>
        <dsp:cNvSpPr/>
      </dsp:nvSpPr>
      <dsp:spPr>
        <a:xfrm>
          <a:off x="3637097" y="2095817"/>
          <a:ext cx="1629846" cy="334327"/>
        </a:xfrm>
        <a:custGeom>
          <a:avLst/>
          <a:gdLst/>
          <a:ahLst/>
          <a:cxnLst/>
          <a:rect l="0" t="0" r="0" b="0"/>
          <a:pathLst>
            <a:path>
              <a:moveTo>
                <a:pt x="1629846" y="0"/>
              </a:moveTo>
              <a:lnTo>
                <a:pt x="1629846" y="167163"/>
              </a:lnTo>
              <a:lnTo>
                <a:pt x="0" y="167163"/>
              </a:lnTo>
              <a:lnTo>
                <a:pt x="0" y="334327"/>
              </a:lnTo>
            </a:path>
          </a:pathLst>
        </a:custGeom>
        <a:noFill/>
        <a:ln w="9525" cap="flat" cmpd="sng" algn="ctr">
          <a:solidFill>
            <a:schemeClr val="accent2">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42D1D46-7E14-274C-96E5-9BE09EEA46D9}">
      <dsp:nvSpPr>
        <dsp:cNvPr id="0" name=""/>
        <dsp:cNvSpPr/>
      </dsp:nvSpPr>
      <dsp:spPr>
        <a:xfrm>
          <a:off x="3010233" y="2430145"/>
          <a:ext cx="1253728" cy="835818"/>
        </a:xfrm>
        <a:prstGeom prst="roundRect">
          <a:avLst>
            <a:gd name="adj" fmla="val 10000"/>
          </a:avLst>
        </a:prstGeom>
        <a:gradFill rotWithShape="0">
          <a:gsLst>
            <a:gs pos="0">
              <a:schemeClr val="accent2">
                <a:tint val="99000"/>
                <a:hueOff val="0"/>
                <a:satOff val="0"/>
                <a:lumOff val="0"/>
                <a:alphaOff val="0"/>
                <a:tint val="100000"/>
                <a:shade val="100000"/>
                <a:satMod val="130000"/>
              </a:schemeClr>
            </a:gs>
            <a:gs pos="100000">
              <a:schemeClr val="accent2">
                <a:tint val="99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JVM</a:t>
          </a:r>
          <a:endParaRPr lang="en-US" sz="1600" kern="1200" dirty="0"/>
        </a:p>
      </dsp:txBody>
      <dsp:txXfrm>
        <a:off x="3034713" y="2454625"/>
        <a:ext cx="1204768" cy="786858"/>
      </dsp:txXfrm>
    </dsp:sp>
    <dsp:sp modelId="{904AC18E-1075-0843-A3B7-B0132F99A9EA}">
      <dsp:nvSpPr>
        <dsp:cNvPr id="0" name=""/>
        <dsp:cNvSpPr/>
      </dsp:nvSpPr>
      <dsp:spPr>
        <a:xfrm>
          <a:off x="5221224" y="2095817"/>
          <a:ext cx="91440" cy="334327"/>
        </a:xfrm>
        <a:custGeom>
          <a:avLst/>
          <a:gdLst/>
          <a:ahLst/>
          <a:cxnLst/>
          <a:rect l="0" t="0" r="0" b="0"/>
          <a:pathLst>
            <a:path>
              <a:moveTo>
                <a:pt x="45720" y="0"/>
              </a:moveTo>
              <a:lnTo>
                <a:pt x="45720" y="334327"/>
              </a:lnTo>
            </a:path>
          </a:pathLst>
        </a:custGeom>
        <a:noFill/>
        <a:ln w="9525" cap="flat" cmpd="sng" algn="ctr">
          <a:solidFill>
            <a:schemeClr val="accent2">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C723557-9F42-0A4B-BCEF-704A26367EC5}">
      <dsp:nvSpPr>
        <dsp:cNvPr id="0" name=""/>
        <dsp:cNvSpPr/>
      </dsp:nvSpPr>
      <dsp:spPr>
        <a:xfrm>
          <a:off x="4640079" y="2430145"/>
          <a:ext cx="1253728" cy="835818"/>
        </a:xfrm>
        <a:prstGeom prst="roundRect">
          <a:avLst>
            <a:gd name="adj" fmla="val 10000"/>
          </a:avLst>
        </a:prstGeom>
        <a:gradFill rotWithShape="0">
          <a:gsLst>
            <a:gs pos="0">
              <a:schemeClr val="accent2">
                <a:tint val="99000"/>
                <a:hueOff val="0"/>
                <a:satOff val="0"/>
                <a:lumOff val="0"/>
                <a:alphaOff val="0"/>
                <a:tint val="100000"/>
                <a:shade val="100000"/>
                <a:satMod val="130000"/>
              </a:schemeClr>
            </a:gs>
            <a:gs pos="100000">
              <a:schemeClr val="accent2">
                <a:tint val="99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JVM</a:t>
          </a:r>
          <a:endParaRPr lang="en-US" sz="1600" kern="1200" dirty="0"/>
        </a:p>
      </dsp:txBody>
      <dsp:txXfrm>
        <a:off x="4664559" y="2454625"/>
        <a:ext cx="1204768" cy="786858"/>
      </dsp:txXfrm>
    </dsp:sp>
    <dsp:sp modelId="{8255F248-43E0-A444-A274-B00C42E89434}">
      <dsp:nvSpPr>
        <dsp:cNvPr id="0" name=""/>
        <dsp:cNvSpPr/>
      </dsp:nvSpPr>
      <dsp:spPr>
        <a:xfrm>
          <a:off x="3637097" y="3265964"/>
          <a:ext cx="1629846" cy="334327"/>
        </a:xfrm>
        <a:custGeom>
          <a:avLst/>
          <a:gdLst/>
          <a:ahLst/>
          <a:cxnLst/>
          <a:rect l="0" t="0" r="0" b="0"/>
          <a:pathLst>
            <a:path>
              <a:moveTo>
                <a:pt x="1629846" y="0"/>
              </a:moveTo>
              <a:lnTo>
                <a:pt x="1629846" y="167163"/>
              </a:lnTo>
              <a:lnTo>
                <a:pt x="0" y="167163"/>
              </a:lnTo>
              <a:lnTo>
                <a:pt x="0" y="334327"/>
              </a:lnTo>
            </a:path>
          </a:pathLst>
        </a:custGeom>
        <a:noFill/>
        <a:ln w="9525" cap="flat"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2FE30A0-0C3A-FE43-A854-953C57BE550D}">
      <dsp:nvSpPr>
        <dsp:cNvPr id="0" name=""/>
        <dsp:cNvSpPr/>
      </dsp:nvSpPr>
      <dsp:spPr>
        <a:xfrm>
          <a:off x="3010233" y="3600291"/>
          <a:ext cx="1253728" cy="835818"/>
        </a:xfrm>
        <a:prstGeom prst="roundRect">
          <a:avLst>
            <a:gd name="adj" fmla="val 10000"/>
          </a:avLst>
        </a:prstGeom>
        <a:gradFill rotWithShape="0">
          <a:gsLst>
            <a:gs pos="0">
              <a:schemeClr val="accent2">
                <a:tint val="70000"/>
                <a:hueOff val="0"/>
                <a:satOff val="0"/>
                <a:lumOff val="0"/>
                <a:alphaOff val="0"/>
                <a:tint val="100000"/>
                <a:shade val="100000"/>
                <a:satMod val="130000"/>
              </a:schemeClr>
            </a:gs>
            <a:gs pos="100000">
              <a:schemeClr val="accent2">
                <a:tint val="7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Cassandra</a:t>
          </a:r>
          <a:endParaRPr lang="en-US" sz="1600" kern="1200" dirty="0"/>
        </a:p>
      </dsp:txBody>
      <dsp:txXfrm>
        <a:off x="3034713" y="3624771"/>
        <a:ext cx="1204768" cy="786858"/>
      </dsp:txXfrm>
    </dsp:sp>
    <dsp:sp modelId="{3C06F03D-0470-944D-A251-341A312767E1}">
      <dsp:nvSpPr>
        <dsp:cNvPr id="0" name=""/>
        <dsp:cNvSpPr/>
      </dsp:nvSpPr>
      <dsp:spPr>
        <a:xfrm>
          <a:off x="5221224" y="3265964"/>
          <a:ext cx="91440" cy="334327"/>
        </a:xfrm>
        <a:custGeom>
          <a:avLst/>
          <a:gdLst/>
          <a:ahLst/>
          <a:cxnLst/>
          <a:rect l="0" t="0" r="0" b="0"/>
          <a:pathLst>
            <a:path>
              <a:moveTo>
                <a:pt x="45720" y="0"/>
              </a:moveTo>
              <a:lnTo>
                <a:pt x="45720" y="334327"/>
              </a:lnTo>
            </a:path>
          </a:pathLst>
        </a:custGeom>
        <a:noFill/>
        <a:ln w="9525" cap="flat"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0C3318C-01BD-2F43-83D1-EE63DA2B9287}">
      <dsp:nvSpPr>
        <dsp:cNvPr id="0" name=""/>
        <dsp:cNvSpPr/>
      </dsp:nvSpPr>
      <dsp:spPr>
        <a:xfrm>
          <a:off x="4640079" y="3600291"/>
          <a:ext cx="1253728" cy="835818"/>
        </a:xfrm>
        <a:prstGeom prst="roundRect">
          <a:avLst>
            <a:gd name="adj" fmla="val 10000"/>
          </a:avLst>
        </a:prstGeom>
        <a:gradFill rotWithShape="0">
          <a:gsLst>
            <a:gs pos="0">
              <a:schemeClr val="accent2">
                <a:tint val="70000"/>
                <a:hueOff val="0"/>
                <a:satOff val="0"/>
                <a:lumOff val="0"/>
                <a:alphaOff val="0"/>
                <a:tint val="100000"/>
                <a:shade val="100000"/>
                <a:satMod val="130000"/>
              </a:schemeClr>
            </a:gs>
            <a:gs pos="100000">
              <a:schemeClr val="accent2">
                <a:tint val="7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Cassandra</a:t>
          </a:r>
          <a:endParaRPr lang="en-US" sz="1600" kern="1200" dirty="0"/>
        </a:p>
      </dsp:txBody>
      <dsp:txXfrm>
        <a:off x="4664559" y="3624771"/>
        <a:ext cx="1204768" cy="786858"/>
      </dsp:txXfrm>
    </dsp:sp>
    <dsp:sp modelId="{E3D708CC-545C-5242-A76C-51C9010E3A0E}">
      <dsp:nvSpPr>
        <dsp:cNvPr id="0" name=""/>
        <dsp:cNvSpPr/>
      </dsp:nvSpPr>
      <dsp:spPr>
        <a:xfrm>
          <a:off x="5266944" y="3265964"/>
          <a:ext cx="1629846" cy="334327"/>
        </a:xfrm>
        <a:custGeom>
          <a:avLst/>
          <a:gdLst/>
          <a:ahLst/>
          <a:cxnLst/>
          <a:rect l="0" t="0" r="0" b="0"/>
          <a:pathLst>
            <a:path>
              <a:moveTo>
                <a:pt x="0" y="0"/>
              </a:moveTo>
              <a:lnTo>
                <a:pt x="0" y="167163"/>
              </a:lnTo>
              <a:lnTo>
                <a:pt x="1629846" y="167163"/>
              </a:lnTo>
              <a:lnTo>
                <a:pt x="1629846" y="334327"/>
              </a:lnTo>
            </a:path>
          </a:pathLst>
        </a:custGeom>
        <a:noFill/>
        <a:ln w="9525" cap="flat" cmpd="sng" algn="ctr">
          <a:solidFill>
            <a:schemeClr val="accent2">
              <a:tint val="5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7E12067-4AEC-704B-B5C4-0E9B711BD21C}">
      <dsp:nvSpPr>
        <dsp:cNvPr id="0" name=""/>
        <dsp:cNvSpPr/>
      </dsp:nvSpPr>
      <dsp:spPr>
        <a:xfrm>
          <a:off x="6269926" y="3600291"/>
          <a:ext cx="1253728" cy="835818"/>
        </a:xfrm>
        <a:prstGeom prst="roundRect">
          <a:avLst>
            <a:gd name="adj" fmla="val 10000"/>
          </a:avLst>
        </a:prstGeom>
        <a:gradFill rotWithShape="0">
          <a:gsLst>
            <a:gs pos="0">
              <a:schemeClr val="accent2">
                <a:tint val="70000"/>
                <a:hueOff val="0"/>
                <a:satOff val="0"/>
                <a:lumOff val="0"/>
                <a:alphaOff val="0"/>
                <a:tint val="100000"/>
                <a:shade val="100000"/>
                <a:satMod val="130000"/>
              </a:schemeClr>
            </a:gs>
            <a:gs pos="100000">
              <a:schemeClr val="accent2">
                <a:tint val="7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Cassandra</a:t>
          </a:r>
          <a:endParaRPr lang="en-US" sz="1600" kern="1200" dirty="0"/>
        </a:p>
      </dsp:txBody>
      <dsp:txXfrm>
        <a:off x="6294406" y="3624771"/>
        <a:ext cx="1204768" cy="786858"/>
      </dsp:txXfrm>
    </dsp:sp>
    <dsp:sp modelId="{760ED5C8-F3CE-DC41-BF4F-3962B71605E4}">
      <dsp:nvSpPr>
        <dsp:cNvPr id="0" name=""/>
        <dsp:cNvSpPr/>
      </dsp:nvSpPr>
      <dsp:spPr>
        <a:xfrm>
          <a:off x="5266944" y="2095817"/>
          <a:ext cx="1629846" cy="334327"/>
        </a:xfrm>
        <a:custGeom>
          <a:avLst/>
          <a:gdLst/>
          <a:ahLst/>
          <a:cxnLst/>
          <a:rect l="0" t="0" r="0" b="0"/>
          <a:pathLst>
            <a:path>
              <a:moveTo>
                <a:pt x="0" y="0"/>
              </a:moveTo>
              <a:lnTo>
                <a:pt x="0" y="167163"/>
              </a:lnTo>
              <a:lnTo>
                <a:pt x="1629846" y="167163"/>
              </a:lnTo>
              <a:lnTo>
                <a:pt x="1629846" y="334327"/>
              </a:lnTo>
            </a:path>
          </a:pathLst>
        </a:custGeom>
        <a:noFill/>
        <a:ln w="9525" cap="flat" cmpd="sng" algn="ctr">
          <a:solidFill>
            <a:schemeClr val="accent2">
              <a:tint val="7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C8612D9-481C-CB40-B6BF-37A4FD021A17}">
      <dsp:nvSpPr>
        <dsp:cNvPr id="0" name=""/>
        <dsp:cNvSpPr/>
      </dsp:nvSpPr>
      <dsp:spPr>
        <a:xfrm>
          <a:off x="6269926" y="2430145"/>
          <a:ext cx="1253728" cy="835818"/>
        </a:xfrm>
        <a:prstGeom prst="roundRect">
          <a:avLst>
            <a:gd name="adj" fmla="val 10000"/>
          </a:avLst>
        </a:prstGeom>
        <a:gradFill rotWithShape="0">
          <a:gsLst>
            <a:gs pos="0">
              <a:schemeClr val="accent2">
                <a:tint val="99000"/>
                <a:hueOff val="0"/>
                <a:satOff val="0"/>
                <a:lumOff val="0"/>
                <a:alphaOff val="0"/>
                <a:tint val="100000"/>
                <a:shade val="100000"/>
                <a:satMod val="130000"/>
              </a:schemeClr>
            </a:gs>
            <a:gs pos="100000">
              <a:schemeClr val="accent2">
                <a:tint val="99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Memcached</a:t>
          </a:r>
          <a:endParaRPr lang="en-US" sz="1600" kern="1200" dirty="0"/>
        </a:p>
      </dsp:txBody>
      <dsp:txXfrm>
        <a:off x="6294406" y="2454625"/>
        <a:ext cx="1204768" cy="786858"/>
      </dsp:txXfrm>
    </dsp:sp>
    <dsp:sp modelId="{03E70DAD-992A-6C40-AF4C-39526E4766B0}">
      <dsp:nvSpPr>
        <dsp:cNvPr id="0" name=""/>
        <dsp:cNvSpPr/>
      </dsp:nvSpPr>
      <dsp:spPr>
        <a:xfrm>
          <a:off x="5266944" y="925671"/>
          <a:ext cx="1629846" cy="334327"/>
        </a:xfrm>
        <a:custGeom>
          <a:avLst/>
          <a:gdLst/>
          <a:ahLst/>
          <a:cxnLst/>
          <a:rect l="0" t="0" r="0" b="0"/>
          <a:pathLst>
            <a:path>
              <a:moveTo>
                <a:pt x="0" y="0"/>
              </a:moveTo>
              <a:lnTo>
                <a:pt x="0" y="167163"/>
              </a:lnTo>
              <a:lnTo>
                <a:pt x="1629846" y="167163"/>
              </a:lnTo>
              <a:lnTo>
                <a:pt x="1629846" y="334327"/>
              </a:lnTo>
            </a:path>
          </a:pathLst>
        </a:custGeom>
        <a:noFill/>
        <a:ln w="9525" cap="flat" cmpd="sng" algn="ctr">
          <a:solidFill>
            <a:schemeClr val="accent2">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3CE022E-D23A-9A4B-9458-68B69A48D117}">
      <dsp:nvSpPr>
        <dsp:cNvPr id="0" name=""/>
        <dsp:cNvSpPr/>
      </dsp:nvSpPr>
      <dsp:spPr>
        <a:xfrm>
          <a:off x="6269926" y="1259998"/>
          <a:ext cx="1253728" cy="835818"/>
        </a:xfrm>
        <a:prstGeom prst="roundRect">
          <a:avLst>
            <a:gd name="adj" fmla="val 10000"/>
          </a:avLst>
        </a:prstGeom>
        <a:gradFill rotWithShape="0">
          <a:gsLst>
            <a:gs pos="0">
              <a:schemeClr val="accent2">
                <a:shade val="80000"/>
                <a:hueOff val="0"/>
                <a:satOff val="0"/>
                <a:lumOff val="0"/>
                <a:alphaOff val="0"/>
                <a:tint val="100000"/>
                <a:shade val="100000"/>
                <a:satMod val="130000"/>
              </a:schemeClr>
            </a:gs>
            <a:gs pos="100000">
              <a:schemeClr val="accent2">
                <a:shade val="8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JVM</a:t>
          </a:r>
          <a:endParaRPr lang="en-US" sz="1600" kern="1200" dirty="0"/>
        </a:p>
      </dsp:txBody>
      <dsp:txXfrm>
        <a:off x="6294406" y="1284478"/>
        <a:ext cx="1204768" cy="7868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DEB3B5-0507-6149-BCB6-B14210F0A240}">
      <dsp:nvSpPr>
        <dsp:cNvPr id="0" name=""/>
        <dsp:cNvSpPr/>
      </dsp:nvSpPr>
      <dsp:spPr>
        <a:xfrm>
          <a:off x="3616" y="1630491"/>
          <a:ext cx="3162448" cy="1264979"/>
        </a:xfrm>
        <a:prstGeom prst="homePlate">
          <a:avLst/>
        </a:prstGeom>
        <a:gradFill rotWithShape="1">
          <a:gsLst>
            <a:gs pos="0">
              <a:schemeClr val="accent6">
                <a:tint val="100000"/>
                <a:shade val="100000"/>
                <a:satMod val="130000"/>
              </a:schemeClr>
            </a:gs>
            <a:gs pos="100000">
              <a:schemeClr val="accent6">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202692" tIns="101346" rIns="50673" bIns="101346" numCol="1" spcCol="1270" anchor="ctr" anchorCtr="0">
          <a:noAutofit/>
        </a:bodyPr>
        <a:lstStyle/>
        <a:p>
          <a:pPr lvl="0" algn="ctr" defTabSz="1689100">
            <a:lnSpc>
              <a:spcPct val="90000"/>
            </a:lnSpc>
            <a:spcBef>
              <a:spcPct val="0"/>
            </a:spcBef>
            <a:spcAft>
              <a:spcPct val="35000"/>
            </a:spcAft>
          </a:pPr>
          <a:r>
            <a:rPr lang="en-US" sz="3800" kern="1200" dirty="0" smtClean="0"/>
            <a:t>Public</a:t>
          </a:r>
          <a:endParaRPr lang="en-US" sz="3800" kern="1200" dirty="0"/>
        </a:p>
      </dsp:txBody>
      <dsp:txXfrm>
        <a:off x="3616" y="1630491"/>
        <a:ext cx="2846203" cy="1264979"/>
      </dsp:txXfrm>
    </dsp:sp>
    <dsp:sp modelId="{944152EA-9EFA-EC4C-A114-7CFD7A37A31D}">
      <dsp:nvSpPr>
        <dsp:cNvPr id="0" name=""/>
        <dsp:cNvSpPr/>
      </dsp:nvSpPr>
      <dsp:spPr>
        <a:xfrm>
          <a:off x="2533575" y="1630491"/>
          <a:ext cx="3162448" cy="1264979"/>
        </a:xfrm>
        <a:prstGeom prst="chevron">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152019" tIns="101346" rIns="50673" bIns="101346" numCol="1" spcCol="1270" anchor="ctr" anchorCtr="0">
          <a:noAutofit/>
        </a:bodyPr>
        <a:lstStyle/>
        <a:p>
          <a:pPr lvl="0" algn="ctr" defTabSz="1689100">
            <a:lnSpc>
              <a:spcPct val="90000"/>
            </a:lnSpc>
            <a:spcBef>
              <a:spcPct val="0"/>
            </a:spcBef>
            <a:spcAft>
              <a:spcPct val="35000"/>
            </a:spcAft>
          </a:pPr>
          <a:r>
            <a:rPr lang="en-US" sz="3800" kern="1200" dirty="0" smtClean="0"/>
            <a:t>Grey Area</a:t>
          </a:r>
          <a:endParaRPr lang="en-US" sz="3800" kern="1200" dirty="0"/>
        </a:p>
      </dsp:txBody>
      <dsp:txXfrm>
        <a:off x="3166065" y="1630491"/>
        <a:ext cx="1897469" cy="1264979"/>
      </dsp:txXfrm>
    </dsp:sp>
    <dsp:sp modelId="{4A2CC8D4-D041-3842-AEDA-E9B1625198BE}">
      <dsp:nvSpPr>
        <dsp:cNvPr id="0" name=""/>
        <dsp:cNvSpPr/>
      </dsp:nvSpPr>
      <dsp:spPr>
        <a:xfrm>
          <a:off x="5063534" y="1630491"/>
          <a:ext cx="3162448" cy="1264979"/>
        </a:xfrm>
        <a:prstGeom prst="chevron">
          <a:avLst/>
        </a:prstGeom>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52019" tIns="101346" rIns="50673" bIns="101346" numCol="1" spcCol="1270" anchor="ctr" anchorCtr="0">
          <a:noAutofit/>
        </a:bodyPr>
        <a:lstStyle/>
        <a:p>
          <a:pPr lvl="0" algn="ctr" defTabSz="1689100">
            <a:lnSpc>
              <a:spcPct val="90000"/>
            </a:lnSpc>
            <a:spcBef>
              <a:spcPct val="0"/>
            </a:spcBef>
            <a:spcAft>
              <a:spcPct val="35000"/>
            </a:spcAft>
          </a:pPr>
          <a:r>
            <a:rPr lang="en-US" sz="3800" kern="1200" dirty="0" smtClean="0"/>
            <a:t>Private</a:t>
          </a:r>
          <a:endParaRPr lang="en-US" sz="3800" kern="1200" dirty="0"/>
        </a:p>
      </dsp:txBody>
      <dsp:txXfrm>
        <a:off x="5696024" y="1630491"/>
        <a:ext cx="1897469" cy="12649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1D230-01C2-364C-AFEC-B01482B19CAD}">
      <dsp:nvSpPr>
        <dsp:cNvPr id="0" name=""/>
        <dsp:cNvSpPr/>
      </dsp:nvSpPr>
      <dsp:spPr>
        <a:xfrm>
          <a:off x="1353" y="483960"/>
          <a:ext cx="1136519" cy="1337081"/>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C35F8F8-BE1C-1146-BBEC-DD1AD1BEF041}">
      <dsp:nvSpPr>
        <dsp:cNvPr id="0" name=""/>
        <dsp:cNvSpPr/>
      </dsp:nvSpPr>
      <dsp:spPr>
        <a:xfrm>
          <a:off x="58179" y="537443"/>
          <a:ext cx="1022867" cy="869103"/>
        </a:xfrm>
        <a:prstGeom prst="rect">
          <a:avLst/>
        </a:prstGeom>
        <a:blipFill rotWithShape="1">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FAA9896-BFCB-E346-9F2D-37008FBA5392}">
      <dsp:nvSpPr>
        <dsp:cNvPr id="0" name=""/>
        <dsp:cNvSpPr/>
      </dsp:nvSpPr>
      <dsp:spPr>
        <a:xfrm>
          <a:off x="58179" y="1540265"/>
          <a:ext cx="1022867" cy="227293"/>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US" sz="600" kern="1200" dirty="0" smtClean="0"/>
            <a:t>Cassandra Replicas</a:t>
          </a:r>
        </a:p>
      </dsp:txBody>
      <dsp:txXfrm>
        <a:off x="58179" y="1540265"/>
        <a:ext cx="1022867" cy="227293"/>
      </dsp:txXfrm>
    </dsp:sp>
    <dsp:sp modelId="{DDBF7FA9-9F66-A944-BB0C-123B36ABF68C}">
      <dsp:nvSpPr>
        <dsp:cNvPr id="0" name=""/>
        <dsp:cNvSpPr/>
      </dsp:nvSpPr>
      <dsp:spPr>
        <a:xfrm>
          <a:off x="58179" y="1406547"/>
          <a:ext cx="1022867" cy="133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US" sz="600" kern="1200" dirty="0" smtClean="0"/>
            <a:t>Zone A</a:t>
          </a:r>
          <a:endParaRPr lang="en-US" sz="600" kern="1200" dirty="0"/>
        </a:p>
      </dsp:txBody>
      <dsp:txXfrm>
        <a:off x="58179" y="1406547"/>
        <a:ext cx="1022867" cy="133718"/>
      </dsp:txXfrm>
    </dsp:sp>
    <dsp:sp modelId="{CB441150-80E3-B04C-B3CC-6BAEA3A3D7AC}">
      <dsp:nvSpPr>
        <dsp:cNvPr id="0" name=""/>
        <dsp:cNvSpPr/>
      </dsp:nvSpPr>
      <dsp:spPr>
        <a:xfrm>
          <a:off x="1361789" y="483960"/>
          <a:ext cx="1136519" cy="1337081"/>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56CBCAC-5865-0643-A13C-4771EB5C857B}">
      <dsp:nvSpPr>
        <dsp:cNvPr id="0" name=""/>
        <dsp:cNvSpPr/>
      </dsp:nvSpPr>
      <dsp:spPr>
        <a:xfrm>
          <a:off x="1418615" y="537443"/>
          <a:ext cx="1022867" cy="869103"/>
        </a:xfrm>
        <a:prstGeom prst="rect">
          <a:avLst/>
        </a:prstGeom>
        <a:blipFill rotWithShape="1">
          <a:blip xmlns:r="http://schemas.openxmlformats.org/officeDocument/2006/relationships" r:embed="rId2"/>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BB3D7298-A4F3-7F4F-8386-AB276CDF85B5}">
      <dsp:nvSpPr>
        <dsp:cNvPr id="0" name=""/>
        <dsp:cNvSpPr/>
      </dsp:nvSpPr>
      <dsp:spPr>
        <a:xfrm>
          <a:off x="1418615" y="1540265"/>
          <a:ext cx="1022867" cy="227293"/>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US" sz="600" kern="1200" dirty="0" smtClean="0"/>
            <a:t>Cassandra Replicas</a:t>
          </a:r>
          <a:endParaRPr lang="en-US" sz="600" kern="1200" dirty="0"/>
        </a:p>
      </dsp:txBody>
      <dsp:txXfrm>
        <a:off x="1418615" y="1540265"/>
        <a:ext cx="1022867" cy="227293"/>
      </dsp:txXfrm>
    </dsp:sp>
    <dsp:sp modelId="{C2E88E82-8BA6-0646-BE94-9498B0D53BF3}">
      <dsp:nvSpPr>
        <dsp:cNvPr id="0" name=""/>
        <dsp:cNvSpPr/>
      </dsp:nvSpPr>
      <dsp:spPr>
        <a:xfrm>
          <a:off x="1418615" y="1406547"/>
          <a:ext cx="1022867" cy="133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US" sz="600" kern="1200" dirty="0" smtClean="0"/>
            <a:t>Zone B</a:t>
          </a:r>
          <a:endParaRPr lang="en-US" sz="600" kern="1200" dirty="0"/>
        </a:p>
      </dsp:txBody>
      <dsp:txXfrm>
        <a:off x="1418615" y="1406547"/>
        <a:ext cx="1022867" cy="133718"/>
      </dsp:txXfrm>
    </dsp:sp>
    <dsp:sp modelId="{63ECE444-AFCF-3E46-8F91-DA7466FA0F7E}">
      <dsp:nvSpPr>
        <dsp:cNvPr id="0" name=""/>
        <dsp:cNvSpPr/>
      </dsp:nvSpPr>
      <dsp:spPr>
        <a:xfrm>
          <a:off x="2722224" y="483960"/>
          <a:ext cx="1136519" cy="1337081"/>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08019B9-86F3-2C47-9894-0CC7F4CE2DFE}">
      <dsp:nvSpPr>
        <dsp:cNvPr id="0" name=""/>
        <dsp:cNvSpPr/>
      </dsp:nvSpPr>
      <dsp:spPr>
        <a:xfrm>
          <a:off x="2779050" y="537443"/>
          <a:ext cx="1022867" cy="869103"/>
        </a:xfrm>
        <a:prstGeom prst="rect">
          <a:avLst/>
        </a:prstGeom>
        <a:blipFill rotWithShape="1">
          <a:blip xmlns:r="http://schemas.openxmlformats.org/officeDocument/2006/relationships" r:embed="rId3"/>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CE2EBEE-2150-9E41-AC55-6B07A10704C9}">
      <dsp:nvSpPr>
        <dsp:cNvPr id="0" name=""/>
        <dsp:cNvSpPr/>
      </dsp:nvSpPr>
      <dsp:spPr>
        <a:xfrm>
          <a:off x="2779050" y="1540265"/>
          <a:ext cx="1022867" cy="227293"/>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US" sz="600" kern="1200" dirty="0" smtClean="0"/>
            <a:t>Cassandra Replicas</a:t>
          </a:r>
          <a:endParaRPr lang="en-US" sz="600" kern="1200" dirty="0"/>
        </a:p>
      </dsp:txBody>
      <dsp:txXfrm>
        <a:off x="2779050" y="1540265"/>
        <a:ext cx="1022867" cy="227293"/>
      </dsp:txXfrm>
    </dsp:sp>
    <dsp:sp modelId="{001F737F-35FD-324E-BF53-2B10F3EA651E}">
      <dsp:nvSpPr>
        <dsp:cNvPr id="0" name=""/>
        <dsp:cNvSpPr/>
      </dsp:nvSpPr>
      <dsp:spPr>
        <a:xfrm>
          <a:off x="2779050" y="1406547"/>
          <a:ext cx="1022867" cy="133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US" sz="600" kern="1200" dirty="0" smtClean="0"/>
            <a:t>Zone C</a:t>
          </a:r>
          <a:endParaRPr lang="en-US" sz="600" kern="1200" dirty="0"/>
        </a:p>
      </dsp:txBody>
      <dsp:txXfrm>
        <a:off x="2779050" y="1406547"/>
        <a:ext cx="1022867" cy="1337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1D230-01C2-364C-AFEC-B01482B19CAD}">
      <dsp:nvSpPr>
        <dsp:cNvPr id="0" name=""/>
        <dsp:cNvSpPr/>
      </dsp:nvSpPr>
      <dsp:spPr>
        <a:xfrm>
          <a:off x="1353" y="483960"/>
          <a:ext cx="1136519" cy="1337081"/>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C35F8F8-BE1C-1146-BBEC-DD1AD1BEF041}">
      <dsp:nvSpPr>
        <dsp:cNvPr id="0" name=""/>
        <dsp:cNvSpPr/>
      </dsp:nvSpPr>
      <dsp:spPr>
        <a:xfrm>
          <a:off x="58179" y="537443"/>
          <a:ext cx="1022867" cy="869103"/>
        </a:xfrm>
        <a:prstGeom prst="rect">
          <a:avLst/>
        </a:prstGeom>
        <a:blipFill rotWithShape="1">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FAA9896-BFCB-E346-9F2D-37008FBA5392}">
      <dsp:nvSpPr>
        <dsp:cNvPr id="0" name=""/>
        <dsp:cNvSpPr/>
      </dsp:nvSpPr>
      <dsp:spPr>
        <a:xfrm>
          <a:off x="58179" y="1540265"/>
          <a:ext cx="1022867" cy="227293"/>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US" sz="600" kern="1200" dirty="0" smtClean="0"/>
            <a:t>Cassandra Replicas</a:t>
          </a:r>
        </a:p>
      </dsp:txBody>
      <dsp:txXfrm>
        <a:off x="58179" y="1540265"/>
        <a:ext cx="1022867" cy="227293"/>
      </dsp:txXfrm>
    </dsp:sp>
    <dsp:sp modelId="{DDBF7FA9-9F66-A944-BB0C-123B36ABF68C}">
      <dsp:nvSpPr>
        <dsp:cNvPr id="0" name=""/>
        <dsp:cNvSpPr/>
      </dsp:nvSpPr>
      <dsp:spPr>
        <a:xfrm>
          <a:off x="58179" y="1406547"/>
          <a:ext cx="1022867" cy="133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US" sz="600" kern="1200" dirty="0" smtClean="0"/>
            <a:t>Zone A</a:t>
          </a:r>
          <a:endParaRPr lang="en-US" sz="600" kern="1200" dirty="0"/>
        </a:p>
      </dsp:txBody>
      <dsp:txXfrm>
        <a:off x="58179" y="1406547"/>
        <a:ext cx="1022867" cy="133718"/>
      </dsp:txXfrm>
    </dsp:sp>
    <dsp:sp modelId="{CB441150-80E3-B04C-B3CC-6BAEA3A3D7AC}">
      <dsp:nvSpPr>
        <dsp:cNvPr id="0" name=""/>
        <dsp:cNvSpPr/>
      </dsp:nvSpPr>
      <dsp:spPr>
        <a:xfrm>
          <a:off x="1361789" y="483960"/>
          <a:ext cx="1136519" cy="1337081"/>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56CBCAC-5865-0643-A13C-4771EB5C857B}">
      <dsp:nvSpPr>
        <dsp:cNvPr id="0" name=""/>
        <dsp:cNvSpPr/>
      </dsp:nvSpPr>
      <dsp:spPr>
        <a:xfrm>
          <a:off x="1418615" y="537443"/>
          <a:ext cx="1022867" cy="869103"/>
        </a:xfrm>
        <a:prstGeom prst="rect">
          <a:avLst/>
        </a:prstGeom>
        <a:blipFill rotWithShape="1">
          <a:blip xmlns:r="http://schemas.openxmlformats.org/officeDocument/2006/relationships" r:embed="rId2"/>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BB3D7298-A4F3-7F4F-8386-AB276CDF85B5}">
      <dsp:nvSpPr>
        <dsp:cNvPr id="0" name=""/>
        <dsp:cNvSpPr/>
      </dsp:nvSpPr>
      <dsp:spPr>
        <a:xfrm>
          <a:off x="1418615" y="1540265"/>
          <a:ext cx="1022867" cy="227293"/>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US" sz="600" kern="1200" dirty="0" smtClean="0"/>
            <a:t>Cassandra Replicas</a:t>
          </a:r>
          <a:endParaRPr lang="en-US" sz="600" kern="1200" dirty="0"/>
        </a:p>
      </dsp:txBody>
      <dsp:txXfrm>
        <a:off x="1418615" y="1540265"/>
        <a:ext cx="1022867" cy="227293"/>
      </dsp:txXfrm>
    </dsp:sp>
    <dsp:sp modelId="{C2E88E82-8BA6-0646-BE94-9498B0D53BF3}">
      <dsp:nvSpPr>
        <dsp:cNvPr id="0" name=""/>
        <dsp:cNvSpPr/>
      </dsp:nvSpPr>
      <dsp:spPr>
        <a:xfrm>
          <a:off x="1418615" y="1406547"/>
          <a:ext cx="1022867" cy="133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US" sz="600" kern="1200" dirty="0" smtClean="0"/>
            <a:t>Zone B</a:t>
          </a:r>
          <a:endParaRPr lang="en-US" sz="600" kern="1200" dirty="0"/>
        </a:p>
      </dsp:txBody>
      <dsp:txXfrm>
        <a:off x="1418615" y="1406547"/>
        <a:ext cx="1022867" cy="133718"/>
      </dsp:txXfrm>
    </dsp:sp>
    <dsp:sp modelId="{63ECE444-AFCF-3E46-8F91-DA7466FA0F7E}">
      <dsp:nvSpPr>
        <dsp:cNvPr id="0" name=""/>
        <dsp:cNvSpPr/>
      </dsp:nvSpPr>
      <dsp:spPr>
        <a:xfrm>
          <a:off x="2722224" y="483960"/>
          <a:ext cx="1136519" cy="1337081"/>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08019B9-86F3-2C47-9894-0CC7F4CE2DFE}">
      <dsp:nvSpPr>
        <dsp:cNvPr id="0" name=""/>
        <dsp:cNvSpPr/>
      </dsp:nvSpPr>
      <dsp:spPr>
        <a:xfrm>
          <a:off x="2779050" y="537443"/>
          <a:ext cx="1022867" cy="869103"/>
        </a:xfrm>
        <a:prstGeom prst="rect">
          <a:avLst/>
        </a:prstGeom>
        <a:blipFill rotWithShape="1">
          <a:blip xmlns:r="http://schemas.openxmlformats.org/officeDocument/2006/relationships" r:embed="rId3"/>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CE2EBEE-2150-9E41-AC55-6B07A10704C9}">
      <dsp:nvSpPr>
        <dsp:cNvPr id="0" name=""/>
        <dsp:cNvSpPr/>
      </dsp:nvSpPr>
      <dsp:spPr>
        <a:xfrm>
          <a:off x="2779050" y="1540265"/>
          <a:ext cx="1022867" cy="227293"/>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US" sz="600" kern="1200" dirty="0" smtClean="0"/>
            <a:t>Cassandra Replicas</a:t>
          </a:r>
          <a:endParaRPr lang="en-US" sz="600" kern="1200" dirty="0"/>
        </a:p>
      </dsp:txBody>
      <dsp:txXfrm>
        <a:off x="2779050" y="1540265"/>
        <a:ext cx="1022867" cy="227293"/>
      </dsp:txXfrm>
    </dsp:sp>
    <dsp:sp modelId="{001F737F-35FD-324E-BF53-2B10F3EA651E}">
      <dsp:nvSpPr>
        <dsp:cNvPr id="0" name=""/>
        <dsp:cNvSpPr/>
      </dsp:nvSpPr>
      <dsp:spPr>
        <a:xfrm>
          <a:off x="2779050" y="1406547"/>
          <a:ext cx="1022867" cy="133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US" sz="600" kern="1200" dirty="0" smtClean="0"/>
            <a:t>Zone C</a:t>
          </a:r>
          <a:endParaRPr lang="en-US" sz="600" kern="1200" dirty="0"/>
        </a:p>
      </dsp:txBody>
      <dsp:txXfrm>
        <a:off x="2779050" y="1406547"/>
        <a:ext cx="1022867" cy="1337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7B60A4-5426-8E44-975C-B8DF3E7768CF}">
      <dsp:nvSpPr>
        <dsp:cNvPr id="0" name=""/>
        <dsp:cNvSpPr/>
      </dsp:nvSpPr>
      <dsp:spPr>
        <a:xfrm>
          <a:off x="0" y="3404195"/>
          <a:ext cx="8229600" cy="912971"/>
        </a:xfrm>
        <a:prstGeom prst="roundRect">
          <a:avLst>
            <a:gd name="adj" fmla="val 10000"/>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smtClean="0"/>
            <a:t>API Models (varied and mostly broken)</a:t>
          </a:r>
          <a:endParaRPr lang="en-US" sz="2100" kern="1200" dirty="0"/>
        </a:p>
      </dsp:txBody>
      <dsp:txXfrm>
        <a:off x="0" y="3404195"/>
        <a:ext cx="2468880" cy="912971"/>
      </dsp:txXfrm>
    </dsp:sp>
    <dsp:sp modelId="{9C42AB3F-5990-7C46-A3FB-5A79207CD882}">
      <dsp:nvSpPr>
        <dsp:cNvPr id="0" name=""/>
        <dsp:cNvSpPr/>
      </dsp:nvSpPr>
      <dsp:spPr>
        <a:xfrm>
          <a:off x="0" y="2339062"/>
          <a:ext cx="8229600" cy="912971"/>
        </a:xfrm>
        <a:prstGeom prst="roundRect">
          <a:avLst>
            <a:gd name="adj" fmla="val 10000"/>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smtClean="0"/>
            <a:t>DNS Vendor Plug-in</a:t>
          </a:r>
          <a:endParaRPr lang="en-US" sz="2100" kern="1200" dirty="0"/>
        </a:p>
      </dsp:txBody>
      <dsp:txXfrm>
        <a:off x="0" y="2339062"/>
        <a:ext cx="2468880" cy="912971"/>
      </dsp:txXfrm>
    </dsp:sp>
    <dsp:sp modelId="{49B8C649-BE34-E24E-9745-2C9479C93CB3}">
      <dsp:nvSpPr>
        <dsp:cNvPr id="0" name=""/>
        <dsp:cNvSpPr/>
      </dsp:nvSpPr>
      <dsp:spPr>
        <a:xfrm>
          <a:off x="0" y="1273929"/>
          <a:ext cx="8229600" cy="912971"/>
        </a:xfrm>
        <a:prstGeom prst="roundRect">
          <a:avLst>
            <a:gd name="adj" fmla="val 10000"/>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smtClean="0"/>
            <a:t>Common Model</a:t>
          </a:r>
          <a:endParaRPr lang="en-US" sz="2100" kern="1200" dirty="0"/>
        </a:p>
      </dsp:txBody>
      <dsp:txXfrm>
        <a:off x="0" y="1273929"/>
        <a:ext cx="2468880" cy="912971"/>
      </dsp:txXfrm>
    </dsp:sp>
    <dsp:sp modelId="{1C2B8DC4-0B99-B444-BBBE-DFD5F5F25FAB}">
      <dsp:nvSpPr>
        <dsp:cNvPr id="0" name=""/>
        <dsp:cNvSpPr/>
      </dsp:nvSpPr>
      <dsp:spPr>
        <a:xfrm>
          <a:off x="0" y="208796"/>
          <a:ext cx="8229600" cy="912971"/>
        </a:xfrm>
        <a:prstGeom prst="roundRect">
          <a:avLst>
            <a:gd name="adj" fmla="val 10000"/>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smtClean="0"/>
            <a:t>Use Cases</a:t>
          </a:r>
          <a:endParaRPr lang="en-US" sz="2100" kern="1200" dirty="0"/>
        </a:p>
      </dsp:txBody>
      <dsp:txXfrm>
        <a:off x="0" y="208796"/>
        <a:ext cx="2468880" cy="912971"/>
      </dsp:txXfrm>
    </dsp:sp>
    <dsp:sp modelId="{265B308C-7A9E-1C49-B65D-AA2E70F03EF4}">
      <dsp:nvSpPr>
        <dsp:cNvPr id="0" name=""/>
        <dsp:cNvSpPr/>
      </dsp:nvSpPr>
      <dsp:spPr>
        <a:xfrm>
          <a:off x="4696336" y="284877"/>
          <a:ext cx="1141214" cy="760809"/>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err="1" smtClean="0">
              <a:solidFill>
                <a:srgbClr val="000000"/>
              </a:solidFill>
            </a:rPr>
            <a:t>Edda</a:t>
          </a:r>
          <a:r>
            <a:rPr lang="en-US" sz="1400" kern="1200" dirty="0" smtClean="0">
              <a:solidFill>
                <a:srgbClr val="000000"/>
              </a:solidFill>
            </a:rPr>
            <a:t>, Multi-Region Failover</a:t>
          </a:r>
          <a:endParaRPr lang="en-US" sz="1400" kern="1200" dirty="0">
            <a:solidFill>
              <a:srgbClr val="000000"/>
            </a:solidFill>
          </a:endParaRPr>
        </a:p>
      </dsp:txBody>
      <dsp:txXfrm>
        <a:off x="4718619" y="307160"/>
        <a:ext cx="1096648" cy="716243"/>
      </dsp:txXfrm>
    </dsp:sp>
    <dsp:sp modelId="{2C62B0AD-F54E-8A41-A353-E7063C1AD233}">
      <dsp:nvSpPr>
        <dsp:cNvPr id="0" name=""/>
        <dsp:cNvSpPr/>
      </dsp:nvSpPr>
      <dsp:spPr>
        <a:xfrm>
          <a:off x="5221224" y="1045686"/>
          <a:ext cx="91440" cy="304323"/>
        </a:xfrm>
        <a:custGeom>
          <a:avLst/>
          <a:gdLst/>
          <a:ahLst/>
          <a:cxnLst/>
          <a:rect l="0" t="0" r="0" b="0"/>
          <a:pathLst>
            <a:path>
              <a:moveTo>
                <a:pt x="45720" y="0"/>
              </a:moveTo>
              <a:lnTo>
                <a:pt x="45720" y="30432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D58450-76B2-A649-8CEC-45C4B1B5B8BB}">
      <dsp:nvSpPr>
        <dsp:cNvPr id="0" name=""/>
        <dsp:cNvSpPr/>
      </dsp:nvSpPr>
      <dsp:spPr>
        <a:xfrm>
          <a:off x="4696336" y="1350010"/>
          <a:ext cx="1141214" cy="760809"/>
        </a:xfrm>
        <a:prstGeom prst="roundRect">
          <a:avLst>
            <a:gd name="adj" fmla="val 10000"/>
          </a:avLst>
        </a:prstGeom>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rgbClr val="000000"/>
              </a:solidFill>
            </a:rPr>
            <a:t>Denominator</a:t>
          </a:r>
          <a:endParaRPr lang="en-US" sz="1400" kern="1200" dirty="0">
            <a:solidFill>
              <a:srgbClr val="000000"/>
            </a:solidFill>
          </a:endParaRPr>
        </a:p>
      </dsp:txBody>
      <dsp:txXfrm>
        <a:off x="4718619" y="1372293"/>
        <a:ext cx="1096648" cy="716243"/>
      </dsp:txXfrm>
    </dsp:sp>
    <dsp:sp modelId="{31E1BB2C-AB92-8D42-94EB-92665772BF42}">
      <dsp:nvSpPr>
        <dsp:cNvPr id="0" name=""/>
        <dsp:cNvSpPr/>
      </dsp:nvSpPr>
      <dsp:spPr>
        <a:xfrm>
          <a:off x="3041576" y="2110819"/>
          <a:ext cx="2225367" cy="304323"/>
        </a:xfrm>
        <a:custGeom>
          <a:avLst/>
          <a:gdLst/>
          <a:ahLst/>
          <a:cxnLst/>
          <a:rect l="0" t="0" r="0" b="0"/>
          <a:pathLst>
            <a:path>
              <a:moveTo>
                <a:pt x="2225367" y="0"/>
              </a:moveTo>
              <a:lnTo>
                <a:pt x="2225367" y="152161"/>
              </a:lnTo>
              <a:lnTo>
                <a:pt x="0" y="152161"/>
              </a:lnTo>
              <a:lnTo>
                <a:pt x="0" y="30432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1685E3-EF4B-FE46-96F9-589E6A78377F}">
      <dsp:nvSpPr>
        <dsp:cNvPr id="0" name=""/>
        <dsp:cNvSpPr/>
      </dsp:nvSpPr>
      <dsp:spPr>
        <a:xfrm>
          <a:off x="2470969" y="2415143"/>
          <a:ext cx="1141214" cy="760809"/>
        </a:xfrm>
        <a:prstGeom prst="roundRect">
          <a:avLst>
            <a:gd name="adj" fmla="val 1000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rgbClr val="000000"/>
              </a:solidFill>
            </a:rPr>
            <a:t>AWS Route53</a:t>
          </a:r>
          <a:endParaRPr lang="en-US" sz="1400" kern="1200" dirty="0">
            <a:solidFill>
              <a:srgbClr val="000000"/>
            </a:solidFill>
          </a:endParaRPr>
        </a:p>
      </dsp:txBody>
      <dsp:txXfrm>
        <a:off x="2493252" y="2437426"/>
        <a:ext cx="1096648" cy="716243"/>
      </dsp:txXfrm>
    </dsp:sp>
    <dsp:sp modelId="{9608AD92-FD35-7F49-AE3A-94E38EAB67DC}">
      <dsp:nvSpPr>
        <dsp:cNvPr id="0" name=""/>
        <dsp:cNvSpPr/>
      </dsp:nvSpPr>
      <dsp:spPr>
        <a:xfrm>
          <a:off x="2995856" y="3175952"/>
          <a:ext cx="91440" cy="304323"/>
        </a:xfrm>
        <a:custGeom>
          <a:avLst/>
          <a:gdLst/>
          <a:ahLst/>
          <a:cxnLst/>
          <a:rect l="0" t="0" r="0" b="0"/>
          <a:pathLst>
            <a:path>
              <a:moveTo>
                <a:pt x="45720" y="0"/>
              </a:moveTo>
              <a:lnTo>
                <a:pt x="45720" y="30432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A689FD-0319-F345-90E6-6C8F4B64D6C9}">
      <dsp:nvSpPr>
        <dsp:cNvPr id="0" name=""/>
        <dsp:cNvSpPr/>
      </dsp:nvSpPr>
      <dsp:spPr>
        <a:xfrm>
          <a:off x="2470969" y="3480276"/>
          <a:ext cx="1141214" cy="760809"/>
        </a:xfrm>
        <a:prstGeom prst="roundRect">
          <a:avLst>
            <a:gd name="adj" fmla="val 10000"/>
          </a:avLst>
        </a:prstGeom>
        <a:gradFill rotWithShape="1">
          <a:gsLst>
            <a:gs pos="0">
              <a:schemeClr val="accent6">
                <a:tint val="100000"/>
                <a:shade val="100000"/>
                <a:satMod val="130000"/>
              </a:schemeClr>
            </a:gs>
            <a:gs pos="100000">
              <a:schemeClr val="accent6">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rgbClr val="000000"/>
              </a:solidFill>
            </a:rPr>
            <a:t>IAM Key </a:t>
          </a:r>
          <a:r>
            <a:rPr lang="en-US" sz="1400" kern="1200" dirty="0" err="1" smtClean="0">
              <a:solidFill>
                <a:srgbClr val="000000"/>
              </a:solidFill>
            </a:rPr>
            <a:t>Auth</a:t>
          </a:r>
          <a:r>
            <a:rPr lang="en-US" sz="1400" kern="1200" dirty="0" smtClean="0">
              <a:solidFill>
                <a:srgbClr val="000000"/>
              </a:solidFill>
            </a:rPr>
            <a:t> REST</a:t>
          </a:r>
          <a:endParaRPr lang="en-US" sz="1400" kern="1200" dirty="0">
            <a:solidFill>
              <a:srgbClr val="000000"/>
            </a:solidFill>
          </a:endParaRPr>
        </a:p>
      </dsp:txBody>
      <dsp:txXfrm>
        <a:off x="2493252" y="3502559"/>
        <a:ext cx="1096648" cy="716243"/>
      </dsp:txXfrm>
    </dsp:sp>
    <dsp:sp modelId="{C57210BB-7DC6-D64A-8475-3C67C54B2134}">
      <dsp:nvSpPr>
        <dsp:cNvPr id="0" name=""/>
        <dsp:cNvSpPr/>
      </dsp:nvSpPr>
      <dsp:spPr>
        <a:xfrm>
          <a:off x="4525154" y="2110819"/>
          <a:ext cx="741789" cy="304323"/>
        </a:xfrm>
        <a:custGeom>
          <a:avLst/>
          <a:gdLst/>
          <a:ahLst/>
          <a:cxnLst/>
          <a:rect l="0" t="0" r="0" b="0"/>
          <a:pathLst>
            <a:path>
              <a:moveTo>
                <a:pt x="741789" y="0"/>
              </a:moveTo>
              <a:lnTo>
                <a:pt x="741789" y="152161"/>
              </a:lnTo>
              <a:lnTo>
                <a:pt x="0" y="152161"/>
              </a:lnTo>
              <a:lnTo>
                <a:pt x="0" y="30432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EDCF19-B7B0-964B-9E57-280569FB29ED}">
      <dsp:nvSpPr>
        <dsp:cNvPr id="0" name=""/>
        <dsp:cNvSpPr/>
      </dsp:nvSpPr>
      <dsp:spPr>
        <a:xfrm>
          <a:off x="3954547" y="2415143"/>
          <a:ext cx="1141214" cy="760809"/>
        </a:xfrm>
        <a:prstGeom prst="roundRect">
          <a:avLst>
            <a:gd name="adj" fmla="val 1000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err="1" smtClean="0">
              <a:solidFill>
                <a:srgbClr val="000000"/>
              </a:solidFill>
            </a:rPr>
            <a:t>DynECT</a:t>
          </a:r>
          <a:endParaRPr lang="en-US" sz="1400" kern="1200" dirty="0">
            <a:solidFill>
              <a:srgbClr val="000000"/>
            </a:solidFill>
          </a:endParaRPr>
        </a:p>
      </dsp:txBody>
      <dsp:txXfrm>
        <a:off x="3976830" y="2437426"/>
        <a:ext cx="1096648" cy="716243"/>
      </dsp:txXfrm>
    </dsp:sp>
    <dsp:sp modelId="{DD92BB68-BAC7-844D-AA17-F85C09903A20}">
      <dsp:nvSpPr>
        <dsp:cNvPr id="0" name=""/>
        <dsp:cNvSpPr/>
      </dsp:nvSpPr>
      <dsp:spPr>
        <a:xfrm>
          <a:off x="4479434" y="3175952"/>
          <a:ext cx="91440" cy="304323"/>
        </a:xfrm>
        <a:custGeom>
          <a:avLst/>
          <a:gdLst/>
          <a:ahLst/>
          <a:cxnLst/>
          <a:rect l="0" t="0" r="0" b="0"/>
          <a:pathLst>
            <a:path>
              <a:moveTo>
                <a:pt x="45720" y="0"/>
              </a:moveTo>
              <a:lnTo>
                <a:pt x="45720" y="30432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F10DE3-62FF-4A41-9D69-FC5A96E46E39}">
      <dsp:nvSpPr>
        <dsp:cNvPr id="0" name=""/>
        <dsp:cNvSpPr/>
      </dsp:nvSpPr>
      <dsp:spPr>
        <a:xfrm>
          <a:off x="3954547" y="3480276"/>
          <a:ext cx="1141214" cy="760809"/>
        </a:xfrm>
        <a:prstGeom prst="roundRect">
          <a:avLst>
            <a:gd name="adj" fmla="val 10000"/>
          </a:avLst>
        </a:prstGeom>
        <a:gradFill rotWithShape="1">
          <a:gsLst>
            <a:gs pos="0">
              <a:schemeClr val="accent6">
                <a:tint val="100000"/>
                <a:shade val="100000"/>
                <a:satMod val="130000"/>
              </a:schemeClr>
            </a:gs>
            <a:gs pos="100000">
              <a:schemeClr val="accent6">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rgbClr val="000000"/>
              </a:solidFill>
            </a:rPr>
            <a:t>User/</a:t>
          </a:r>
          <a:r>
            <a:rPr lang="en-US" sz="1400" kern="1200" dirty="0" err="1" smtClean="0">
              <a:solidFill>
                <a:srgbClr val="000000"/>
              </a:solidFill>
            </a:rPr>
            <a:t>pwd</a:t>
          </a:r>
          <a:r>
            <a:rPr lang="en-US" sz="1400" kern="1200" dirty="0" smtClean="0">
              <a:solidFill>
                <a:srgbClr val="000000"/>
              </a:solidFill>
            </a:rPr>
            <a:t> REST</a:t>
          </a:r>
          <a:endParaRPr lang="en-US" sz="1400" kern="1200" dirty="0">
            <a:solidFill>
              <a:srgbClr val="000000"/>
            </a:solidFill>
          </a:endParaRPr>
        </a:p>
      </dsp:txBody>
      <dsp:txXfrm>
        <a:off x="3976830" y="3502559"/>
        <a:ext cx="1096648" cy="716243"/>
      </dsp:txXfrm>
    </dsp:sp>
    <dsp:sp modelId="{573377AD-F476-A14C-B973-9659FF59364E}">
      <dsp:nvSpPr>
        <dsp:cNvPr id="0" name=""/>
        <dsp:cNvSpPr/>
      </dsp:nvSpPr>
      <dsp:spPr>
        <a:xfrm>
          <a:off x="5266944" y="2110819"/>
          <a:ext cx="741789" cy="304323"/>
        </a:xfrm>
        <a:custGeom>
          <a:avLst/>
          <a:gdLst/>
          <a:ahLst/>
          <a:cxnLst/>
          <a:rect l="0" t="0" r="0" b="0"/>
          <a:pathLst>
            <a:path>
              <a:moveTo>
                <a:pt x="0" y="0"/>
              </a:moveTo>
              <a:lnTo>
                <a:pt x="0" y="152161"/>
              </a:lnTo>
              <a:lnTo>
                <a:pt x="741789" y="152161"/>
              </a:lnTo>
              <a:lnTo>
                <a:pt x="741789" y="30432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F39B4C-AE2D-5448-8F51-6EEA18A509A3}">
      <dsp:nvSpPr>
        <dsp:cNvPr id="0" name=""/>
        <dsp:cNvSpPr/>
      </dsp:nvSpPr>
      <dsp:spPr>
        <a:xfrm>
          <a:off x="5438126" y="2415143"/>
          <a:ext cx="1141214" cy="760809"/>
        </a:xfrm>
        <a:prstGeom prst="roundRect">
          <a:avLst>
            <a:gd name="adj" fmla="val 1000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err="1" smtClean="0">
              <a:solidFill>
                <a:srgbClr val="000000"/>
              </a:solidFill>
            </a:rPr>
            <a:t>UltraDNS</a:t>
          </a:r>
          <a:endParaRPr lang="en-US" sz="1400" kern="1200" dirty="0">
            <a:solidFill>
              <a:srgbClr val="000000"/>
            </a:solidFill>
          </a:endParaRPr>
        </a:p>
      </dsp:txBody>
      <dsp:txXfrm>
        <a:off x="5460409" y="2437426"/>
        <a:ext cx="1096648" cy="716243"/>
      </dsp:txXfrm>
    </dsp:sp>
    <dsp:sp modelId="{67C709FF-176C-AD44-A04C-237511FF4022}">
      <dsp:nvSpPr>
        <dsp:cNvPr id="0" name=""/>
        <dsp:cNvSpPr/>
      </dsp:nvSpPr>
      <dsp:spPr>
        <a:xfrm>
          <a:off x="5963013" y="3175952"/>
          <a:ext cx="91440" cy="304323"/>
        </a:xfrm>
        <a:custGeom>
          <a:avLst/>
          <a:gdLst/>
          <a:ahLst/>
          <a:cxnLst/>
          <a:rect l="0" t="0" r="0" b="0"/>
          <a:pathLst>
            <a:path>
              <a:moveTo>
                <a:pt x="45720" y="0"/>
              </a:moveTo>
              <a:lnTo>
                <a:pt x="45720" y="30432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700D4C-9E52-8841-A277-B3803C82F372}">
      <dsp:nvSpPr>
        <dsp:cNvPr id="0" name=""/>
        <dsp:cNvSpPr/>
      </dsp:nvSpPr>
      <dsp:spPr>
        <a:xfrm>
          <a:off x="5438126" y="3480276"/>
          <a:ext cx="1141214" cy="760809"/>
        </a:xfrm>
        <a:prstGeom prst="roundRect">
          <a:avLst>
            <a:gd name="adj" fmla="val 10000"/>
          </a:avLst>
        </a:prstGeom>
        <a:gradFill rotWithShape="1">
          <a:gsLst>
            <a:gs pos="0">
              <a:schemeClr val="accent6">
                <a:tint val="100000"/>
                <a:shade val="100000"/>
                <a:satMod val="130000"/>
              </a:schemeClr>
            </a:gs>
            <a:gs pos="100000">
              <a:schemeClr val="accent6">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6"/>
        </a:lnRef>
        <a:fillRef idx="3">
          <a:schemeClr val="accent6"/>
        </a:fillRef>
        <a:effectRef idx="3">
          <a:schemeClr val="accent6"/>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rgbClr val="000000"/>
              </a:solidFill>
            </a:rPr>
            <a:t>User/</a:t>
          </a:r>
          <a:r>
            <a:rPr lang="en-US" sz="1400" kern="1200" dirty="0" err="1" smtClean="0">
              <a:solidFill>
                <a:srgbClr val="000000"/>
              </a:solidFill>
            </a:rPr>
            <a:t>pwd</a:t>
          </a:r>
          <a:r>
            <a:rPr lang="en-US" sz="1400" kern="1200" dirty="0" smtClean="0">
              <a:solidFill>
                <a:srgbClr val="000000"/>
              </a:solidFill>
            </a:rPr>
            <a:t> SOAP</a:t>
          </a:r>
          <a:endParaRPr lang="en-US" sz="1400" kern="1200" dirty="0">
            <a:solidFill>
              <a:srgbClr val="000000"/>
            </a:solidFill>
          </a:endParaRPr>
        </a:p>
      </dsp:txBody>
      <dsp:txXfrm>
        <a:off x="5460409" y="3502559"/>
        <a:ext cx="1096648" cy="716243"/>
      </dsp:txXfrm>
    </dsp:sp>
    <dsp:sp modelId="{A101719F-B8A1-1C48-9C65-02996ED6BB47}">
      <dsp:nvSpPr>
        <dsp:cNvPr id="0" name=""/>
        <dsp:cNvSpPr/>
      </dsp:nvSpPr>
      <dsp:spPr>
        <a:xfrm>
          <a:off x="5266944" y="2110819"/>
          <a:ext cx="2225367" cy="304323"/>
        </a:xfrm>
        <a:custGeom>
          <a:avLst/>
          <a:gdLst/>
          <a:ahLst/>
          <a:cxnLst/>
          <a:rect l="0" t="0" r="0" b="0"/>
          <a:pathLst>
            <a:path>
              <a:moveTo>
                <a:pt x="0" y="0"/>
              </a:moveTo>
              <a:lnTo>
                <a:pt x="0" y="152161"/>
              </a:lnTo>
              <a:lnTo>
                <a:pt x="2225367" y="152161"/>
              </a:lnTo>
              <a:lnTo>
                <a:pt x="2225367" y="30432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DDF274-1B2A-8A48-A2B4-7674DE1967D7}">
      <dsp:nvSpPr>
        <dsp:cNvPr id="0" name=""/>
        <dsp:cNvSpPr/>
      </dsp:nvSpPr>
      <dsp:spPr>
        <a:xfrm>
          <a:off x="6921704" y="2415143"/>
          <a:ext cx="1141214" cy="760809"/>
        </a:xfrm>
        <a:prstGeom prst="roundRect">
          <a:avLst>
            <a:gd name="adj" fmla="val 1000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solidFill>
                <a:srgbClr val="000000"/>
              </a:solidFill>
            </a:rPr>
            <a:t>Etc…</a:t>
          </a:r>
          <a:endParaRPr lang="en-US" sz="1400" kern="1200" dirty="0">
            <a:solidFill>
              <a:srgbClr val="000000"/>
            </a:solidFill>
          </a:endParaRPr>
        </a:p>
      </dsp:txBody>
      <dsp:txXfrm>
        <a:off x="6943987" y="2437426"/>
        <a:ext cx="1096648" cy="71624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00B6C6-344C-3440-A0B8-163EC0E7DA04}">
      <dsp:nvSpPr>
        <dsp:cNvPr id="0" name=""/>
        <dsp:cNvSpPr/>
      </dsp:nvSpPr>
      <dsp:spPr>
        <a:xfrm>
          <a:off x="3083005" y="2461550"/>
          <a:ext cx="2063588" cy="2063588"/>
        </a:xfrm>
        <a:prstGeom prst="ellipse">
          <a:avLst/>
        </a:prstGeom>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34290" tIns="34290" rIns="34290" bIns="34290" numCol="1" spcCol="1270" anchor="ctr" anchorCtr="0">
          <a:noAutofit/>
        </a:bodyPr>
        <a:lstStyle/>
        <a:p>
          <a:pPr lvl="0" algn="ctr" defTabSz="2400300">
            <a:lnSpc>
              <a:spcPct val="90000"/>
            </a:lnSpc>
            <a:spcBef>
              <a:spcPct val="0"/>
            </a:spcBef>
            <a:spcAft>
              <a:spcPct val="35000"/>
            </a:spcAft>
          </a:pPr>
          <a:r>
            <a:rPr lang="en-US" sz="5400" kern="1200" dirty="0" err="1" smtClean="0"/>
            <a:t>Edda</a:t>
          </a:r>
          <a:endParaRPr lang="en-US" sz="5400" kern="1200" dirty="0"/>
        </a:p>
      </dsp:txBody>
      <dsp:txXfrm>
        <a:off x="3385210" y="2763755"/>
        <a:ext cx="1459178" cy="1459178"/>
      </dsp:txXfrm>
    </dsp:sp>
    <dsp:sp modelId="{AC384FDE-C9B1-DC46-BE8D-B5F47CCC1FBD}">
      <dsp:nvSpPr>
        <dsp:cNvPr id="0" name=""/>
        <dsp:cNvSpPr/>
      </dsp:nvSpPr>
      <dsp:spPr>
        <a:xfrm rot="12900000">
          <a:off x="1752980" y="2100207"/>
          <a:ext cx="1584352" cy="588122"/>
        </a:xfrm>
        <a:prstGeom prst="lef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5877283-A5DF-504D-B4F2-8D542B9A6DD8}">
      <dsp:nvSpPr>
        <dsp:cNvPr id="0" name=""/>
        <dsp:cNvSpPr/>
      </dsp:nvSpPr>
      <dsp:spPr>
        <a:xfrm>
          <a:off x="916039" y="1155731"/>
          <a:ext cx="1960408" cy="1568327"/>
        </a:xfrm>
        <a:prstGeom prst="roundRect">
          <a:avLst>
            <a:gd name="adj" fmla="val 10000"/>
          </a:avLst>
        </a:prstGeom>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47625" tIns="47625" rIns="47625" bIns="47625" numCol="1" spcCol="1270" anchor="ctr" anchorCtr="0">
          <a:noAutofit/>
        </a:bodyPr>
        <a:lstStyle/>
        <a:p>
          <a:pPr lvl="0" algn="ctr" defTabSz="1111250">
            <a:lnSpc>
              <a:spcPct val="90000"/>
            </a:lnSpc>
            <a:spcBef>
              <a:spcPct val="0"/>
            </a:spcBef>
            <a:spcAft>
              <a:spcPct val="35000"/>
            </a:spcAft>
          </a:pPr>
          <a:r>
            <a:rPr lang="en-US" sz="2500" kern="1200" dirty="0" smtClean="0"/>
            <a:t>AWS Instances, ASGs, etc.</a:t>
          </a:r>
          <a:endParaRPr lang="en-US" sz="2500" kern="1200" dirty="0"/>
        </a:p>
      </dsp:txBody>
      <dsp:txXfrm>
        <a:off x="961974" y="1201666"/>
        <a:ext cx="1868538" cy="1476457"/>
      </dsp:txXfrm>
    </dsp:sp>
    <dsp:sp modelId="{031BE48A-6CE1-F743-9298-FAF20487BBA6}">
      <dsp:nvSpPr>
        <dsp:cNvPr id="0" name=""/>
        <dsp:cNvSpPr/>
      </dsp:nvSpPr>
      <dsp:spPr>
        <a:xfrm rot="16200000">
          <a:off x="3322623" y="1283102"/>
          <a:ext cx="1584352" cy="588122"/>
        </a:xfrm>
        <a:prstGeom prst="lef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53FB139-FF18-E64F-A6A5-C1EEC5D2A9BD}">
      <dsp:nvSpPr>
        <dsp:cNvPr id="0" name=""/>
        <dsp:cNvSpPr/>
      </dsp:nvSpPr>
      <dsp:spPr>
        <a:xfrm>
          <a:off x="3134595" y="824"/>
          <a:ext cx="1960408" cy="1568327"/>
        </a:xfrm>
        <a:prstGeom prst="roundRect">
          <a:avLst>
            <a:gd name="adj" fmla="val 10000"/>
          </a:avLst>
        </a:prstGeom>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47625" tIns="47625" rIns="47625" bIns="47625" numCol="1" spcCol="1270" anchor="ctr" anchorCtr="0">
          <a:noAutofit/>
        </a:bodyPr>
        <a:lstStyle/>
        <a:p>
          <a:pPr lvl="0" algn="ctr" defTabSz="1111250">
            <a:lnSpc>
              <a:spcPct val="90000"/>
            </a:lnSpc>
            <a:spcBef>
              <a:spcPct val="0"/>
            </a:spcBef>
            <a:spcAft>
              <a:spcPct val="35000"/>
            </a:spcAft>
          </a:pPr>
          <a:r>
            <a:rPr lang="en-US" sz="2500" kern="1200" dirty="0" smtClean="0">
              <a:solidFill>
                <a:schemeClr val="tx1"/>
              </a:solidFill>
            </a:rPr>
            <a:t>Eureka Services metadata</a:t>
          </a:r>
          <a:endParaRPr lang="en-US" sz="2500" kern="1200" dirty="0">
            <a:solidFill>
              <a:schemeClr val="tx1"/>
            </a:solidFill>
          </a:endParaRPr>
        </a:p>
      </dsp:txBody>
      <dsp:txXfrm>
        <a:off x="3180530" y="46759"/>
        <a:ext cx="1868538" cy="1476457"/>
      </dsp:txXfrm>
    </dsp:sp>
    <dsp:sp modelId="{02301D7D-3B71-CF4D-8F7F-8285A5902D6F}">
      <dsp:nvSpPr>
        <dsp:cNvPr id="0" name=""/>
        <dsp:cNvSpPr/>
      </dsp:nvSpPr>
      <dsp:spPr>
        <a:xfrm rot="19500000">
          <a:off x="4892267" y="2100207"/>
          <a:ext cx="1584352" cy="588122"/>
        </a:xfrm>
        <a:prstGeom prst="lef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2CD36FE-AB46-A447-A5F9-6AD104ECED89}">
      <dsp:nvSpPr>
        <dsp:cNvPr id="0" name=""/>
        <dsp:cNvSpPr/>
      </dsp:nvSpPr>
      <dsp:spPr>
        <a:xfrm>
          <a:off x="5353151" y="1155731"/>
          <a:ext cx="1960408" cy="1568327"/>
        </a:xfrm>
        <a:prstGeom prst="roundRect">
          <a:avLst>
            <a:gd name="adj" fmla="val 10000"/>
          </a:avLst>
        </a:prstGeom>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47625" tIns="47625" rIns="47625" bIns="47625" numCol="1" spcCol="1270" anchor="ctr" anchorCtr="0">
          <a:noAutofit/>
        </a:bodyPr>
        <a:lstStyle/>
        <a:p>
          <a:pPr lvl="0" algn="ctr" defTabSz="1111250">
            <a:lnSpc>
              <a:spcPct val="90000"/>
            </a:lnSpc>
            <a:spcBef>
              <a:spcPct val="0"/>
            </a:spcBef>
            <a:spcAft>
              <a:spcPct val="35000"/>
            </a:spcAft>
          </a:pPr>
          <a:r>
            <a:rPr lang="en-US" sz="2500" kern="1200" dirty="0" err="1" smtClean="0">
              <a:solidFill>
                <a:schemeClr val="tx1"/>
              </a:solidFill>
            </a:rPr>
            <a:t>AppDynamics</a:t>
          </a:r>
          <a:r>
            <a:rPr lang="en-US" sz="2500" kern="1200" dirty="0" smtClean="0">
              <a:solidFill>
                <a:schemeClr val="tx1"/>
              </a:solidFill>
            </a:rPr>
            <a:t> Request flow</a:t>
          </a:r>
          <a:endParaRPr lang="en-US" sz="2500" kern="1200" dirty="0">
            <a:solidFill>
              <a:schemeClr val="tx1"/>
            </a:solidFill>
          </a:endParaRPr>
        </a:p>
      </dsp:txBody>
      <dsp:txXfrm>
        <a:off x="5399086" y="1201666"/>
        <a:ext cx="1868538" cy="147645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77342B-B255-7C46-A145-C9B2776DB205}">
      <dsp:nvSpPr>
        <dsp:cNvPr id="0" name=""/>
        <dsp:cNvSpPr/>
      </dsp:nvSpPr>
      <dsp:spPr>
        <a:xfrm rot="5400000">
          <a:off x="968619" y="989245"/>
          <a:ext cx="868772" cy="989067"/>
        </a:xfrm>
        <a:prstGeom prst="bentUpArrow">
          <a:avLst>
            <a:gd name="adj1" fmla="val 32840"/>
            <a:gd name="adj2" fmla="val 25000"/>
            <a:gd name="adj3" fmla="val 35780"/>
          </a:avLst>
        </a:prstGeom>
        <a:solidFill>
          <a:schemeClr val="accent4">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D028870F-430E-694B-BE5F-31376E111166}">
      <dsp:nvSpPr>
        <dsp:cNvPr id="0" name=""/>
        <dsp:cNvSpPr/>
      </dsp:nvSpPr>
      <dsp:spPr>
        <a:xfrm>
          <a:off x="738447" y="26193"/>
          <a:ext cx="1462501" cy="1023703"/>
        </a:xfrm>
        <a:prstGeom prst="roundRect">
          <a:avLst>
            <a:gd name="adj" fmla="val 1667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Idea</a:t>
          </a:r>
          <a:endParaRPr lang="en-US" sz="1700" kern="1200" dirty="0"/>
        </a:p>
      </dsp:txBody>
      <dsp:txXfrm>
        <a:off x="788429" y="76175"/>
        <a:ext cx="1362537" cy="923739"/>
      </dsp:txXfrm>
    </dsp:sp>
    <dsp:sp modelId="{AECD0986-69EB-124A-973B-641E8EC253C2}">
      <dsp:nvSpPr>
        <dsp:cNvPr id="0" name=""/>
        <dsp:cNvSpPr/>
      </dsp:nvSpPr>
      <dsp:spPr>
        <a:xfrm>
          <a:off x="2210623" y="137057"/>
          <a:ext cx="1655997" cy="827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Concept</a:t>
          </a:r>
          <a:endParaRPr lang="en-US" sz="1600" kern="1200" dirty="0"/>
        </a:p>
        <a:p>
          <a:pPr marL="171450" lvl="1" indent="-171450" algn="l" defTabSz="711200">
            <a:lnSpc>
              <a:spcPct val="90000"/>
            </a:lnSpc>
            <a:spcBef>
              <a:spcPct val="0"/>
            </a:spcBef>
            <a:spcAft>
              <a:spcPct val="15000"/>
            </a:spcAft>
            <a:buChar char="••"/>
          </a:pPr>
          <a:r>
            <a:rPr lang="en-US" sz="1600" kern="1200" dirty="0" smtClean="0"/>
            <a:t>Hypothesis</a:t>
          </a:r>
          <a:endParaRPr lang="en-US" sz="1600" kern="1200" dirty="0"/>
        </a:p>
      </dsp:txBody>
      <dsp:txXfrm>
        <a:off x="2210623" y="137057"/>
        <a:ext cx="1655997" cy="827402"/>
      </dsp:txXfrm>
    </dsp:sp>
    <dsp:sp modelId="{664EAE35-53FC-7D4E-87CF-33B967C2ECA7}">
      <dsp:nvSpPr>
        <dsp:cNvPr id="0" name=""/>
        <dsp:cNvSpPr/>
      </dsp:nvSpPr>
      <dsp:spPr>
        <a:xfrm rot="5400000">
          <a:off x="2323344" y="2139202"/>
          <a:ext cx="868772" cy="989067"/>
        </a:xfrm>
        <a:prstGeom prst="bentUpArrow">
          <a:avLst>
            <a:gd name="adj1" fmla="val 32840"/>
            <a:gd name="adj2" fmla="val 25000"/>
            <a:gd name="adj3" fmla="val 35780"/>
          </a:avLst>
        </a:prstGeom>
        <a:solidFill>
          <a:schemeClr val="accent4">
            <a:tint val="50000"/>
            <a:hueOff val="-1962699"/>
            <a:satOff val="9881"/>
            <a:lumOff val="6361"/>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22B469B5-F141-594D-9868-E84A5302C4CB}">
      <dsp:nvSpPr>
        <dsp:cNvPr id="0" name=""/>
        <dsp:cNvSpPr/>
      </dsp:nvSpPr>
      <dsp:spPr>
        <a:xfrm>
          <a:off x="2093172" y="1176150"/>
          <a:ext cx="1462501" cy="1023703"/>
        </a:xfrm>
        <a:prstGeom prst="roundRect">
          <a:avLst>
            <a:gd name="adj" fmla="val 16670"/>
          </a:avLst>
        </a:prstGeom>
        <a:gradFill rotWithShape="0">
          <a:gsLst>
            <a:gs pos="0">
              <a:schemeClr val="accent4">
                <a:hueOff val="-1488257"/>
                <a:satOff val="8966"/>
                <a:lumOff val="719"/>
                <a:alphaOff val="0"/>
                <a:tint val="100000"/>
                <a:shade val="100000"/>
                <a:satMod val="130000"/>
              </a:schemeClr>
            </a:gs>
            <a:gs pos="100000">
              <a:schemeClr val="accent4">
                <a:hueOff val="-1488257"/>
                <a:satOff val="8966"/>
                <a:lumOff val="719"/>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Development</a:t>
          </a:r>
          <a:endParaRPr lang="en-US" sz="1700" kern="1200" dirty="0"/>
        </a:p>
      </dsp:txBody>
      <dsp:txXfrm>
        <a:off x="2143154" y="1226132"/>
        <a:ext cx="1362537" cy="923739"/>
      </dsp:txXfrm>
    </dsp:sp>
    <dsp:sp modelId="{F7E662CC-81E2-9C4D-B502-264EBC5393EA}">
      <dsp:nvSpPr>
        <dsp:cNvPr id="0" name=""/>
        <dsp:cNvSpPr/>
      </dsp:nvSpPr>
      <dsp:spPr>
        <a:xfrm>
          <a:off x="3572565" y="1297286"/>
          <a:ext cx="1850045" cy="780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Experimentation</a:t>
          </a:r>
          <a:endParaRPr lang="en-US" sz="1600" kern="1200" dirty="0"/>
        </a:p>
        <a:p>
          <a:pPr marL="171450" lvl="1" indent="-171450" algn="l" defTabSz="711200">
            <a:lnSpc>
              <a:spcPct val="90000"/>
            </a:lnSpc>
            <a:spcBef>
              <a:spcPct val="0"/>
            </a:spcBef>
            <a:spcAft>
              <a:spcPct val="15000"/>
            </a:spcAft>
            <a:buChar char="••"/>
          </a:pPr>
          <a:r>
            <a:rPr lang="en-US" sz="1600" kern="1200" dirty="0" smtClean="0"/>
            <a:t>Testing</a:t>
          </a:r>
          <a:endParaRPr lang="en-US" sz="1600" kern="1200" dirty="0"/>
        </a:p>
      </dsp:txBody>
      <dsp:txXfrm>
        <a:off x="3572565" y="1297286"/>
        <a:ext cx="1850045" cy="780397"/>
      </dsp:txXfrm>
    </dsp:sp>
    <dsp:sp modelId="{79AB646A-5422-9E40-A6B0-786D9B7D20FF}">
      <dsp:nvSpPr>
        <dsp:cNvPr id="0" name=""/>
        <dsp:cNvSpPr/>
      </dsp:nvSpPr>
      <dsp:spPr>
        <a:xfrm rot="5400000">
          <a:off x="3678068" y="3289160"/>
          <a:ext cx="868772" cy="989067"/>
        </a:xfrm>
        <a:prstGeom prst="bentUpArrow">
          <a:avLst>
            <a:gd name="adj1" fmla="val 32840"/>
            <a:gd name="adj2" fmla="val 25000"/>
            <a:gd name="adj3" fmla="val 35780"/>
          </a:avLst>
        </a:prstGeom>
        <a:solidFill>
          <a:schemeClr val="accent4">
            <a:tint val="50000"/>
            <a:hueOff val="-3925398"/>
            <a:satOff val="19763"/>
            <a:lumOff val="12722"/>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CD0C05C1-4BC8-1A4D-A3C2-55477A33A391}">
      <dsp:nvSpPr>
        <dsp:cNvPr id="0" name=""/>
        <dsp:cNvSpPr/>
      </dsp:nvSpPr>
      <dsp:spPr>
        <a:xfrm>
          <a:off x="3447896" y="2326108"/>
          <a:ext cx="1462501" cy="1023703"/>
        </a:xfrm>
        <a:prstGeom prst="roundRect">
          <a:avLst>
            <a:gd name="adj" fmla="val 16670"/>
          </a:avLst>
        </a:prstGeom>
        <a:gradFill rotWithShape="0">
          <a:gsLst>
            <a:gs pos="0">
              <a:schemeClr val="accent4">
                <a:hueOff val="-2976514"/>
                <a:satOff val="17933"/>
                <a:lumOff val="1437"/>
                <a:alphaOff val="0"/>
                <a:tint val="100000"/>
                <a:shade val="100000"/>
                <a:satMod val="130000"/>
              </a:schemeClr>
            </a:gs>
            <a:gs pos="100000">
              <a:schemeClr val="accent4">
                <a:hueOff val="-2976514"/>
                <a:satOff val="17933"/>
                <a:lumOff val="1437"/>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Operation</a:t>
          </a:r>
          <a:endParaRPr lang="en-US" sz="1700" kern="1200" dirty="0"/>
        </a:p>
      </dsp:txBody>
      <dsp:txXfrm>
        <a:off x="3497878" y="2376090"/>
        <a:ext cx="1362537" cy="923739"/>
      </dsp:txXfrm>
    </dsp:sp>
    <dsp:sp modelId="{2651B2DD-2999-CF40-ADA9-19286512D258}">
      <dsp:nvSpPr>
        <dsp:cNvPr id="0" name=""/>
        <dsp:cNvSpPr/>
      </dsp:nvSpPr>
      <dsp:spPr>
        <a:xfrm>
          <a:off x="4922870" y="2436971"/>
          <a:ext cx="1964721" cy="827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Scaling</a:t>
          </a:r>
          <a:endParaRPr lang="en-US" sz="1600" kern="1200" dirty="0"/>
        </a:p>
        <a:p>
          <a:pPr marL="171450" lvl="1" indent="-171450" algn="l" defTabSz="711200">
            <a:lnSpc>
              <a:spcPct val="90000"/>
            </a:lnSpc>
            <a:spcBef>
              <a:spcPct val="0"/>
            </a:spcBef>
            <a:spcAft>
              <a:spcPct val="15000"/>
            </a:spcAft>
            <a:buChar char="••"/>
          </a:pPr>
          <a:r>
            <a:rPr lang="en-US" sz="1600" kern="1200" dirty="0" smtClean="0"/>
            <a:t>Optimization</a:t>
          </a:r>
          <a:endParaRPr lang="en-US" sz="1600" kern="1200" dirty="0"/>
        </a:p>
      </dsp:txBody>
      <dsp:txXfrm>
        <a:off x="4922870" y="2436971"/>
        <a:ext cx="1964721" cy="827402"/>
      </dsp:txXfrm>
    </dsp:sp>
    <dsp:sp modelId="{5C513CD7-BD2A-6C40-A864-B2296E730C0D}">
      <dsp:nvSpPr>
        <dsp:cNvPr id="0" name=""/>
        <dsp:cNvSpPr/>
      </dsp:nvSpPr>
      <dsp:spPr>
        <a:xfrm>
          <a:off x="4802621" y="3476065"/>
          <a:ext cx="1462501" cy="1023703"/>
        </a:xfrm>
        <a:prstGeom prst="roundRect">
          <a:avLst>
            <a:gd name="adj" fmla="val 16670"/>
          </a:avLst>
        </a:prstGeom>
        <a:gradFill rotWithShape="0">
          <a:gsLst>
            <a:gs pos="0">
              <a:schemeClr val="accent4">
                <a:hueOff val="-4464771"/>
                <a:satOff val="26899"/>
                <a:lumOff val="2156"/>
                <a:alphaOff val="0"/>
                <a:tint val="100000"/>
                <a:shade val="100000"/>
                <a:satMod val="130000"/>
              </a:schemeClr>
            </a:gs>
            <a:gs pos="100000">
              <a:schemeClr val="accent4">
                <a:hueOff val="-4464771"/>
                <a:satOff val="26899"/>
                <a:lumOff val="2156"/>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Retirement</a:t>
          </a:r>
          <a:endParaRPr lang="en-US" sz="1700" kern="1200" dirty="0"/>
        </a:p>
      </dsp:txBody>
      <dsp:txXfrm>
        <a:off x="4852603" y="3526047"/>
        <a:ext cx="1362537" cy="923739"/>
      </dsp:txXfrm>
    </dsp:sp>
    <dsp:sp modelId="{C518E3B0-A022-F545-A3A8-C2DD1E26CC33}">
      <dsp:nvSpPr>
        <dsp:cNvPr id="0" name=""/>
        <dsp:cNvSpPr/>
      </dsp:nvSpPr>
      <dsp:spPr>
        <a:xfrm>
          <a:off x="6261511" y="3572945"/>
          <a:ext cx="1388374" cy="827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Shut down</a:t>
          </a:r>
          <a:endParaRPr lang="en-US" sz="1600" kern="1200" dirty="0"/>
        </a:p>
        <a:p>
          <a:pPr marL="171450" lvl="1" indent="-171450" algn="l" defTabSz="711200">
            <a:lnSpc>
              <a:spcPct val="90000"/>
            </a:lnSpc>
            <a:spcBef>
              <a:spcPct val="0"/>
            </a:spcBef>
            <a:spcAft>
              <a:spcPct val="15000"/>
            </a:spcAft>
            <a:buChar char="••"/>
          </a:pPr>
          <a:r>
            <a:rPr lang="en-US" sz="1600" kern="1200" dirty="0" smtClean="0"/>
            <a:t>Archive</a:t>
          </a:r>
          <a:endParaRPr lang="en-US" sz="1600" kern="1200" dirty="0"/>
        </a:p>
      </dsp:txBody>
      <dsp:txXfrm>
        <a:off x="6261511" y="3572945"/>
        <a:ext cx="1388374" cy="82740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13.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1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28DA0D-55A8-F24D-891C-09276F8CD2E8}" type="datetimeFigureOut">
              <a:rPr lang="en-US" smtClean="0"/>
              <a:t>2/18/13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0B0E54-5555-8842-BB9A-695A3824A40B}" type="slidenum">
              <a:rPr lang="en-US" smtClean="0"/>
              <a:t>‹#›</a:t>
            </a:fld>
            <a:endParaRPr lang="en-US"/>
          </a:p>
        </p:txBody>
      </p:sp>
    </p:spTree>
    <p:extLst>
      <p:ext uri="{BB962C8B-B14F-4D97-AF65-F5344CB8AC3E}">
        <p14:creationId xmlns:p14="http://schemas.microsoft.com/office/powerpoint/2010/main" val="168514691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Netflix first moved to cloud it was bleeding edge innovation, we figured stuff out and</a:t>
            </a:r>
            <a:r>
              <a:rPr lang="en-US" baseline="0" dirty="0" smtClean="0"/>
              <a:t> made stuff up from first principles. Over the last two years more large companies have moved to cloud, and the principles, practices and patterns have become better understood and adopted. At this point there is intense interest in how Netflix runs in the cloud, and several forward looking organizations adopting our architectures and starting to use some of the code we have shared. Over the coming years, we want to make it easier for people to share the patterns we use.</a:t>
            </a:r>
            <a:endParaRPr lang="en-US" dirty="0"/>
          </a:p>
        </p:txBody>
      </p:sp>
      <p:sp>
        <p:nvSpPr>
          <p:cNvPr id="4" name="Slide Number Placeholder 3"/>
          <p:cNvSpPr>
            <a:spLocks noGrp="1"/>
          </p:cNvSpPr>
          <p:nvPr>
            <p:ph type="sldNum" sz="quarter" idx="10"/>
          </p:nvPr>
        </p:nvSpPr>
        <p:spPr/>
        <p:txBody>
          <a:bodyPr/>
          <a:lstStyle/>
          <a:p>
            <a:fld id="{A0263DC4-20E4-094A-B1A8-B0CACD538A3D}" type="slidenum">
              <a:rPr lang="en-US" smtClean="0"/>
              <a:t>41</a:t>
            </a:fld>
            <a:endParaRPr lang="en-US"/>
          </a:p>
        </p:txBody>
      </p:sp>
    </p:spTree>
    <p:extLst>
      <p:ext uri="{BB962C8B-B14F-4D97-AF65-F5344CB8AC3E}">
        <p14:creationId xmlns:p14="http://schemas.microsoft.com/office/powerpoint/2010/main" val="2179404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railroad made it possible for California to be developed quickly, by creating an easy to follow path</a:t>
            </a:r>
            <a:r>
              <a:rPr lang="en-US" baseline="0" dirty="0" smtClean="0"/>
              <a:t> we can create a much bigger ecosystem around the Netflix platform</a:t>
            </a:r>
            <a:endParaRPr lang="en-US" dirty="0"/>
          </a:p>
        </p:txBody>
      </p:sp>
      <p:sp>
        <p:nvSpPr>
          <p:cNvPr id="4" name="Slide Number Placeholder 3"/>
          <p:cNvSpPr>
            <a:spLocks noGrp="1"/>
          </p:cNvSpPr>
          <p:nvPr>
            <p:ph type="sldNum" sz="quarter" idx="10"/>
          </p:nvPr>
        </p:nvSpPr>
        <p:spPr/>
        <p:txBody>
          <a:bodyPr/>
          <a:lstStyle/>
          <a:p>
            <a:fld id="{A0263DC4-20E4-094A-B1A8-B0CACD538A3D}" type="slidenum">
              <a:rPr lang="en-US" smtClean="0"/>
              <a:t>42</a:t>
            </a:fld>
            <a:endParaRPr lang="en-US"/>
          </a:p>
        </p:txBody>
      </p:sp>
    </p:spTree>
    <p:extLst>
      <p:ext uri="{BB962C8B-B14F-4D97-AF65-F5344CB8AC3E}">
        <p14:creationId xmlns:p14="http://schemas.microsoft.com/office/powerpoint/2010/main" val="1154426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263DC4-20E4-094A-B1A8-B0CACD538A3D}" type="slidenum">
              <a:rPr lang="en-US" smtClean="0"/>
              <a:t>44</a:t>
            </a:fld>
            <a:endParaRPr lang="en-US"/>
          </a:p>
        </p:txBody>
      </p:sp>
    </p:spTree>
    <p:extLst>
      <p:ext uri="{BB962C8B-B14F-4D97-AF65-F5344CB8AC3E}">
        <p14:creationId xmlns:p14="http://schemas.microsoft.com/office/powerpoint/2010/main" val="1319517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36E5D1-F9EB-0340-97C9-B32F179414CC}" type="datetimeFigureOut">
              <a:rPr lang="en-US" smtClean="0"/>
              <a:t>2/18/13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2738B-2F11-D94A-8226-A132C157229B}" type="slidenum">
              <a:rPr lang="en-US" smtClean="0"/>
              <a:t>‹#›</a:t>
            </a:fld>
            <a:endParaRPr lang="en-US"/>
          </a:p>
        </p:txBody>
      </p:sp>
    </p:spTree>
    <p:extLst>
      <p:ext uri="{BB962C8B-B14F-4D97-AF65-F5344CB8AC3E}">
        <p14:creationId xmlns:p14="http://schemas.microsoft.com/office/powerpoint/2010/main" val="707301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36E5D1-F9EB-0340-97C9-B32F179414CC}" type="datetimeFigureOut">
              <a:rPr lang="en-US" smtClean="0"/>
              <a:t>2/18/13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2738B-2F11-D94A-8226-A132C157229B}" type="slidenum">
              <a:rPr lang="en-US" smtClean="0"/>
              <a:t>‹#›</a:t>
            </a:fld>
            <a:endParaRPr lang="en-US"/>
          </a:p>
        </p:txBody>
      </p:sp>
    </p:spTree>
    <p:extLst>
      <p:ext uri="{BB962C8B-B14F-4D97-AF65-F5344CB8AC3E}">
        <p14:creationId xmlns:p14="http://schemas.microsoft.com/office/powerpoint/2010/main" val="2503253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36E5D1-F9EB-0340-97C9-B32F179414CC}" type="datetimeFigureOut">
              <a:rPr lang="en-US" smtClean="0"/>
              <a:t>2/18/13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2738B-2F11-D94A-8226-A132C157229B}" type="slidenum">
              <a:rPr lang="en-US" smtClean="0"/>
              <a:t>‹#›</a:t>
            </a:fld>
            <a:endParaRPr lang="en-US"/>
          </a:p>
        </p:txBody>
      </p:sp>
    </p:spTree>
    <p:extLst>
      <p:ext uri="{BB962C8B-B14F-4D97-AF65-F5344CB8AC3E}">
        <p14:creationId xmlns:p14="http://schemas.microsoft.com/office/powerpoint/2010/main" val="7331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36E5D1-F9EB-0340-97C9-B32F179414CC}" type="datetimeFigureOut">
              <a:rPr lang="en-US" smtClean="0"/>
              <a:t>2/18/13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2738B-2F11-D94A-8226-A132C157229B}" type="slidenum">
              <a:rPr lang="en-US" smtClean="0"/>
              <a:t>‹#›</a:t>
            </a:fld>
            <a:endParaRPr lang="en-US"/>
          </a:p>
        </p:txBody>
      </p:sp>
    </p:spTree>
    <p:extLst>
      <p:ext uri="{BB962C8B-B14F-4D97-AF65-F5344CB8AC3E}">
        <p14:creationId xmlns:p14="http://schemas.microsoft.com/office/powerpoint/2010/main" val="2924103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36E5D1-F9EB-0340-97C9-B32F179414CC}" type="datetimeFigureOut">
              <a:rPr lang="en-US" smtClean="0"/>
              <a:t>2/18/13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2738B-2F11-D94A-8226-A132C157229B}" type="slidenum">
              <a:rPr lang="en-US" smtClean="0"/>
              <a:t>‹#›</a:t>
            </a:fld>
            <a:endParaRPr lang="en-US"/>
          </a:p>
        </p:txBody>
      </p:sp>
    </p:spTree>
    <p:extLst>
      <p:ext uri="{BB962C8B-B14F-4D97-AF65-F5344CB8AC3E}">
        <p14:creationId xmlns:p14="http://schemas.microsoft.com/office/powerpoint/2010/main" val="1639601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36E5D1-F9EB-0340-97C9-B32F179414CC}" type="datetimeFigureOut">
              <a:rPr lang="en-US" smtClean="0"/>
              <a:t>2/18/13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52738B-2F11-D94A-8226-A132C157229B}" type="slidenum">
              <a:rPr lang="en-US" smtClean="0"/>
              <a:t>‹#›</a:t>
            </a:fld>
            <a:endParaRPr lang="en-US"/>
          </a:p>
        </p:txBody>
      </p:sp>
    </p:spTree>
    <p:extLst>
      <p:ext uri="{BB962C8B-B14F-4D97-AF65-F5344CB8AC3E}">
        <p14:creationId xmlns:p14="http://schemas.microsoft.com/office/powerpoint/2010/main" val="1515360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36E5D1-F9EB-0340-97C9-B32F179414CC}" type="datetimeFigureOut">
              <a:rPr lang="en-US" smtClean="0"/>
              <a:t>2/18/13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52738B-2F11-D94A-8226-A132C157229B}" type="slidenum">
              <a:rPr lang="en-US" smtClean="0"/>
              <a:t>‹#›</a:t>
            </a:fld>
            <a:endParaRPr lang="en-US"/>
          </a:p>
        </p:txBody>
      </p:sp>
    </p:spTree>
    <p:extLst>
      <p:ext uri="{BB962C8B-B14F-4D97-AF65-F5344CB8AC3E}">
        <p14:creationId xmlns:p14="http://schemas.microsoft.com/office/powerpoint/2010/main" val="1352050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36E5D1-F9EB-0340-97C9-B32F179414CC}" type="datetimeFigureOut">
              <a:rPr lang="en-US" smtClean="0"/>
              <a:t>2/18/13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52738B-2F11-D94A-8226-A132C157229B}" type="slidenum">
              <a:rPr lang="en-US" smtClean="0"/>
              <a:t>‹#›</a:t>
            </a:fld>
            <a:endParaRPr lang="en-US"/>
          </a:p>
        </p:txBody>
      </p:sp>
    </p:spTree>
    <p:extLst>
      <p:ext uri="{BB962C8B-B14F-4D97-AF65-F5344CB8AC3E}">
        <p14:creationId xmlns:p14="http://schemas.microsoft.com/office/powerpoint/2010/main" val="3927702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36E5D1-F9EB-0340-97C9-B32F179414CC}" type="datetimeFigureOut">
              <a:rPr lang="en-US" smtClean="0"/>
              <a:t>2/18/13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52738B-2F11-D94A-8226-A132C157229B}" type="slidenum">
              <a:rPr lang="en-US" smtClean="0"/>
              <a:t>‹#›</a:t>
            </a:fld>
            <a:endParaRPr lang="en-US"/>
          </a:p>
        </p:txBody>
      </p:sp>
    </p:spTree>
    <p:extLst>
      <p:ext uri="{BB962C8B-B14F-4D97-AF65-F5344CB8AC3E}">
        <p14:creationId xmlns:p14="http://schemas.microsoft.com/office/powerpoint/2010/main" val="2906744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36E5D1-F9EB-0340-97C9-B32F179414CC}" type="datetimeFigureOut">
              <a:rPr lang="en-US" smtClean="0"/>
              <a:t>2/18/13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52738B-2F11-D94A-8226-A132C157229B}" type="slidenum">
              <a:rPr lang="en-US" smtClean="0"/>
              <a:t>‹#›</a:t>
            </a:fld>
            <a:endParaRPr lang="en-US"/>
          </a:p>
        </p:txBody>
      </p:sp>
    </p:spTree>
    <p:extLst>
      <p:ext uri="{BB962C8B-B14F-4D97-AF65-F5344CB8AC3E}">
        <p14:creationId xmlns:p14="http://schemas.microsoft.com/office/powerpoint/2010/main" val="2276380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36E5D1-F9EB-0340-97C9-B32F179414CC}" type="datetimeFigureOut">
              <a:rPr lang="en-US" smtClean="0"/>
              <a:t>2/18/13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52738B-2F11-D94A-8226-A132C157229B}" type="slidenum">
              <a:rPr lang="en-US" smtClean="0"/>
              <a:t>‹#›</a:t>
            </a:fld>
            <a:endParaRPr lang="en-US"/>
          </a:p>
        </p:txBody>
      </p:sp>
    </p:spTree>
    <p:extLst>
      <p:ext uri="{BB962C8B-B14F-4D97-AF65-F5344CB8AC3E}">
        <p14:creationId xmlns:p14="http://schemas.microsoft.com/office/powerpoint/2010/main" val="34565870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36E5D1-F9EB-0340-97C9-B32F179414CC}" type="datetimeFigureOut">
              <a:rPr lang="en-US" smtClean="0"/>
              <a:t>2/18/13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52738B-2F11-D94A-8226-A132C157229B}" type="slidenum">
              <a:rPr lang="en-US" smtClean="0"/>
              <a:t>‹#›</a:t>
            </a:fld>
            <a:endParaRPr lang="en-US"/>
          </a:p>
        </p:txBody>
      </p:sp>
    </p:spTree>
    <p:extLst>
      <p:ext uri="{BB962C8B-B14F-4D97-AF65-F5344CB8AC3E}">
        <p14:creationId xmlns:p14="http://schemas.microsoft.com/office/powerpoint/2010/main" val="15828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7" Type="http://schemas.openxmlformats.org/officeDocument/2006/relationships/image" Target="../media/image1.jpg"/><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g"/></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7" Type="http://schemas.openxmlformats.org/officeDocument/2006/relationships/diagramData" Target="../diagrams/data6.xml"/><Relationship Id="rId8" Type="http://schemas.openxmlformats.org/officeDocument/2006/relationships/diagramLayout" Target="../diagrams/layout6.xml"/><Relationship Id="rId9" Type="http://schemas.openxmlformats.org/officeDocument/2006/relationships/diagramQuickStyle" Target="../diagrams/quickStyle6.xml"/><Relationship Id="rId10" Type="http://schemas.openxmlformats.org/officeDocument/2006/relationships/diagramColors" Target="../diagrams/colors6.xml"/><Relationship Id="rId11"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diagramData" Target="../diagrams/data5.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diagramData" Target="../diagrams/data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8" Type="http://schemas.openxmlformats.org/officeDocument/2006/relationships/image" Target="../media/image1.jp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9.xml"/><Relationship Id="rId4" Type="http://schemas.openxmlformats.org/officeDocument/2006/relationships/diagramQuickStyle" Target="../diagrams/quickStyle9.xml"/><Relationship Id="rId5" Type="http://schemas.openxmlformats.org/officeDocument/2006/relationships/diagramColors" Target="../diagrams/colors9.xml"/><Relationship Id="rId6" Type="http://schemas.microsoft.com/office/2007/relationships/diagramDrawing" Target="../diagrams/drawing9.xml"/><Relationship Id="rId1" Type="http://schemas.openxmlformats.org/officeDocument/2006/relationships/slideLayout" Target="../slideLayouts/slideLayout2.xml"/><Relationship Id="rId2" Type="http://schemas.openxmlformats.org/officeDocument/2006/relationships/diagramData" Target="../diagrams/data9.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0.xml"/><Relationship Id="rId4" Type="http://schemas.openxmlformats.org/officeDocument/2006/relationships/diagramQuickStyle" Target="../diagrams/quickStyle10.xml"/><Relationship Id="rId5" Type="http://schemas.openxmlformats.org/officeDocument/2006/relationships/diagramColors" Target="../diagrams/colors10.xml"/><Relationship Id="rId6" Type="http://schemas.microsoft.com/office/2007/relationships/diagramDrawing" Target="../diagrams/drawing10.xml"/><Relationship Id="rId1" Type="http://schemas.openxmlformats.org/officeDocument/2006/relationships/slideLayout" Target="../slideLayouts/slideLayout2.xml"/><Relationship Id="rId2" Type="http://schemas.openxmlformats.org/officeDocument/2006/relationships/diagramData" Target="../diagrams/data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1.xml"/><Relationship Id="rId4" Type="http://schemas.openxmlformats.org/officeDocument/2006/relationships/diagramLayout" Target="../diagrams/layout11.xml"/><Relationship Id="rId5" Type="http://schemas.openxmlformats.org/officeDocument/2006/relationships/diagramQuickStyle" Target="../diagrams/quickStyle11.xml"/><Relationship Id="rId6" Type="http://schemas.openxmlformats.org/officeDocument/2006/relationships/diagramColors" Target="../diagrams/colors11.xml"/><Relationship Id="rId7" Type="http://schemas.microsoft.com/office/2007/relationships/diagramDrawing" Target="../diagrams/drawing11.xm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2.xml"/><Relationship Id="rId4" Type="http://schemas.openxmlformats.org/officeDocument/2006/relationships/diagramQuickStyle" Target="../diagrams/quickStyle12.xml"/><Relationship Id="rId5" Type="http://schemas.openxmlformats.org/officeDocument/2006/relationships/diagramColors" Target="../diagrams/colors12.xml"/><Relationship Id="rId6" Type="http://schemas.microsoft.com/office/2007/relationships/diagramDrawing" Target="../diagrams/drawing12.xml"/><Relationship Id="rId1" Type="http://schemas.openxmlformats.org/officeDocument/2006/relationships/slideLayout" Target="../slideLayouts/slideLayout2.xml"/><Relationship Id="rId2" Type="http://schemas.openxmlformats.org/officeDocument/2006/relationships/diagramData" Target="../diagrams/data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13.xml"/><Relationship Id="rId4" Type="http://schemas.openxmlformats.org/officeDocument/2006/relationships/diagramQuickStyle" Target="../diagrams/quickStyle13.xml"/><Relationship Id="rId5" Type="http://schemas.openxmlformats.org/officeDocument/2006/relationships/diagramColors" Target="../diagrams/colors13.xml"/><Relationship Id="rId6" Type="http://schemas.microsoft.com/office/2007/relationships/diagramDrawing" Target="../diagrams/drawing13.xml"/><Relationship Id="rId1" Type="http://schemas.openxmlformats.org/officeDocument/2006/relationships/slideLayout" Target="../slideLayouts/slideLayout7.xml"/><Relationship Id="rId2" Type="http://schemas.openxmlformats.org/officeDocument/2006/relationships/diagramData" Target="../diagrams/data13.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4.xml"/><Relationship Id="rId4" Type="http://schemas.openxmlformats.org/officeDocument/2006/relationships/diagramQuickStyle" Target="../diagrams/quickStyle14.xml"/><Relationship Id="rId5" Type="http://schemas.openxmlformats.org/officeDocument/2006/relationships/diagramColors" Target="../diagrams/colors14.xml"/><Relationship Id="rId6" Type="http://schemas.microsoft.com/office/2007/relationships/diagramDrawing" Target="../diagrams/drawing14.xml"/><Relationship Id="rId1" Type="http://schemas.openxmlformats.org/officeDocument/2006/relationships/slideLayout" Target="../slideLayouts/slideLayout7.xml"/><Relationship Id="rId2" Type="http://schemas.openxmlformats.org/officeDocument/2006/relationships/diagramData" Target="../diagrams/data14.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15.xml"/><Relationship Id="rId4" Type="http://schemas.openxmlformats.org/officeDocument/2006/relationships/diagramQuickStyle" Target="../diagrams/quickStyle15.xml"/><Relationship Id="rId5" Type="http://schemas.openxmlformats.org/officeDocument/2006/relationships/diagramColors" Target="../diagrams/colors15.xml"/><Relationship Id="rId6" Type="http://schemas.microsoft.com/office/2007/relationships/diagramDrawing" Target="../diagrams/drawing15.xml"/><Relationship Id="rId1" Type="http://schemas.openxmlformats.org/officeDocument/2006/relationships/slideLayout" Target="../slideLayouts/slideLayout7.xml"/><Relationship Id="rId2" Type="http://schemas.openxmlformats.org/officeDocument/2006/relationships/diagramData" Target="../diagrams/data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0630" y="1904905"/>
            <a:ext cx="7183908" cy="1695547"/>
          </a:xfrm>
        </p:spPr>
        <p:txBody>
          <a:bodyPr>
            <a:normAutofit/>
          </a:bodyPr>
          <a:lstStyle/>
          <a:p>
            <a:r>
              <a:rPr lang="en-US" b="1" dirty="0" smtClean="0"/>
              <a:t>Cloud Native Applications: What Changed?</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February 2013</a:t>
            </a:r>
          </a:p>
          <a:p>
            <a:r>
              <a:rPr lang="en-US" dirty="0" smtClean="0"/>
              <a:t>Adrian Cockcroft</a:t>
            </a:r>
          </a:p>
          <a:p>
            <a:r>
              <a:rPr lang="en-US" sz="2162" dirty="0" smtClean="0"/>
              <a:t>@</a:t>
            </a:r>
            <a:r>
              <a:rPr lang="en-US" sz="2162" dirty="0" err="1" smtClean="0"/>
              <a:t>adrianco</a:t>
            </a:r>
            <a:r>
              <a:rPr lang="en-US" sz="2162" dirty="0" smtClean="0"/>
              <a:t> #</a:t>
            </a:r>
            <a:r>
              <a:rPr lang="en-US" sz="2162" dirty="0" err="1" smtClean="0"/>
              <a:t>netflixcloud</a:t>
            </a:r>
            <a:r>
              <a:rPr lang="en-US" sz="2162" dirty="0" smtClean="0"/>
              <a:t> @</a:t>
            </a:r>
            <a:r>
              <a:rPr lang="en-US" sz="2162" dirty="0" err="1" smtClean="0"/>
              <a:t>NetflixOSS</a:t>
            </a:r>
            <a:endParaRPr lang="en-US" sz="2162" dirty="0" smtClean="0"/>
          </a:p>
          <a:p>
            <a:r>
              <a:rPr lang="en-US" sz="2162" dirty="0" smtClean="0"/>
              <a:t>http://</a:t>
            </a:r>
            <a:r>
              <a:rPr lang="en-US" sz="2162" dirty="0" err="1" smtClean="0"/>
              <a:t>www.linkedin.com/in/adriancockcroft</a:t>
            </a:r>
            <a:endParaRPr lang="en-US" sz="2162" dirty="0" smtClean="0"/>
          </a:p>
        </p:txBody>
      </p:sp>
      <p:pic>
        <p:nvPicPr>
          <p:cNvPr id="4" name="Picture 3" descr="Twitter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806963"/>
            <a:ext cx="638399" cy="638399"/>
          </a:xfrm>
          <a:prstGeom prst="rect">
            <a:avLst/>
          </a:prstGeom>
        </p:spPr>
      </p:pic>
    </p:spTree>
    <p:extLst>
      <p:ext uri="{BB962C8B-B14F-4D97-AF65-F5344CB8AC3E}">
        <p14:creationId xmlns:p14="http://schemas.microsoft.com/office/powerpoint/2010/main" val="160541896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August 25</a:t>
            </a:r>
            <a:r>
              <a:rPr lang="en-US" baseline="30000" dirty="0" smtClean="0"/>
              <a:t>th</a:t>
            </a:r>
            <a:r>
              <a:rPr lang="en-US" dirty="0" smtClean="0"/>
              <a:t>, 2006</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1737957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AWS EC2 Launched</a:t>
            </a:r>
            <a:endParaRPr lang="en-US" dirty="0"/>
          </a:p>
        </p:txBody>
      </p:sp>
      <p:sp>
        <p:nvSpPr>
          <p:cNvPr id="5" name="Subtitle 4"/>
          <p:cNvSpPr>
            <a:spLocks noGrp="1"/>
          </p:cNvSpPr>
          <p:nvPr>
            <p:ph type="subTitle" idx="1"/>
          </p:nvPr>
        </p:nvSpPr>
        <p:spPr/>
        <p:txBody>
          <a:bodyPr/>
          <a:lstStyle/>
          <a:p>
            <a:r>
              <a:rPr lang="en-US" dirty="0" smtClean="0"/>
              <a:t>Infrastructure as a Service</a:t>
            </a:r>
          </a:p>
        </p:txBody>
      </p:sp>
    </p:spTree>
    <p:extLst>
      <p:ext uri="{BB962C8B-B14F-4D97-AF65-F5344CB8AC3E}">
        <p14:creationId xmlns:p14="http://schemas.microsoft.com/office/powerpoint/2010/main" val="138940714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Forklift Old </a:t>
            </a:r>
            <a:r>
              <a:rPr lang="en-US" dirty="0"/>
              <a:t>C</a:t>
            </a:r>
            <a:r>
              <a:rPr lang="en-US" dirty="0" smtClean="0"/>
              <a:t>ode to the Cloud</a:t>
            </a:r>
            <a:endParaRPr lang="en-US" dirty="0"/>
          </a:p>
        </p:txBody>
      </p:sp>
      <p:sp>
        <p:nvSpPr>
          <p:cNvPr id="5" name="Subtitle 4"/>
          <p:cNvSpPr>
            <a:spLocks noGrp="1"/>
          </p:cNvSpPr>
          <p:nvPr>
            <p:ph type="subTitle" idx="1"/>
          </p:nvPr>
        </p:nvSpPr>
        <p:spPr/>
        <p:txBody>
          <a:bodyPr/>
          <a:lstStyle/>
          <a:p>
            <a:r>
              <a:rPr lang="en-US" dirty="0" smtClean="0"/>
              <a:t>Faster than datacenter deployments but fragile</a:t>
            </a:r>
            <a:endParaRPr lang="en-US" dirty="0"/>
          </a:p>
        </p:txBody>
      </p:sp>
    </p:spTree>
    <p:extLst>
      <p:ext uri="{BB962C8B-B14F-4D97-AF65-F5344CB8AC3E}">
        <p14:creationId xmlns:p14="http://schemas.microsoft.com/office/powerpoint/2010/main" val="68908375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New Anti-Fragile Patterns</a:t>
            </a:r>
            <a:endParaRPr lang="en-US" dirty="0"/>
          </a:p>
        </p:txBody>
      </p:sp>
      <p:sp>
        <p:nvSpPr>
          <p:cNvPr id="5" name="Subtitle 4"/>
          <p:cNvSpPr>
            <a:spLocks noGrp="1"/>
          </p:cNvSpPr>
          <p:nvPr>
            <p:ph type="subTitle" idx="1"/>
          </p:nvPr>
        </p:nvSpPr>
        <p:spPr/>
        <p:txBody>
          <a:bodyPr>
            <a:normAutofit fontScale="92500" lnSpcReduction="20000"/>
          </a:bodyPr>
          <a:lstStyle/>
          <a:p>
            <a:r>
              <a:rPr lang="en-US" dirty="0" smtClean="0"/>
              <a:t>Micro-services</a:t>
            </a:r>
          </a:p>
          <a:p>
            <a:r>
              <a:rPr lang="en-US" dirty="0"/>
              <a:t>C</a:t>
            </a:r>
            <a:r>
              <a:rPr lang="en-US" dirty="0" smtClean="0"/>
              <a:t>haos engines</a:t>
            </a:r>
          </a:p>
          <a:p>
            <a:r>
              <a:rPr lang="en-US" dirty="0" smtClean="0"/>
              <a:t>HA systems composed from ephemeral components</a:t>
            </a:r>
            <a:endParaRPr lang="en-US" dirty="0"/>
          </a:p>
        </p:txBody>
      </p:sp>
    </p:spTree>
    <p:extLst>
      <p:ext uri="{BB962C8B-B14F-4D97-AF65-F5344CB8AC3E}">
        <p14:creationId xmlns:p14="http://schemas.microsoft.com/office/powerpoint/2010/main" val="42808359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a:r>
              <a:rPr lang="en-US" dirty="0" smtClean="0"/>
              <a:t>Open Source Platforms</a:t>
            </a:r>
            <a:endParaRPr lang="en-US" dirty="0"/>
          </a:p>
        </p:txBody>
      </p:sp>
      <p:sp>
        <p:nvSpPr>
          <p:cNvPr id="3" name="Content Placeholder 2"/>
          <p:cNvSpPr>
            <a:spLocks noGrp="1"/>
          </p:cNvSpPr>
          <p:nvPr>
            <p:ph type="subTitle" idx="1"/>
          </p:nvPr>
        </p:nvSpPr>
        <p:spPr/>
        <p:txBody>
          <a:bodyPr/>
          <a:lstStyle/>
          <a:p>
            <a:pPr lvl="0"/>
            <a:r>
              <a:rPr lang="en-US" dirty="0" smtClean="0"/>
              <a:t>Techniques spread rapidly</a:t>
            </a:r>
          </a:p>
        </p:txBody>
      </p:sp>
    </p:spTree>
    <p:extLst>
      <p:ext uri="{BB962C8B-B14F-4D97-AF65-F5344CB8AC3E}">
        <p14:creationId xmlns:p14="http://schemas.microsoft.com/office/powerpoint/2010/main" val="290712629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a:r>
              <a:rPr lang="en-US" dirty="0" smtClean="0"/>
              <a:t>Totally new development patterns and tools</a:t>
            </a:r>
            <a:endParaRPr lang="en-US" dirty="0"/>
          </a:p>
        </p:txBody>
      </p:sp>
      <p:sp>
        <p:nvSpPr>
          <p:cNvPr id="3" name="Content Placeholder 2"/>
          <p:cNvSpPr>
            <a:spLocks noGrp="1"/>
          </p:cNvSpPr>
          <p:nvPr>
            <p:ph type="subTitle" idx="1"/>
          </p:nvPr>
        </p:nvSpPr>
        <p:spPr/>
        <p:txBody>
          <a:bodyPr/>
          <a:lstStyle/>
          <a:p>
            <a:pPr lvl="0"/>
            <a:r>
              <a:rPr lang="en-US" dirty="0" smtClean="0"/>
              <a:t>(Slow enterprise adoption)</a:t>
            </a:r>
          </a:p>
        </p:txBody>
      </p:sp>
    </p:spTree>
    <p:extLst>
      <p:ext uri="{BB962C8B-B14F-4D97-AF65-F5344CB8AC3E}">
        <p14:creationId xmlns:p14="http://schemas.microsoft.com/office/powerpoint/2010/main" val="36820404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Cloud Architecture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64123779"/>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529714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Native Architecture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58112404"/>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quot;No&quot; Symbol 4"/>
          <p:cNvSpPr/>
          <p:nvPr/>
        </p:nvSpPr>
        <p:spPr>
          <a:xfrm>
            <a:off x="3424571" y="2619591"/>
            <a:ext cx="1236019" cy="1224744"/>
          </a:xfrm>
          <a:prstGeom prst="noSmoking">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quot;No&quot; Symbol 5"/>
          <p:cNvSpPr/>
          <p:nvPr/>
        </p:nvSpPr>
        <p:spPr>
          <a:xfrm>
            <a:off x="3424571" y="3844335"/>
            <a:ext cx="1236019" cy="1224744"/>
          </a:xfrm>
          <a:prstGeom prst="noSmoking">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quot;No&quot; Symbol 6"/>
          <p:cNvSpPr/>
          <p:nvPr/>
        </p:nvSpPr>
        <p:spPr>
          <a:xfrm>
            <a:off x="3424571" y="5069079"/>
            <a:ext cx="1236019" cy="1224744"/>
          </a:xfrm>
          <a:prstGeom prst="noSmoking">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8" name="Picture 7" descr="TwitterLogo.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200" y="601800"/>
            <a:ext cx="638399" cy="638399"/>
          </a:xfrm>
          <a:prstGeom prst="rect">
            <a:avLst/>
          </a:prstGeom>
        </p:spPr>
      </p:pic>
    </p:spTree>
    <p:extLst>
      <p:ext uri="{BB962C8B-B14F-4D97-AF65-F5344CB8AC3E}">
        <p14:creationId xmlns:p14="http://schemas.microsoft.com/office/powerpoint/2010/main" val="28672107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Cloud Native</a:t>
            </a:r>
            <a:endParaRPr lang="en-US" dirty="0"/>
          </a:p>
        </p:txBody>
      </p:sp>
      <p:sp>
        <p:nvSpPr>
          <p:cNvPr id="5" name="Subtitle 4"/>
          <p:cNvSpPr>
            <a:spLocks noGrp="1"/>
          </p:cNvSpPr>
          <p:nvPr>
            <p:ph type="subTitle" idx="1"/>
          </p:nvPr>
        </p:nvSpPr>
        <p:spPr>
          <a:xfrm>
            <a:off x="1133964" y="3886200"/>
            <a:ext cx="6883160" cy="1752600"/>
          </a:xfrm>
        </p:spPr>
        <p:txBody>
          <a:bodyPr>
            <a:normAutofit/>
          </a:bodyPr>
          <a:lstStyle/>
          <a:p>
            <a:r>
              <a:rPr lang="en-US" dirty="0" smtClean="0"/>
              <a:t>Master copies of data are cloud resident</a:t>
            </a:r>
          </a:p>
          <a:p>
            <a:r>
              <a:rPr lang="en-US" dirty="0" smtClean="0"/>
              <a:t>Everything is dynamically provisioned</a:t>
            </a:r>
          </a:p>
          <a:p>
            <a:r>
              <a:rPr lang="en-US" dirty="0" smtClean="0"/>
              <a:t>All services are ephemeral</a:t>
            </a:r>
          </a:p>
        </p:txBody>
      </p:sp>
    </p:spTree>
    <p:extLst>
      <p:ext uri="{BB962C8B-B14F-4D97-AF65-F5344CB8AC3E}">
        <p14:creationId xmlns:p14="http://schemas.microsoft.com/office/powerpoint/2010/main" val="38431739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Scale</a:t>
            </a:r>
            <a:endParaRPr lang="en-US" dirty="0"/>
          </a:p>
        </p:txBody>
      </p:sp>
      <p:sp>
        <p:nvSpPr>
          <p:cNvPr id="5" name="Subtitle 4"/>
          <p:cNvSpPr>
            <a:spLocks noGrp="1"/>
          </p:cNvSpPr>
          <p:nvPr>
            <p:ph type="subTitle" idx="1"/>
          </p:nvPr>
        </p:nvSpPr>
        <p:spPr/>
        <p:txBody>
          <a:bodyPr/>
          <a:lstStyle/>
          <a:p>
            <a:r>
              <a:rPr lang="en-US" dirty="0" smtClean="0"/>
              <a:t>Public vs. Private Clouds</a:t>
            </a:r>
          </a:p>
          <a:p>
            <a:r>
              <a:rPr lang="en-US" dirty="0" smtClean="0"/>
              <a:t>Rate of change matters</a:t>
            </a:r>
          </a:p>
          <a:p>
            <a:r>
              <a:rPr lang="en-US" dirty="0" smtClean="0"/>
              <a:t>How big is too big?</a:t>
            </a:r>
          </a:p>
        </p:txBody>
      </p:sp>
    </p:spTree>
    <p:extLst>
      <p:ext uri="{BB962C8B-B14F-4D97-AF65-F5344CB8AC3E}">
        <p14:creationId xmlns:p14="http://schemas.microsoft.com/office/powerpoint/2010/main" val="4767564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28297761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913397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Deployment Scalability</a:t>
            </a:r>
            <a:endParaRPr lang="en-US" dirty="0"/>
          </a:p>
        </p:txBody>
      </p:sp>
      <p:pic>
        <p:nvPicPr>
          <p:cNvPr id="4" name="Content Placeholder 3" descr="Screen Shot 2012-10-07 at 3.22.50 PM.png"/>
          <p:cNvPicPr>
            <a:picLocks noGrp="1" noChangeAspect="1"/>
          </p:cNvPicPr>
          <p:nvPr>
            <p:ph idx="1"/>
          </p:nvPr>
        </p:nvPicPr>
        <p:blipFill>
          <a:blip r:embed="rId2">
            <a:extLst>
              <a:ext uri="{28A0092B-C50C-407E-A947-70E740481C1C}">
                <a14:useLocalDpi xmlns:a14="http://schemas.microsoft.com/office/drawing/2010/main" val="0"/>
              </a:ext>
            </a:extLst>
          </a:blip>
          <a:srcRect l="-40209" r="-40209"/>
          <a:stretch>
            <a:fillRect/>
          </a:stretch>
        </p:blipFill>
        <p:spPr>
          <a:xfrm>
            <a:off x="780189" y="2737178"/>
            <a:ext cx="7492928" cy="4120822"/>
          </a:xfrm>
        </p:spPr>
      </p:pic>
      <p:sp>
        <p:nvSpPr>
          <p:cNvPr id="5" name="TextBox 4"/>
          <p:cNvSpPr txBox="1"/>
          <p:nvPr/>
        </p:nvSpPr>
        <p:spPr>
          <a:xfrm>
            <a:off x="514538" y="1456179"/>
            <a:ext cx="8123135" cy="1231106"/>
          </a:xfrm>
          <a:prstGeom prst="rect">
            <a:avLst/>
          </a:prstGeom>
          <a:noFill/>
        </p:spPr>
        <p:txBody>
          <a:bodyPr wrap="square" rtlCol="0">
            <a:spAutoFit/>
          </a:bodyPr>
          <a:lstStyle/>
          <a:p>
            <a:pPr algn="ctr"/>
            <a:r>
              <a:rPr lang="en-US" sz="1600" dirty="0" smtClean="0"/>
              <a:t>New </a:t>
            </a:r>
            <a:r>
              <a:rPr lang="en-US" sz="1600" dirty="0" err="1" smtClean="0"/>
              <a:t>Autoscaled</a:t>
            </a:r>
            <a:r>
              <a:rPr lang="en-US" sz="1600" dirty="0" smtClean="0"/>
              <a:t> AMI – </a:t>
            </a:r>
            <a:r>
              <a:rPr lang="en-US" sz="1600" dirty="0" smtClean="0">
                <a:solidFill>
                  <a:srgbClr val="FF0000"/>
                </a:solidFill>
              </a:rPr>
              <a:t>zero to 500 </a:t>
            </a:r>
            <a:r>
              <a:rPr lang="en-US" sz="1600" dirty="0">
                <a:solidFill>
                  <a:srgbClr val="FF0000"/>
                </a:solidFill>
              </a:rPr>
              <a:t>instances </a:t>
            </a:r>
            <a:r>
              <a:rPr lang="en-US" sz="1600" dirty="0" smtClean="0"/>
              <a:t>from </a:t>
            </a:r>
            <a:r>
              <a:rPr lang="en-US" sz="1600" dirty="0"/>
              <a:t>21:38:52 - 21:46:</a:t>
            </a:r>
            <a:r>
              <a:rPr lang="en-US" sz="1600" dirty="0" smtClean="0"/>
              <a:t>32, </a:t>
            </a:r>
            <a:r>
              <a:rPr lang="en-US" sz="1600" dirty="0" smtClean="0">
                <a:solidFill>
                  <a:srgbClr val="FF0000"/>
                </a:solidFill>
              </a:rPr>
              <a:t>7m40s</a:t>
            </a:r>
          </a:p>
          <a:p>
            <a:pPr algn="ctr"/>
            <a:r>
              <a:rPr lang="en-US" sz="1600" dirty="0" smtClean="0"/>
              <a:t>Scaled up and down over a few days, total 2176 instance launches, m2.2xlarge (4 core 34GB)</a:t>
            </a:r>
          </a:p>
          <a:p>
            <a:endParaRPr lang="en-US" sz="1400" dirty="0" smtClean="0"/>
          </a:p>
          <a:p>
            <a:pPr algn="ctr"/>
            <a:r>
              <a:rPr lang="en-US" sz="1400" dirty="0" smtClean="0">
                <a:latin typeface="Courier"/>
                <a:cs typeface="Courier"/>
              </a:rPr>
              <a:t>Min</a:t>
            </a:r>
            <a:r>
              <a:rPr lang="en-US" sz="1400" dirty="0">
                <a:latin typeface="Courier"/>
                <a:cs typeface="Courier"/>
              </a:rPr>
              <a:t>. 1st Qu.  Median    Mean 3rd Qu.    Max. </a:t>
            </a:r>
          </a:p>
          <a:p>
            <a:pPr algn="ctr"/>
            <a:r>
              <a:rPr lang="en-US" sz="1400" dirty="0" smtClean="0">
                <a:latin typeface="Courier"/>
                <a:cs typeface="Courier"/>
              </a:rPr>
              <a:t>41.0   </a:t>
            </a:r>
            <a:r>
              <a:rPr lang="en-US" sz="1400" dirty="0">
                <a:latin typeface="Courier"/>
                <a:cs typeface="Courier"/>
              </a:rPr>
              <a:t>104.2   149.0   171.8   215.8   562.0</a:t>
            </a:r>
          </a:p>
        </p:txBody>
      </p:sp>
    </p:spTree>
    <p:extLst>
      <p:ext uri="{BB962C8B-B14F-4D97-AF65-F5344CB8AC3E}">
        <p14:creationId xmlns:p14="http://schemas.microsoft.com/office/powerpoint/2010/main" val="388353401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Leveraging Public Scale</a:t>
            </a:r>
            <a:endParaRPr lang="en-US" sz="2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59904888"/>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2314912" y="2579812"/>
            <a:ext cx="2130511" cy="461665"/>
          </a:xfrm>
          <a:prstGeom prst="rect">
            <a:avLst/>
          </a:prstGeom>
          <a:noFill/>
        </p:spPr>
        <p:txBody>
          <a:bodyPr wrap="none" rtlCol="0">
            <a:spAutoFit/>
          </a:bodyPr>
          <a:lstStyle/>
          <a:p>
            <a:r>
              <a:rPr lang="en-US" sz="2400" dirty="0" smtClean="0"/>
              <a:t>1,000 Instances</a:t>
            </a:r>
            <a:endParaRPr lang="en-US" sz="2400" dirty="0"/>
          </a:p>
        </p:txBody>
      </p:sp>
      <p:sp>
        <p:nvSpPr>
          <p:cNvPr id="6" name="TextBox 5"/>
          <p:cNvSpPr txBox="1"/>
          <p:nvPr/>
        </p:nvSpPr>
        <p:spPr>
          <a:xfrm>
            <a:off x="4663239" y="2579812"/>
            <a:ext cx="2442496" cy="461665"/>
          </a:xfrm>
          <a:prstGeom prst="rect">
            <a:avLst/>
          </a:prstGeom>
          <a:noFill/>
        </p:spPr>
        <p:txBody>
          <a:bodyPr wrap="none" rtlCol="0">
            <a:spAutoFit/>
          </a:bodyPr>
          <a:lstStyle/>
          <a:p>
            <a:r>
              <a:rPr lang="en-US" sz="2400" dirty="0" smtClean="0"/>
              <a:t>100,000 Instances</a:t>
            </a:r>
            <a:endParaRPr lang="en-US" sz="2400" dirty="0"/>
          </a:p>
        </p:txBody>
      </p:sp>
      <p:sp>
        <p:nvSpPr>
          <p:cNvPr id="7" name="Up Arrow 6"/>
          <p:cNvSpPr/>
          <p:nvPr/>
        </p:nvSpPr>
        <p:spPr>
          <a:xfrm>
            <a:off x="4061054" y="4630432"/>
            <a:ext cx="1904862" cy="1495731"/>
          </a:xfrm>
          <a:prstGeom prst="up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Netflix</a:t>
            </a:r>
            <a:endParaRPr lang="en-US" dirty="0"/>
          </a:p>
        </p:txBody>
      </p:sp>
      <p:sp>
        <p:nvSpPr>
          <p:cNvPr id="8" name="Up Arrow 7"/>
          <p:cNvSpPr/>
          <p:nvPr/>
        </p:nvSpPr>
        <p:spPr>
          <a:xfrm>
            <a:off x="6986653" y="4650534"/>
            <a:ext cx="1904862" cy="1495731"/>
          </a:xfrm>
          <a:prstGeom prs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Google</a:t>
            </a:r>
            <a:endParaRPr lang="en-US" dirty="0"/>
          </a:p>
        </p:txBody>
      </p:sp>
      <p:sp>
        <p:nvSpPr>
          <p:cNvPr id="9" name="Up Arrow 8"/>
          <p:cNvSpPr/>
          <p:nvPr/>
        </p:nvSpPr>
        <p:spPr>
          <a:xfrm>
            <a:off x="760898" y="4670636"/>
            <a:ext cx="1904862" cy="1495731"/>
          </a:xfrm>
          <a:prstGeom prst="up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600" dirty="0" smtClean="0"/>
              <a:t>Startups</a:t>
            </a:r>
            <a:endParaRPr lang="en-US" sz="1600" dirty="0"/>
          </a:p>
        </p:txBody>
      </p:sp>
    </p:spTree>
    <p:extLst>
      <p:ext uri="{BB962C8B-B14F-4D97-AF65-F5344CB8AC3E}">
        <p14:creationId xmlns:p14="http://schemas.microsoft.com/office/powerpoint/2010/main" val="337594653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Size and Growth Rate</a:t>
            </a:r>
            <a:endParaRPr lang="en-US" dirty="0"/>
          </a:p>
        </p:txBody>
      </p:sp>
      <p:pic>
        <p:nvPicPr>
          <p:cNvPr id="4" name="Content Placeholder 3" descr="Screen Shot 2013-02-18 at 12.04.16 PM.png"/>
          <p:cNvPicPr>
            <a:picLocks noGrp="1" noChangeAspect="1"/>
          </p:cNvPicPr>
          <p:nvPr>
            <p:ph idx="1"/>
          </p:nvPr>
        </p:nvPicPr>
        <p:blipFill>
          <a:blip r:embed="rId2">
            <a:extLst>
              <a:ext uri="{28A0092B-C50C-407E-A947-70E740481C1C}">
                <a14:useLocalDpi xmlns:a14="http://schemas.microsoft.com/office/drawing/2010/main" val="0"/>
              </a:ext>
            </a:extLst>
          </a:blip>
          <a:srcRect t="-26013" b="-26013"/>
          <a:stretch>
            <a:fillRect/>
          </a:stretch>
        </p:blipFill>
        <p:spPr/>
      </p:pic>
      <p:sp>
        <p:nvSpPr>
          <p:cNvPr id="5" name="TextBox 4"/>
          <p:cNvSpPr txBox="1"/>
          <p:nvPr/>
        </p:nvSpPr>
        <p:spPr>
          <a:xfrm>
            <a:off x="457200" y="5821114"/>
            <a:ext cx="8229600" cy="400110"/>
          </a:xfrm>
          <a:prstGeom prst="rect">
            <a:avLst/>
          </a:prstGeom>
          <a:noFill/>
        </p:spPr>
        <p:txBody>
          <a:bodyPr wrap="square" rtlCol="0">
            <a:spAutoFit/>
          </a:bodyPr>
          <a:lstStyle/>
          <a:p>
            <a:pPr algn="ctr"/>
            <a:r>
              <a:rPr lang="en-US" sz="2000" dirty="0" smtClean="0"/>
              <a:t>AWS upper bound estimate based on the number of public IP Addresses </a:t>
            </a:r>
            <a:endParaRPr lang="en-US" sz="2000" dirty="0"/>
          </a:p>
        </p:txBody>
      </p:sp>
      <p:sp>
        <p:nvSpPr>
          <p:cNvPr id="6" name="TextBox 5"/>
          <p:cNvSpPr txBox="1"/>
          <p:nvPr/>
        </p:nvSpPr>
        <p:spPr>
          <a:xfrm>
            <a:off x="859834" y="1417638"/>
            <a:ext cx="7341656" cy="830997"/>
          </a:xfrm>
          <a:prstGeom prst="rect">
            <a:avLst/>
          </a:prstGeom>
          <a:noFill/>
        </p:spPr>
        <p:txBody>
          <a:bodyPr wrap="square" rtlCol="0">
            <a:spAutoFit/>
          </a:bodyPr>
          <a:lstStyle/>
          <a:p>
            <a:pPr algn="ctr"/>
            <a:r>
              <a:rPr lang="en-US" sz="2400" dirty="0" smtClean="0"/>
              <a:t>AWS Maximum Instance Count Growth</a:t>
            </a:r>
          </a:p>
          <a:p>
            <a:pPr algn="ctr"/>
            <a:r>
              <a:rPr lang="en-US" sz="2400" dirty="0" smtClean="0"/>
              <a:t>~9x in Three Years, ~300% Per Annum</a:t>
            </a:r>
            <a:endParaRPr lang="en-US" sz="2400" dirty="0"/>
          </a:p>
        </p:txBody>
      </p:sp>
    </p:spTree>
    <p:extLst>
      <p:ext uri="{BB962C8B-B14F-4D97-AF65-F5344CB8AC3E}">
        <p14:creationId xmlns:p14="http://schemas.microsoft.com/office/powerpoint/2010/main" val="175291002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Availability</a:t>
            </a:r>
            <a:endParaRPr lang="en-US" dirty="0"/>
          </a:p>
        </p:txBody>
      </p:sp>
      <p:sp>
        <p:nvSpPr>
          <p:cNvPr id="5" name="Subtitle 4"/>
          <p:cNvSpPr>
            <a:spLocks noGrp="1"/>
          </p:cNvSpPr>
          <p:nvPr>
            <p:ph type="subTitle" idx="1"/>
          </p:nvPr>
        </p:nvSpPr>
        <p:spPr/>
        <p:txBody>
          <a:bodyPr/>
          <a:lstStyle/>
          <a:p>
            <a:r>
              <a:rPr lang="en-US" dirty="0" smtClean="0"/>
              <a:t>Is it running yet?</a:t>
            </a:r>
          </a:p>
          <a:p>
            <a:r>
              <a:rPr lang="en-US" dirty="0" smtClean="0"/>
              <a:t>How many places is it running in?</a:t>
            </a:r>
          </a:p>
          <a:p>
            <a:r>
              <a:rPr lang="en-US" dirty="0" smtClean="0"/>
              <a:t>How far apart are those places?</a:t>
            </a:r>
            <a:endParaRPr lang="en-US" dirty="0"/>
          </a:p>
        </p:txBody>
      </p:sp>
    </p:spTree>
    <p:extLst>
      <p:ext uri="{BB962C8B-B14F-4D97-AF65-F5344CB8AC3E}">
        <p14:creationId xmlns:p14="http://schemas.microsoft.com/office/powerpoint/2010/main" val="22634974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Antifragile</a:t>
            </a:r>
            <a:r>
              <a:rPr lang="en-US" dirty="0" smtClean="0"/>
              <a:t> Development Patterns</a:t>
            </a:r>
            <a:br>
              <a:rPr lang="en-US" dirty="0" smtClean="0"/>
            </a:br>
            <a:r>
              <a:rPr lang="en-US" sz="2400" dirty="0" smtClean="0"/>
              <a:t>Functional Reactive with Circuit Breakers and Bulkheads</a:t>
            </a:r>
            <a:endParaRPr lang="en-US" dirty="0"/>
          </a:p>
        </p:txBody>
      </p:sp>
      <p:pic>
        <p:nvPicPr>
          <p:cNvPr id="5" name="Content Placeholder 4" descr="architecture-overview_1252.png"/>
          <p:cNvPicPr>
            <a:picLocks noGrp="1" noChangeAspect="1"/>
          </p:cNvPicPr>
          <p:nvPr>
            <p:ph idx="1"/>
          </p:nvPr>
        </p:nvPicPr>
        <p:blipFill>
          <a:blip r:embed="rId2">
            <a:extLst>
              <a:ext uri="{28A0092B-C50C-407E-A947-70E740481C1C}">
                <a14:useLocalDpi xmlns:a14="http://schemas.microsoft.com/office/drawing/2010/main" val="0"/>
              </a:ext>
            </a:extLst>
          </a:blip>
          <a:srcRect l="-31705" r="-31705"/>
          <a:stretch>
            <a:fillRect/>
          </a:stretch>
        </p:blipFill>
        <p:spPr>
          <a:xfrm>
            <a:off x="457200" y="1600200"/>
            <a:ext cx="8229600" cy="4987925"/>
          </a:xfrm>
        </p:spPr>
      </p:pic>
      <p:pic>
        <p:nvPicPr>
          <p:cNvPr id="6" name="Picture 5" descr="Twitter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806963"/>
            <a:ext cx="638399" cy="638399"/>
          </a:xfrm>
          <a:prstGeom prst="rect">
            <a:avLst/>
          </a:prstGeom>
        </p:spPr>
      </p:pic>
    </p:spTree>
    <p:extLst>
      <p:ext uri="{BB962C8B-B14F-4D97-AF65-F5344CB8AC3E}">
        <p14:creationId xmlns:p14="http://schemas.microsoft.com/office/powerpoint/2010/main" val="395592714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ulp-O-Mizer_Cover_Ima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3800" y="203200"/>
            <a:ext cx="4216400" cy="6451600"/>
          </a:xfrm>
          <a:prstGeom prst="rect">
            <a:avLst/>
          </a:prstGeom>
        </p:spPr>
      </p:pic>
    </p:spTree>
    <p:extLst>
      <p:ext uri="{BB962C8B-B14F-4D97-AF65-F5344CB8AC3E}">
        <p14:creationId xmlns:p14="http://schemas.microsoft.com/office/powerpoint/2010/main" val="243732281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Multi-Region Availability</a:t>
            </a:r>
            <a:endParaRPr lang="en-US" dirty="0"/>
          </a:p>
        </p:txBody>
      </p:sp>
      <p:graphicFrame>
        <p:nvGraphicFramePr>
          <p:cNvPr id="7" name="Content Placeholder 3"/>
          <p:cNvGraphicFramePr>
            <a:graphicFrameLocks noGrp="1"/>
          </p:cNvGraphicFramePr>
          <p:nvPr>
            <p:ph idx="1"/>
            <p:extLst>
              <p:ext uri="{D42A27DB-BD31-4B8C-83A1-F6EECF244321}">
                <p14:modId xmlns:p14="http://schemas.microsoft.com/office/powerpoint/2010/main" val="617080026"/>
              </p:ext>
            </p:extLst>
          </p:nvPr>
        </p:nvGraphicFramePr>
        <p:xfrm>
          <a:off x="457200" y="3500825"/>
          <a:ext cx="3860098" cy="2305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rapezoid 7"/>
          <p:cNvSpPr/>
          <p:nvPr/>
        </p:nvSpPr>
        <p:spPr>
          <a:xfrm>
            <a:off x="766761" y="3500825"/>
            <a:ext cx="3247372" cy="256987"/>
          </a:xfrm>
          <a:prstGeom prst="trapezoi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Regional Load Balancers</a:t>
            </a:r>
            <a:endParaRPr lang="en-US" dirty="0"/>
          </a:p>
        </p:txBody>
      </p:sp>
      <p:sp>
        <p:nvSpPr>
          <p:cNvPr id="9" name="Down Arrow 8"/>
          <p:cNvSpPr/>
          <p:nvPr/>
        </p:nvSpPr>
        <p:spPr>
          <a:xfrm>
            <a:off x="926887" y="3757812"/>
            <a:ext cx="243393" cy="20528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Down Arrow 9"/>
          <p:cNvSpPr/>
          <p:nvPr/>
        </p:nvSpPr>
        <p:spPr>
          <a:xfrm>
            <a:off x="2253765" y="3757812"/>
            <a:ext cx="243393" cy="20528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Down Arrow 10"/>
          <p:cNvSpPr/>
          <p:nvPr/>
        </p:nvSpPr>
        <p:spPr>
          <a:xfrm>
            <a:off x="3580643" y="3757812"/>
            <a:ext cx="243393" cy="20528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2" name="Content Placeholder 3"/>
          <p:cNvGraphicFramePr>
            <a:graphicFrameLocks/>
          </p:cNvGraphicFramePr>
          <p:nvPr>
            <p:extLst>
              <p:ext uri="{D42A27DB-BD31-4B8C-83A1-F6EECF244321}">
                <p14:modId xmlns:p14="http://schemas.microsoft.com/office/powerpoint/2010/main" val="3356697602"/>
              </p:ext>
            </p:extLst>
          </p:nvPr>
        </p:nvGraphicFramePr>
        <p:xfrm>
          <a:off x="4826702" y="3500825"/>
          <a:ext cx="3860098" cy="230500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3" name="Left-Right Arrow 12"/>
          <p:cNvSpPr/>
          <p:nvPr/>
        </p:nvSpPr>
        <p:spPr>
          <a:xfrm>
            <a:off x="5911556" y="5070871"/>
            <a:ext cx="347788" cy="177512"/>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Left-Right Arrow 13"/>
          <p:cNvSpPr/>
          <p:nvPr/>
        </p:nvSpPr>
        <p:spPr>
          <a:xfrm>
            <a:off x="7259460" y="5070871"/>
            <a:ext cx="347788" cy="177512"/>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rapezoid 14"/>
          <p:cNvSpPr/>
          <p:nvPr/>
        </p:nvSpPr>
        <p:spPr>
          <a:xfrm>
            <a:off x="5171715" y="3500824"/>
            <a:ext cx="3205976" cy="255146"/>
          </a:xfrm>
          <a:prstGeom prst="trapezoi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Regional Load Balancers</a:t>
            </a:r>
            <a:endParaRPr lang="en-US" dirty="0"/>
          </a:p>
        </p:txBody>
      </p:sp>
      <p:sp>
        <p:nvSpPr>
          <p:cNvPr id="16" name="Down Arrow 15"/>
          <p:cNvSpPr/>
          <p:nvPr/>
        </p:nvSpPr>
        <p:spPr>
          <a:xfrm>
            <a:off x="5329800" y="3755970"/>
            <a:ext cx="240290" cy="203811"/>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wn Arrow 16"/>
          <p:cNvSpPr/>
          <p:nvPr/>
        </p:nvSpPr>
        <p:spPr>
          <a:xfrm>
            <a:off x="6639763" y="3755970"/>
            <a:ext cx="240290" cy="203811"/>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wn Arrow 17"/>
          <p:cNvSpPr/>
          <p:nvPr/>
        </p:nvSpPr>
        <p:spPr>
          <a:xfrm>
            <a:off x="7949727" y="3755970"/>
            <a:ext cx="240290" cy="203811"/>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Left-Right Arrow 18"/>
          <p:cNvSpPr/>
          <p:nvPr/>
        </p:nvSpPr>
        <p:spPr>
          <a:xfrm>
            <a:off x="4281500" y="5083483"/>
            <a:ext cx="572512" cy="177512"/>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Left-Right Arrow 22"/>
          <p:cNvSpPr/>
          <p:nvPr/>
        </p:nvSpPr>
        <p:spPr>
          <a:xfrm>
            <a:off x="2888858" y="5075848"/>
            <a:ext cx="347788" cy="177512"/>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Left-Right Arrow 23"/>
          <p:cNvSpPr/>
          <p:nvPr/>
        </p:nvSpPr>
        <p:spPr>
          <a:xfrm>
            <a:off x="1533087" y="5069484"/>
            <a:ext cx="347788" cy="177512"/>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Smiley Face 24"/>
          <p:cNvSpPr/>
          <p:nvPr/>
        </p:nvSpPr>
        <p:spPr>
          <a:xfrm>
            <a:off x="4138268" y="1365262"/>
            <a:ext cx="876442" cy="834536"/>
          </a:xfrm>
          <a:prstGeom prst="smileyFac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Cloud 25"/>
          <p:cNvSpPr/>
          <p:nvPr/>
        </p:nvSpPr>
        <p:spPr>
          <a:xfrm>
            <a:off x="3666112" y="2396208"/>
            <a:ext cx="1838513" cy="929677"/>
          </a:xfrm>
          <a:prstGeom prst="cloud">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err="1" smtClean="0">
                <a:solidFill>
                  <a:srgbClr val="000000"/>
                </a:solidFill>
              </a:rPr>
              <a:t>UltraDNS</a:t>
            </a:r>
            <a:endParaRPr lang="en-US" dirty="0">
              <a:solidFill>
                <a:srgbClr val="000000"/>
              </a:solidFill>
            </a:endParaRPr>
          </a:p>
        </p:txBody>
      </p:sp>
      <p:sp>
        <p:nvSpPr>
          <p:cNvPr id="27" name="Cloud 26"/>
          <p:cNvSpPr/>
          <p:nvPr/>
        </p:nvSpPr>
        <p:spPr>
          <a:xfrm>
            <a:off x="5263366" y="2304550"/>
            <a:ext cx="1838513" cy="929677"/>
          </a:xfrm>
          <a:prstGeom prst="cloud">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err="1" smtClean="0">
                <a:solidFill>
                  <a:srgbClr val="000000"/>
                </a:solidFill>
              </a:rPr>
              <a:t>DynECT</a:t>
            </a:r>
            <a:r>
              <a:rPr lang="en-US" dirty="0" smtClean="0">
                <a:solidFill>
                  <a:srgbClr val="000000"/>
                </a:solidFill>
              </a:rPr>
              <a:t> DNS</a:t>
            </a:r>
            <a:endParaRPr lang="en-US" dirty="0">
              <a:solidFill>
                <a:srgbClr val="000000"/>
              </a:solidFill>
            </a:endParaRPr>
          </a:p>
        </p:txBody>
      </p:sp>
      <p:sp>
        <p:nvSpPr>
          <p:cNvPr id="28" name="Cloud 27"/>
          <p:cNvSpPr/>
          <p:nvPr/>
        </p:nvSpPr>
        <p:spPr>
          <a:xfrm>
            <a:off x="2175620" y="2199798"/>
            <a:ext cx="1838513" cy="929677"/>
          </a:xfrm>
          <a:prstGeom prst="cloud">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solidFill>
                  <a:srgbClr val="000000"/>
                </a:solidFill>
              </a:rPr>
              <a:t>AWS Route53</a:t>
            </a:r>
            <a:endParaRPr lang="en-US" dirty="0">
              <a:solidFill>
                <a:srgbClr val="000000"/>
              </a:solidFill>
            </a:endParaRPr>
          </a:p>
        </p:txBody>
      </p:sp>
      <p:sp>
        <p:nvSpPr>
          <p:cNvPr id="29" name="TextBox 28"/>
          <p:cNvSpPr txBox="1"/>
          <p:nvPr/>
        </p:nvSpPr>
        <p:spPr>
          <a:xfrm>
            <a:off x="457200" y="5805828"/>
            <a:ext cx="8229600" cy="400110"/>
          </a:xfrm>
          <a:prstGeom prst="rect">
            <a:avLst/>
          </a:prstGeom>
          <a:noFill/>
        </p:spPr>
        <p:txBody>
          <a:bodyPr wrap="square" rtlCol="0">
            <a:spAutoFit/>
          </a:bodyPr>
          <a:lstStyle/>
          <a:p>
            <a:pPr algn="ctr"/>
            <a:r>
              <a:rPr lang="en-US" sz="2000" dirty="0" smtClean="0"/>
              <a:t>What we need is a portable way to manage multiple DNS providers….</a:t>
            </a:r>
            <a:endParaRPr lang="en-US" sz="2000" dirty="0"/>
          </a:p>
        </p:txBody>
      </p:sp>
    </p:spTree>
    <p:extLst>
      <p:ext uri="{BB962C8B-B14F-4D97-AF65-F5344CB8AC3E}">
        <p14:creationId xmlns:p14="http://schemas.microsoft.com/office/powerpoint/2010/main" val="8771300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2000" fill="hold"/>
                                        <p:tgtEl>
                                          <p:spTgt spid="26"/>
                                        </p:tgtEl>
                                        <p:attrNameLst>
                                          <p:attrName>ppt_x</p:attrName>
                                        </p:attrNameLst>
                                      </p:cBhvr>
                                      <p:tavLst>
                                        <p:tav tm="0">
                                          <p:val>
                                            <p:strVal val="0-#ppt_w/2"/>
                                          </p:val>
                                        </p:tav>
                                        <p:tav tm="100000">
                                          <p:val>
                                            <p:strVal val="#ppt_x"/>
                                          </p:val>
                                        </p:tav>
                                      </p:tavLst>
                                    </p:anim>
                                    <p:anim calcmode="lin" valueType="num">
                                      <p:cBhvr additive="base">
                                        <p:cTn id="12" dur="20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2000" fill="hold"/>
                                        <p:tgtEl>
                                          <p:spTgt spid="27"/>
                                        </p:tgtEl>
                                        <p:attrNameLst>
                                          <p:attrName>ppt_x</p:attrName>
                                        </p:attrNameLst>
                                      </p:cBhvr>
                                      <p:tavLst>
                                        <p:tav tm="0">
                                          <p:val>
                                            <p:strVal val="1+#ppt_w/2"/>
                                          </p:val>
                                        </p:tav>
                                        <p:tav tm="100000">
                                          <p:val>
                                            <p:strVal val="#ppt_x"/>
                                          </p:val>
                                        </p:tav>
                                      </p:tavLst>
                                    </p:anim>
                                    <p:anim calcmode="lin" valueType="num">
                                      <p:cBhvr additive="base">
                                        <p:cTn id="18" dur="20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2000" fill="hold"/>
                                        <p:tgtEl>
                                          <p:spTgt spid="28"/>
                                        </p:tgtEl>
                                        <p:attrNameLst>
                                          <p:attrName>ppt_x</p:attrName>
                                        </p:attrNameLst>
                                      </p:cBhvr>
                                      <p:tavLst>
                                        <p:tav tm="0">
                                          <p:val>
                                            <p:strVal val="0-#ppt_w/2"/>
                                          </p:val>
                                        </p:tav>
                                        <p:tav tm="100000">
                                          <p:val>
                                            <p:strVal val="#ppt_x"/>
                                          </p:val>
                                        </p:tav>
                                      </p:tavLst>
                                    </p:anim>
                                    <p:anim calcmode="lin" valueType="num">
                                      <p:cBhvr additive="base">
                                        <p:cTn id="24" dur="20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Denominator</a:t>
            </a:r>
            <a:br>
              <a:rPr lang="en-US" dirty="0" smtClean="0"/>
            </a:br>
            <a:r>
              <a:rPr lang="en-US" sz="2400" dirty="0" smtClean="0"/>
              <a:t>Software Defined DNS</a:t>
            </a:r>
            <a:endParaRPr lang="en-US"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80059859"/>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730662" y="6008919"/>
            <a:ext cx="7671503" cy="369332"/>
          </a:xfrm>
          <a:prstGeom prst="rect">
            <a:avLst/>
          </a:prstGeom>
          <a:noFill/>
        </p:spPr>
        <p:txBody>
          <a:bodyPr wrap="none" rtlCol="0">
            <a:spAutoFit/>
          </a:bodyPr>
          <a:lstStyle/>
          <a:p>
            <a:r>
              <a:rPr lang="en-US" dirty="0" smtClean="0"/>
              <a:t>Currently being built by Adrian Cole (the </a:t>
            </a:r>
            <a:r>
              <a:rPr lang="en-US" dirty="0" err="1" smtClean="0"/>
              <a:t>jClouds</a:t>
            </a:r>
            <a:r>
              <a:rPr lang="en-US" dirty="0" smtClean="0"/>
              <a:t> guy, he works for Netflix now…)</a:t>
            </a:r>
            <a:endParaRPr lang="en-US" dirty="0"/>
          </a:p>
        </p:txBody>
      </p:sp>
    </p:spTree>
    <p:extLst>
      <p:ext uri="{BB962C8B-B14F-4D97-AF65-F5344CB8AC3E}">
        <p14:creationId xmlns:p14="http://schemas.microsoft.com/office/powerpoint/2010/main" val="6448603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Capacity</a:t>
            </a:r>
            <a:endParaRPr lang="en-US" dirty="0"/>
          </a:p>
        </p:txBody>
      </p:sp>
      <p:sp>
        <p:nvSpPr>
          <p:cNvPr id="5" name="Subtitle 4"/>
          <p:cNvSpPr>
            <a:spLocks noGrp="1"/>
          </p:cNvSpPr>
          <p:nvPr>
            <p:ph type="subTitle" idx="1"/>
          </p:nvPr>
        </p:nvSpPr>
        <p:spPr/>
        <p:txBody>
          <a:bodyPr/>
          <a:lstStyle/>
          <a:p>
            <a:r>
              <a:rPr lang="en-US" dirty="0" smtClean="0"/>
              <a:t>Interesting apps are unpredictable</a:t>
            </a:r>
          </a:p>
          <a:p>
            <a:r>
              <a:rPr lang="en-US" dirty="0" smtClean="0"/>
              <a:t>Just in </a:t>
            </a:r>
            <a:r>
              <a:rPr lang="en-US" dirty="0"/>
              <a:t>t</a:t>
            </a:r>
            <a:r>
              <a:rPr lang="en-US" dirty="0" smtClean="0"/>
              <a:t>ime provisioning</a:t>
            </a:r>
          </a:p>
          <a:p>
            <a:r>
              <a:rPr lang="en-US" dirty="0" smtClean="0"/>
              <a:t>Give it back</a:t>
            </a:r>
            <a:endParaRPr lang="en-US" dirty="0"/>
          </a:p>
        </p:txBody>
      </p:sp>
    </p:spTree>
    <p:extLst>
      <p:ext uri="{BB962C8B-B14F-4D97-AF65-F5344CB8AC3E}">
        <p14:creationId xmlns:p14="http://schemas.microsoft.com/office/powerpoint/2010/main" val="24430130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Capacity Profiles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09951942"/>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6769541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February 8</a:t>
            </a:r>
            <a:r>
              <a:rPr lang="en-US" baseline="30000" dirty="0" smtClean="0"/>
              <a:t>th</a:t>
            </a:r>
            <a:r>
              <a:rPr lang="en-US" dirty="0" smtClean="0"/>
              <a:t>, 2005</a:t>
            </a:r>
            <a:endParaRPr lang="en-US" dirty="0"/>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5120242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Cloud Costs</a:t>
            </a:r>
            <a:endParaRPr lang="en-US" dirty="0"/>
          </a:p>
        </p:txBody>
      </p:sp>
      <p:sp>
        <p:nvSpPr>
          <p:cNvPr id="5" name="Subtitle 4"/>
          <p:cNvSpPr>
            <a:spLocks noGrp="1"/>
          </p:cNvSpPr>
          <p:nvPr>
            <p:ph type="subTitle" idx="1"/>
          </p:nvPr>
        </p:nvSpPr>
        <p:spPr/>
        <p:txBody>
          <a:bodyPr/>
          <a:lstStyle/>
          <a:p>
            <a:r>
              <a:rPr lang="en-US" dirty="0" smtClean="0"/>
              <a:t>Unpredictable?</a:t>
            </a:r>
          </a:p>
          <a:p>
            <a:r>
              <a:rPr lang="en-US" dirty="0" smtClean="0"/>
              <a:t>Post-optimized reservations</a:t>
            </a:r>
          </a:p>
          <a:p>
            <a:r>
              <a:rPr lang="en-US" dirty="0" smtClean="0"/>
              <a:t>Capitalize the base load</a:t>
            </a:r>
          </a:p>
        </p:txBody>
      </p:sp>
    </p:spTree>
    <p:extLst>
      <p:ext uri="{BB962C8B-B14F-4D97-AF65-F5344CB8AC3E}">
        <p14:creationId xmlns:p14="http://schemas.microsoft.com/office/powerpoint/2010/main" val="10850817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Configuration Management</a:t>
            </a:r>
            <a:endParaRPr lang="en-US" dirty="0"/>
          </a:p>
        </p:txBody>
      </p:sp>
      <p:sp>
        <p:nvSpPr>
          <p:cNvPr id="5" name="Subtitle 4"/>
          <p:cNvSpPr>
            <a:spLocks noGrp="1"/>
          </p:cNvSpPr>
          <p:nvPr>
            <p:ph type="subTitle" idx="1"/>
          </p:nvPr>
        </p:nvSpPr>
        <p:spPr/>
        <p:txBody>
          <a:bodyPr/>
          <a:lstStyle/>
          <a:p>
            <a:r>
              <a:rPr lang="en-US" dirty="0" smtClean="0"/>
              <a:t>Datacenter CMDB’s woeful</a:t>
            </a:r>
          </a:p>
          <a:p>
            <a:r>
              <a:rPr lang="en-US" dirty="0" smtClean="0"/>
              <a:t>Cloud is a model driven </a:t>
            </a:r>
            <a:r>
              <a:rPr lang="en-US" dirty="0"/>
              <a:t>a</a:t>
            </a:r>
            <a:r>
              <a:rPr lang="en-US" dirty="0" smtClean="0"/>
              <a:t>rchitecture</a:t>
            </a:r>
          </a:p>
          <a:p>
            <a:r>
              <a:rPr lang="en-US" dirty="0" smtClean="0"/>
              <a:t>Dependably complete</a:t>
            </a:r>
            <a:endParaRPr lang="en-US" dirty="0"/>
          </a:p>
        </p:txBody>
      </p:sp>
    </p:spTree>
    <p:extLst>
      <p:ext uri="{BB962C8B-B14F-4D97-AF65-F5344CB8AC3E}">
        <p14:creationId xmlns:p14="http://schemas.microsoft.com/office/powerpoint/2010/main" val="39449323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463594" y="4638152"/>
            <a:ext cx="2292138" cy="1528094"/>
          </a:xfrm>
          <a:prstGeom prst="rect">
            <a:avLst/>
          </a:prstGeom>
        </p:spPr>
      </p:pic>
      <p:sp>
        <p:nvSpPr>
          <p:cNvPr id="3" name="Right Arrow 2"/>
          <p:cNvSpPr/>
          <p:nvPr/>
        </p:nvSpPr>
        <p:spPr>
          <a:xfrm>
            <a:off x="5499724" y="4864958"/>
            <a:ext cx="1406115" cy="60103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Monkeys</a:t>
            </a:r>
            <a:endParaRPr lang="en-US" dirty="0"/>
          </a:p>
        </p:txBody>
      </p:sp>
      <p:sp>
        <p:nvSpPr>
          <p:cNvPr id="2" name="Title 1"/>
          <p:cNvSpPr>
            <a:spLocks noGrp="1"/>
          </p:cNvSpPr>
          <p:nvPr>
            <p:ph type="title"/>
          </p:nvPr>
        </p:nvSpPr>
        <p:spPr/>
        <p:txBody>
          <a:bodyPr>
            <a:normAutofit fontScale="90000"/>
          </a:bodyPr>
          <a:lstStyle/>
          <a:p>
            <a:r>
              <a:rPr lang="en-US" dirty="0" err="1" smtClean="0"/>
              <a:t>Edda</a:t>
            </a:r>
            <a:r>
              <a:rPr lang="en-US" dirty="0" smtClean="0"/>
              <a:t> – </a:t>
            </a:r>
            <a:r>
              <a:rPr lang="en-US" dirty="0"/>
              <a:t>Configuration History</a:t>
            </a:r>
            <a:br>
              <a:rPr lang="en-US" dirty="0"/>
            </a:br>
            <a:r>
              <a:rPr lang="en-US" sz="2200" dirty="0"/>
              <a:t>http://</a:t>
            </a:r>
            <a:r>
              <a:rPr lang="en-US" sz="2200" dirty="0" err="1"/>
              <a:t>techblog.netflix.com</a:t>
            </a:r>
            <a:r>
              <a:rPr lang="en-US" sz="2200" dirty="0"/>
              <a:t>/2012/11/</a:t>
            </a:r>
            <a:r>
              <a:rPr lang="en-US" sz="2200" dirty="0" err="1"/>
              <a:t>edda</a:t>
            </a:r>
            <a:r>
              <a:rPr lang="en-US" sz="2200" dirty="0"/>
              <a:t>-learn-stories-of-your-</a:t>
            </a:r>
            <a:r>
              <a:rPr lang="en-US" sz="2200" dirty="0" err="1"/>
              <a:t>cloud.html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70243409"/>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descr="TwitterLogo.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7200" y="5806963"/>
            <a:ext cx="638399" cy="638399"/>
          </a:xfrm>
          <a:prstGeom prst="rect">
            <a:avLst/>
          </a:prstGeom>
        </p:spPr>
      </p:pic>
    </p:spTree>
    <p:extLst>
      <p:ext uri="{BB962C8B-B14F-4D97-AF65-F5344CB8AC3E}">
        <p14:creationId xmlns:p14="http://schemas.microsoft.com/office/powerpoint/2010/main" val="104216349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Edda</a:t>
            </a:r>
            <a:r>
              <a:rPr lang="en-US" dirty="0" smtClean="0"/>
              <a:t> Query Examples</a:t>
            </a:r>
            <a:endParaRPr lang="en-US" dirty="0"/>
          </a:p>
        </p:txBody>
      </p:sp>
      <p:sp>
        <p:nvSpPr>
          <p:cNvPr id="3" name="Content Placeholder 2"/>
          <p:cNvSpPr>
            <a:spLocks noGrp="1"/>
          </p:cNvSpPr>
          <p:nvPr>
            <p:ph idx="1"/>
          </p:nvPr>
        </p:nvSpPr>
        <p:spPr/>
        <p:txBody>
          <a:bodyPr>
            <a:normAutofit fontScale="40000" lnSpcReduction="20000"/>
          </a:bodyPr>
          <a:lstStyle/>
          <a:p>
            <a:pPr marL="0" indent="0">
              <a:buNone/>
            </a:pPr>
            <a:r>
              <a:rPr lang="en-US" sz="3800" dirty="0"/>
              <a:t>Find any instances that have ever had a specific public IP address</a:t>
            </a:r>
            <a:endParaRPr lang="en-US" sz="3800" dirty="0" smtClean="0">
              <a:latin typeface="Courier"/>
              <a:cs typeface="Courier"/>
            </a:endParaRPr>
          </a:p>
          <a:p>
            <a:pPr marL="0" indent="0">
              <a:buNone/>
            </a:pPr>
            <a:r>
              <a:rPr lang="en-US" dirty="0" smtClean="0">
                <a:latin typeface="Courier"/>
                <a:cs typeface="Courier"/>
              </a:rPr>
              <a:t>$ </a:t>
            </a:r>
            <a:r>
              <a:rPr lang="en-US" dirty="0">
                <a:latin typeface="Courier"/>
                <a:cs typeface="Courier"/>
              </a:rPr>
              <a:t>curl "http://</a:t>
            </a:r>
            <a:r>
              <a:rPr lang="en-US" dirty="0" err="1">
                <a:latin typeface="Courier"/>
                <a:cs typeface="Courier"/>
              </a:rPr>
              <a:t>edda</a:t>
            </a:r>
            <a:r>
              <a:rPr lang="en-US" dirty="0">
                <a:latin typeface="Courier"/>
                <a:cs typeface="Courier"/>
              </a:rPr>
              <a:t>/</a:t>
            </a:r>
            <a:r>
              <a:rPr lang="en-US" dirty="0" err="1">
                <a:latin typeface="Courier"/>
                <a:cs typeface="Courier"/>
              </a:rPr>
              <a:t>api</a:t>
            </a:r>
            <a:r>
              <a:rPr lang="en-US" dirty="0">
                <a:latin typeface="Courier"/>
                <a:cs typeface="Courier"/>
              </a:rPr>
              <a:t>/v2/view/</a:t>
            </a:r>
            <a:r>
              <a:rPr lang="en-US" dirty="0" err="1">
                <a:latin typeface="Courier"/>
                <a:cs typeface="Courier"/>
              </a:rPr>
              <a:t>instances;publicIpAddress</a:t>
            </a:r>
            <a:r>
              <a:rPr lang="en-US" dirty="0">
                <a:latin typeface="Courier"/>
                <a:cs typeface="Courier"/>
              </a:rPr>
              <a:t>=1.2.3.4;_since=0"</a:t>
            </a:r>
          </a:p>
          <a:p>
            <a:pPr marL="57150" indent="0">
              <a:buNone/>
            </a:pPr>
            <a:r>
              <a:rPr lang="en-US" dirty="0">
                <a:latin typeface="Courier"/>
                <a:cs typeface="Courier"/>
              </a:rPr>
              <a:t>["i-0123456789","i-012345678a","i-</a:t>
            </a:r>
            <a:r>
              <a:rPr lang="en-US" dirty="0" smtClean="0">
                <a:latin typeface="Courier"/>
                <a:cs typeface="Courier"/>
              </a:rPr>
              <a:t>012345678b”]</a:t>
            </a:r>
          </a:p>
          <a:p>
            <a:pPr marL="0" indent="0">
              <a:buNone/>
            </a:pPr>
            <a:endParaRPr lang="en-US" dirty="0" smtClean="0">
              <a:latin typeface="Courier"/>
              <a:cs typeface="Courier"/>
            </a:endParaRPr>
          </a:p>
          <a:p>
            <a:pPr marL="0" indent="0">
              <a:buNone/>
            </a:pPr>
            <a:r>
              <a:rPr lang="en-US" sz="4000" dirty="0" smtClean="0"/>
              <a:t>Show the </a:t>
            </a:r>
            <a:r>
              <a:rPr lang="en-US" sz="4000" dirty="0"/>
              <a:t>most recent change to a security group</a:t>
            </a:r>
            <a:endParaRPr lang="en-US" sz="4000" dirty="0">
              <a:latin typeface="Courier"/>
              <a:cs typeface="Courier"/>
            </a:endParaRPr>
          </a:p>
          <a:p>
            <a:pPr marL="0" indent="0">
              <a:buNone/>
            </a:pPr>
            <a:r>
              <a:rPr lang="en-US" dirty="0" smtClean="0">
                <a:latin typeface="Courier"/>
                <a:cs typeface="Courier"/>
              </a:rPr>
              <a:t>$ </a:t>
            </a:r>
            <a:r>
              <a:rPr lang="en-US" dirty="0">
                <a:latin typeface="Courier"/>
                <a:cs typeface="Courier"/>
              </a:rPr>
              <a:t>curl "http://</a:t>
            </a:r>
            <a:r>
              <a:rPr lang="en-US" dirty="0" err="1">
                <a:latin typeface="Courier"/>
                <a:cs typeface="Courier"/>
              </a:rPr>
              <a:t>edda</a:t>
            </a:r>
            <a:r>
              <a:rPr lang="en-US" dirty="0">
                <a:latin typeface="Courier"/>
                <a:cs typeface="Courier"/>
              </a:rPr>
              <a:t>/</a:t>
            </a:r>
            <a:r>
              <a:rPr lang="en-US" dirty="0" err="1">
                <a:latin typeface="Courier"/>
                <a:cs typeface="Courier"/>
              </a:rPr>
              <a:t>api</a:t>
            </a:r>
            <a:r>
              <a:rPr lang="en-US" dirty="0">
                <a:latin typeface="Courier"/>
                <a:cs typeface="Courier"/>
              </a:rPr>
              <a:t>/v2/</a:t>
            </a:r>
            <a:r>
              <a:rPr lang="en-US" dirty="0" err="1">
                <a:latin typeface="Courier"/>
                <a:cs typeface="Courier"/>
              </a:rPr>
              <a:t>aws</a:t>
            </a:r>
            <a:r>
              <a:rPr lang="en-US" dirty="0">
                <a:latin typeface="Courier"/>
                <a:cs typeface="Courier"/>
              </a:rPr>
              <a:t>/</a:t>
            </a:r>
            <a:r>
              <a:rPr lang="en-US" dirty="0" err="1">
                <a:latin typeface="Courier"/>
                <a:cs typeface="Courier"/>
              </a:rPr>
              <a:t>securityGroups</a:t>
            </a:r>
            <a:r>
              <a:rPr lang="en-US" dirty="0">
                <a:latin typeface="Courier"/>
                <a:cs typeface="Courier"/>
              </a:rPr>
              <a:t>/sg-0123456789;_diff;_all;_limit=2"</a:t>
            </a:r>
          </a:p>
          <a:p>
            <a:pPr marL="0" indent="0">
              <a:buNone/>
            </a:pPr>
            <a:r>
              <a:rPr lang="en-US" dirty="0">
                <a:latin typeface="Courier"/>
                <a:cs typeface="Courier"/>
              </a:rPr>
              <a:t>--- /</a:t>
            </a:r>
            <a:r>
              <a:rPr lang="en-US" dirty="0" err="1">
                <a:latin typeface="Courier"/>
                <a:cs typeface="Courier"/>
              </a:rPr>
              <a:t>api</a:t>
            </a:r>
            <a:r>
              <a:rPr lang="en-US" dirty="0">
                <a:latin typeface="Courier"/>
                <a:cs typeface="Courier"/>
              </a:rPr>
              <a:t>/v2/</a:t>
            </a:r>
            <a:r>
              <a:rPr lang="en-US" dirty="0" err="1">
                <a:latin typeface="Courier"/>
                <a:cs typeface="Courier"/>
              </a:rPr>
              <a:t>aws.securityGroups</a:t>
            </a:r>
            <a:r>
              <a:rPr lang="en-US" dirty="0">
                <a:latin typeface="Courier"/>
                <a:cs typeface="Courier"/>
              </a:rPr>
              <a:t>/sg-0123456789;_pp;_at=1351040779810</a:t>
            </a:r>
          </a:p>
          <a:p>
            <a:pPr marL="0" indent="0">
              <a:buNone/>
            </a:pPr>
            <a:r>
              <a:rPr lang="en-US" dirty="0">
                <a:latin typeface="Courier"/>
                <a:cs typeface="Courier"/>
              </a:rPr>
              <a:t>+++ /</a:t>
            </a:r>
            <a:r>
              <a:rPr lang="en-US" dirty="0" err="1">
                <a:latin typeface="Courier"/>
                <a:cs typeface="Courier"/>
              </a:rPr>
              <a:t>api</a:t>
            </a:r>
            <a:r>
              <a:rPr lang="en-US" dirty="0">
                <a:latin typeface="Courier"/>
                <a:cs typeface="Courier"/>
              </a:rPr>
              <a:t>/v2/</a:t>
            </a:r>
            <a:r>
              <a:rPr lang="en-US" dirty="0" err="1">
                <a:latin typeface="Courier"/>
                <a:cs typeface="Courier"/>
              </a:rPr>
              <a:t>aws.securityGroups</a:t>
            </a:r>
            <a:r>
              <a:rPr lang="en-US" dirty="0">
                <a:latin typeface="Courier"/>
                <a:cs typeface="Courier"/>
              </a:rPr>
              <a:t>/sg-0123456789;_pp;_at=1351044093504</a:t>
            </a:r>
          </a:p>
          <a:p>
            <a:pPr marL="0" indent="0">
              <a:buNone/>
            </a:pPr>
            <a:r>
              <a:rPr lang="en-US" dirty="0">
                <a:latin typeface="Courier"/>
                <a:cs typeface="Courier"/>
              </a:rPr>
              <a:t>@@ -1,33 +1,33 @@</a:t>
            </a:r>
          </a:p>
          <a:p>
            <a:pPr marL="0" indent="0">
              <a:buNone/>
            </a:pPr>
            <a:r>
              <a:rPr lang="en-US" dirty="0">
                <a:latin typeface="Courier"/>
                <a:cs typeface="Courier"/>
              </a:rPr>
              <a:t> {</a:t>
            </a:r>
          </a:p>
          <a:p>
            <a:pPr marL="0" indent="0">
              <a:buNone/>
            </a:pPr>
            <a:r>
              <a:rPr lang="en-US" dirty="0" smtClean="0">
                <a:latin typeface="Courier"/>
                <a:cs typeface="Courier"/>
              </a:rPr>
              <a:t>…</a:t>
            </a:r>
            <a:endParaRPr lang="en-US" dirty="0">
              <a:latin typeface="Courier"/>
              <a:cs typeface="Courier"/>
            </a:endParaRPr>
          </a:p>
          <a:p>
            <a:pPr marL="0" indent="0">
              <a:buNone/>
            </a:pPr>
            <a:r>
              <a:rPr lang="en-US" dirty="0">
                <a:latin typeface="Courier"/>
                <a:cs typeface="Courier"/>
              </a:rPr>
              <a:t>       "</a:t>
            </a:r>
            <a:r>
              <a:rPr lang="en-US" dirty="0" err="1">
                <a:latin typeface="Courier"/>
                <a:cs typeface="Courier"/>
              </a:rPr>
              <a:t>ipRanges</a:t>
            </a:r>
            <a:r>
              <a:rPr lang="en-US" dirty="0">
                <a:latin typeface="Courier"/>
                <a:cs typeface="Courier"/>
              </a:rPr>
              <a:t>" : [</a:t>
            </a:r>
          </a:p>
          <a:p>
            <a:pPr marL="0" indent="0">
              <a:buNone/>
            </a:pPr>
            <a:r>
              <a:rPr lang="en-US" dirty="0">
                <a:latin typeface="Courier"/>
                <a:cs typeface="Courier"/>
              </a:rPr>
              <a:t>         "10.10.1.1/32",</a:t>
            </a:r>
          </a:p>
          <a:p>
            <a:pPr marL="0" indent="0">
              <a:buNone/>
            </a:pPr>
            <a:r>
              <a:rPr lang="en-US" dirty="0">
                <a:latin typeface="Courier"/>
                <a:cs typeface="Courier"/>
              </a:rPr>
              <a:t>         "10.10.1.2/32",</a:t>
            </a:r>
          </a:p>
          <a:p>
            <a:pPr marL="0" indent="0">
              <a:buNone/>
            </a:pPr>
            <a:r>
              <a:rPr lang="en-US" dirty="0">
                <a:latin typeface="Courier"/>
                <a:cs typeface="Courier"/>
              </a:rPr>
              <a:t>+        "10.10.1.3/32",</a:t>
            </a:r>
          </a:p>
          <a:p>
            <a:pPr marL="0" indent="0">
              <a:buNone/>
            </a:pPr>
            <a:r>
              <a:rPr lang="en-US" dirty="0" smtClean="0">
                <a:latin typeface="Courier"/>
                <a:cs typeface="Courier"/>
              </a:rPr>
              <a:t>-        "</a:t>
            </a:r>
            <a:r>
              <a:rPr lang="en-US" dirty="0">
                <a:latin typeface="Courier"/>
                <a:cs typeface="Courier"/>
              </a:rPr>
              <a:t>10.10.1.4/32"</a:t>
            </a:r>
          </a:p>
          <a:p>
            <a:pPr marL="0" indent="0">
              <a:buNone/>
            </a:pPr>
            <a:r>
              <a:rPr lang="en-US" dirty="0" smtClean="0">
                <a:latin typeface="Courier"/>
                <a:cs typeface="Courier"/>
              </a:rPr>
              <a:t>…</a:t>
            </a:r>
            <a:endParaRPr lang="sk-SK" dirty="0">
              <a:latin typeface="Courier"/>
              <a:cs typeface="Courier"/>
            </a:endParaRPr>
          </a:p>
          <a:p>
            <a:pPr marL="0" indent="0">
              <a:buNone/>
            </a:pPr>
            <a:r>
              <a:rPr lang="sk-SK" dirty="0">
                <a:latin typeface="Courier"/>
                <a:cs typeface="Courier"/>
              </a:rPr>
              <a:t> }</a:t>
            </a:r>
          </a:p>
          <a:p>
            <a:pPr marL="0" indent="0">
              <a:buNone/>
            </a:pPr>
            <a:endParaRPr lang="en-US" dirty="0"/>
          </a:p>
        </p:txBody>
      </p:sp>
      <p:pic>
        <p:nvPicPr>
          <p:cNvPr id="4" name="Picture 3" descr="Twitter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806963"/>
            <a:ext cx="638399" cy="638399"/>
          </a:xfrm>
          <a:prstGeom prst="rect">
            <a:avLst/>
          </a:prstGeom>
        </p:spPr>
      </p:pic>
    </p:spTree>
    <p:extLst>
      <p:ext uri="{BB962C8B-B14F-4D97-AF65-F5344CB8AC3E}">
        <p14:creationId xmlns:p14="http://schemas.microsoft.com/office/powerpoint/2010/main" val="172889975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Security</a:t>
            </a:r>
            <a:endParaRPr lang="en-US" dirty="0"/>
          </a:p>
        </p:txBody>
      </p:sp>
      <p:sp>
        <p:nvSpPr>
          <p:cNvPr id="5" name="Subtitle 4"/>
          <p:cNvSpPr>
            <a:spLocks noGrp="1"/>
          </p:cNvSpPr>
          <p:nvPr>
            <p:ph type="subTitle" idx="1"/>
          </p:nvPr>
        </p:nvSpPr>
        <p:spPr/>
        <p:txBody>
          <a:bodyPr/>
          <a:lstStyle/>
          <a:p>
            <a:r>
              <a:rPr lang="en-US" dirty="0" smtClean="0"/>
              <a:t>Security baked into patterns</a:t>
            </a:r>
          </a:p>
          <a:p>
            <a:r>
              <a:rPr lang="en-US" dirty="0" smtClean="0"/>
              <a:t>Strong assertions</a:t>
            </a:r>
          </a:p>
          <a:p>
            <a:r>
              <a:rPr lang="en-US" dirty="0" smtClean="0"/>
              <a:t>Iterate over infrastructure</a:t>
            </a:r>
          </a:p>
          <a:p>
            <a:endParaRPr lang="en-US" dirty="0" smtClean="0"/>
          </a:p>
        </p:txBody>
      </p:sp>
    </p:spTree>
    <p:extLst>
      <p:ext uri="{BB962C8B-B14F-4D97-AF65-F5344CB8AC3E}">
        <p14:creationId xmlns:p14="http://schemas.microsoft.com/office/powerpoint/2010/main" val="42167937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Impossible Things</a:t>
            </a:r>
            <a:endParaRPr lang="en-US" dirty="0"/>
          </a:p>
        </p:txBody>
      </p:sp>
      <p:sp>
        <p:nvSpPr>
          <p:cNvPr id="3" name="Subtitle 2"/>
          <p:cNvSpPr>
            <a:spLocks noGrp="1"/>
          </p:cNvSpPr>
          <p:nvPr>
            <p:ph type="subTitle" idx="1"/>
          </p:nvPr>
        </p:nvSpPr>
        <p:spPr/>
        <p:txBody>
          <a:bodyPr/>
          <a:lstStyle/>
          <a:p>
            <a:r>
              <a:rPr lang="en-US" dirty="0" smtClean="0"/>
              <a:t>Reducing friction</a:t>
            </a:r>
          </a:p>
          <a:p>
            <a:r>
              <a:rPr lang="en-US" dirty="0" smtClean="0"/>
              <a:t>Speeding up the OODA cycle</a:t>
            </a:r>
          </a:p>
          <a:p>
            <a:r>
              <a:rPr lang="en-US" dirty="0" smtClean="0"/>
              <a:t>Rapid innovation</a:t>
            </a:r>
            <a:endParaRPr lang="en-US" dirty="0"/>
          </a:p>
        </p:txBody>
      </p:sp>
    </p:spTree>
    <p:extLst>
      <p:ext uri="{BB962C8B-B14F-4D97-AF65-F5344CB8AC3E}">
        <p14:creationId xmlns:p14="http://schemas.microsoft.com/office/powerpoint/2010/main" val="1225427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Lifecycle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9204838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489445" y="4984880"/>
            <a:ext cx="3822951" cy="1015663"/>
          </a:xfrm>
          <a:prstGeom prst="rect">
            <a:avLst/>
          </a:prstGeom>
          <a:noFill/>
        </p:spPr>
        <p:txBody>
          <a:bodyPr wrap="square" rtlCol="0">
            <a:spAutoFit/>
          </a:bodyPr>
          <a:lstStyle/>
          <a:p>
            <a:r>
              <a:rPr lang="en-US" sz="2000" dirty="0" smtClean="0"/>
              <a:t>OODA Loop for Testable Ideas</a:t>
            </a:r>
          </a:p>
          <a:p>
            <a:r>
              <a:rPr lang="en-US" sz="2000" dirty="0" smtClean="0"/>
              <a:t>Cloud - Each step takes minutes</a:t>
            </a:r>
          </a:p>
          <a:p>
            <a:r>
              <a:rPr lang="en-US" sz="2000" dirty="0" smtClean="0"/>
              <a:t>Datacenter – Weeks or months</a:t>
            </a:r>
            <a:endParaRPr lang="en-US" sz="2000" dirty="0"/>
          </a:p>
        </p:txBody>
      </p:sp>
    </p:spTree>
    <p:extLst>
      <p:ext uri="{BB962C8B-B14F-4D97-AF65-F5344CB8AC3E}">
        <p14:creationId xmlns:p14="http://schemas.microsoft.com/office/powerpoint/2010/main" val="233546285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Example – Proxy in Brazil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82355408"/>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489445" y="4984880"/>
            <a:ext cx="3822951" cy="1015663"/>
          </a:xfrm>
          <a:prstGeom prst="rect">
            <a:avLst/>
          </a:prstGeom>
          <a:noFill/>
        </p:spPr>
        <p:txBody>
          <a:bodyPr wrap="square" rtlCol="0">
            <a:spAutoFit/>
          </a:bodyPr>
          <a:lstStyle/>
          <a:p>
            <a:r>
              <a:rPr lang="en-US" sz="2000" dirty="0" smtClean="0"/>
              <a:t>OODA Loop for Testable Ideas</a:t>
            </a:r>
          </a:p>
          <a:p>
            <a:r>
              <a:rPr lang="en-US" sz="2000" dirty="0" smtClean="0"/>
              <a:t>Cloud - Each step takes minutes</a:t>
            </a:r>
          </a:p>
          <a:p>
            <a:r>
              <a:rPr lang="en-US" sz="2000" dirty="0" smtClean="0"/>
              <a:t>Datacenter – Weeks or months</a:t>
            </a:r>
            <a:endParaRPr lang="en-US" sz="2000" dirty="0"/>
          </a:p>
        </p:txBody>
      </p:sp>
      <p:sp>
        <p:nvSpPr>
          <p:cNvPr id="6" name="TextBox 5"/>
          <p:cNvSpPr txBox="1"/>
          <p:nvPr/>
        </p:nvSpPr>
        <p:spPr>
          <a:xfrm>
            <a:off x="4863849" y="1417638"/>
            <a:ext cx="4012280" cy="1015663"/>
          </a:xfrm>
          <a:prstGeom prst="rect">
            <a:avLst/>
          </a:prstGeom>
          <a:noFill/>
        </p:spPr>
        <p:txBody>
          <a:bodyPr wrap="square" rtlCol="0">
            <a:spAutoFit/>
          </a:bodyPr>
          <a:lstStyle/>
          <a:p>
            <a:r>
              <a:rPr lang="en-US" sz="2000" dirty="0" smtClean="0"/>
              <a:t>AWS Brazil makes this trivial</a:t>
            </a:r>
          </a:p>
          <a:p>
            <a:r>
              <a:rPr lang="en-US" sz="2000" dirty="0" smtClean="0"/>
              <a:t>Test didn’t show a big benefit</a:t>
            </a:r>
          </a:p>
          <a:p>
            <a:r>
              <a:rPr lang="en-US" sz="2000" dirty="0" smtClean="0"/>
              <a:t>Shut it down and try something else</a:t>
            </a:r>
            <a:endParaRPr lang="en-US" sz="2000" dirty="0"/>
          </a:p>
        </p:txBody>
      </p:sp>
    </p:spTree>
    <p:extLst>
      <p:ext uri="{BB962C8B-B14F-4D97-AF65-F5344CB8AC3E}">
        <p14:creationId xmlns:p14="http://schemas.microsoft.com/office/powerpoint/2010/main" val="1647346945"/>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Scalability from 48 to 288 nodes on AWS</a:t>
            </a:r>
            <a:r>
              <a:rPr lang="en-US" dirty="0"/>
              <a:t/>
            </a:r>
            <a:br>
              <a:rPr lang="en-US" dirty="0"/>
            </a:br>
            <a:r>
              <a:rPr lang="en-US" sz="2000" dirty="0"/>
              <a:t>http://</a:t>
            </a:r>
            <a:r>
              <a:rPr lang="en-US" sz="2000" dirty="0" err="1"/>
              <a:t>techblog.netflix.com</a:t>
            </a:r>
            <a:r>
              <a:rPr lang="en-US" sz="2000" dirty="0"/>
              <a:t>/2011/11/benchmarking-</a:t>
            </a:r>
            <a:r>
              <a:rPr lang="en-US" sz="2000" dirty="0" err="1"/>
              <a:t>cassandra</a:t>
            </a:r>
            <a:r>
              <a:rPr lang="en-US" sz="2000" dirty="0"/>
              <a:t>-scalability-</a:t>
            </a:r>
            <a:r>
              <a:rPr lang="en-US" sz="2000" dirty="0" err="1" smtClean="0"/>
              <a:t>on.html</a:t>
            </a:r>
            <a:endParaRPr lang="en-US" sz="2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48619083"/>
              </p:ext>
            </p:extLst>
          </p:nvPr>
        </p:nvGraphicFramePr>
        <p:xfrm>
          <a:off x="457200" y="1600202"/>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6084976" y="3335287"/>
            <a:ext cx="2601824" cy="1477328"/>
          </a:xfrm>
          <a:prstGeom prst="rect">
            <a:avLst/>
          </a:prstGeom>
          <a:noFill/>
        </p:spPr>
        <p:txBody>
          <a:bodyPr wrap="square" rtlCol="0">
            <a:spAutoFit/>
          </a:bodyPr>
          <a:lstStyle/>
          <a:p>
            <a:r>
              <a:rPr lang="en-US" dirty="0" smtClean="0"/>
              <a:t>Used 288 of m1.xlarge</a:t>
            </a:r>
          </a:p>
          <a:p>
            <a:r>
              <a:rPr lang="en-US" dirty="0" smtClean="0"/>
              <a:t>4 CPU, 15 GB RAM, 8 ECU</a:t>
            </a:r>
          </a:p>
          <a:p>
            <a:r>
              <a:rPr lang="en-US" dirty="0" smtClean="0"/>
              <a:t>Cassandra 0.86</a:t>
            </a:r>
            <a:endParaRPr lang="en-US" dirty="0"/>
          </a:p>
          <a:p>
            <a:r>
              <a:rPr lang="en-US" u="sng" dirty="0" smtClean="0"/>
              <a:t>Benchmark </a:t>
            </a:r>
            <a:r>
              <a:rPr lang="en-US" u="sng" dirty="0" err="1" smtClean="0"/>
              <a:t>config</a:t>
            </a:r>
            <a:r>
              <a:rPr lang="en-US" u="sng" dirty="0" smtClean="0"/>
              <a:t> only existed for about 1hr</a:t>
            </a:r>
            <a:endParaRPr lang="en-US" u="sng" dirty="0"/>
          </a:p>
        </p:txBody>
      </p:sp>
      <p:cxnSp>
        <p:nvCxnSpPr>
          <p:cNvPr id="7" name="Straight Connector 6"/>
          <p:cNvCxnSpPr/>
          <p:nvPr/>
        </p:nvCxnSpPr>
        <p:spPr>
          <a:xfrm flipH="1">
            <a:off x="1939078" y="510310"/>
            <a:ext cx="1576210" cy="4302305"/>
          </a:xfrm>
          <a:prstGeom prst="line">
            <a:avLst/>
          </a:prstGeom>
          <a:ln w="57150" cmpd="sng">
            <a:solidFill>
              <a:schemeClr val="accent2"/>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942636" y="177471"/>
            <a:ext cx="2230711" cy="369332"/>
          </a:xfrm>
          <a:prstGeom prst="rect">
            <a:avLst/>
          </a:prstGeom>
          <a:noFill/>
        </p:spPr>
        <p:txBody>
          <a:bodyPr wrap="none" rtlCol="0">
            <a:spAutoFit/>
          </a:bodyPr>
          <a:lstStyle/>
          <a:p>
            <a:r>
              <a:rPr lang="en-US" dirty="0" smtClean="0"/>
              <a:t>2012 Production Data</a:t>
            </a:r>
            <a:endParaRPr lang="en-US" dirty="0"/>
          </a:p>
        </p:txBody>
      </p:sp>
    </p:spTree>
    <p:extLst>
      <p:ext uri="{BB962C8B-B14F-4D97-AF65-F5344CB8AC3E}">
        <p14:creationId xmlns:p14="http://schemas.microsoft.com/office/powerpoint/2010/main" val="1289948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smtClean="0"/>
              <a:t>A Cloud Native Open Source Platform</a:t>
            </a:r>
            <a:endParaRPr lang="en-US" dirty="0" smtClean="0"/>
          </a:p>
        </p:txBody>
      </p:sp>
      <p:pic>
        <p:nvPicPr>
          <p:cNvPr id="4" name="Picture 3" descr="Meetup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4474" y="2539892"/>
            <a:ext cx="6604428" cy="1181675"/>
          </a:xfrm>
          <a:prstGeom prst="rect">
            <a:avLst/>
          </a:prstGeom>
        </p:spPr>
      </p:pic>
    </p:spTree>
    <p:extLst>
      <p:ext uri="{BB962C8B-B14F-4D97-AF65-F5344CB8AC3E}">
        <p14:creationId xmlns:p14="http://schemas.microsoft.com/office/powerpoint/2010/main" val="324373262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Google Maps Launched</a:t>
            </a:r>
            <a:endParaRPr lang="en-US" dirty="0"/>
          </a:p>
        </p:txBody>
      </p:sp>
      <p:pic>
        <p:nvPicPr>
          <p:cNvPr id="3" name="Content Placeholder 2" descr="Screen Shot 2013-02-18 at 10.27.40 AM.png"/>
          <p:cNvPicPr>
            <a:picLocks noGrp="1" noChangeAspect="1"/>
          </p:cNvPicPr>
          <p:nvPr>
            <p:ph idx="1"/>
          </p:nvPr>
        </p:nvPicPr>
        <p:blipFill>
          <a:blip r:embed="rId2">
            <a:extLst>
              <a:ext uri="{28A0092B-C50C-407E-A947-70E740481C1C}">
                <a14:useLocalDpi xmlns:a14="http://schemas.microsoft.com/office/drawing/2010/main" val="0"/>
              </a:ext>
            </a:extLst>
          </a:blip>
          <a:srcRect t="3818" b="3818"/>
          <a:stretch>
            <a:fillRect/>
          </a:stretch>
        </p:blipFill>
        <p:spPr/>
      </p:pic>
    </p:spTree>
    <p:extLst>
      <p:ext uri="{BB962C8B-B14F-4D97-AF65-F5344CB8AC3E}">
        <p14:creationId xmlns:p14="http://schemas.microsoft.com/office/powerpoint/2010/main" val="1303936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Questions</a:t>
            </a:r>
            <a:endParaRPr lang="en-US" dirty="0"/>
          </a:p>
        </p:txBody>
      </p:sp>
      <p:sp>
        <p:nvSpPr>
          <p:cNvPr id="3" name="Content Placeholder 2"/>
          <p:cNvSpPr>
            <a:spLocks noGrp="1"/>
          </p:cNvSpPr>
          <p:nvPr>
            <p:ph idx="1"/>
          </p:nvPr>
        </p:nvSpPr>
        <p:spPr/>
        <p:txBody>
          <a:bodyPr>
            <a:normAutofit/>
          </a:bodyPr>
          <a:lstStyle/>
          <a:p>
            <a:pPr marL="0" indent="0" algn="ctr">
              <a:buNone/>
            </a:pPr>
            <a:endParaRPr lang="en-US" sz="3600" dirty="0" smtClean="0"/>
          </a:p>
          <a:p>
            <a:pPr marL="0" indent="0" algn="ctr">
              <a:buNone/>
            </a:pPr>
            <a:r>
              <a:rPr lang="en-US" sz="3600" dirty="0" smtClean="0"/>
              <a:t>Why is Netflix doing this?</a:t>
            </a:r>
          </a:p>
          <a:p>
            <a:pPr marL="0" indent="0" algn="ctr">
              <a:buNone/>
            </a:pPr>
            <a:endParaRPr lang="en-US" sz="3600" dirty="0"/>
          </a:p>
          <a:p>
            <a:pPr marL="0" indent="0" algn="ctr">
              <a:buNone/>
            </a:pPr>
            <a:r>
              <a:rPr lang="en-US" sz="3600" dirty="0" smtClean="0"/>
              <a:t>How does it all fit together?</a:t>
            </a:r>
          </a:p>
          <a:p>
            <a:pPr marL="0" indent="0" algn="ctr">
              <a:buNone/>
            </a:pPr>
            <a:endParaRPr lang="en-US" sz="3600" dirty="0"/>
          </a:p>
          <a:p>
            <a:pPr marL="0" indent="0" algn="ctr">
              <a:buNone/>
            </a:pPr>
            <a:r>
              <a:rPr lang="en-US" sz="3600" dirty="0" smtClean="0"/>
              <a:t>What is coming next?</a:t>
            </a:r>
            <a:endParaRPr lang="en-US" sz="3600" dirty="0"/>
          </a:p>
        </p:txBody>
      </p:sp>
    </p:spTree>
    <p:extLst>
      <p:ext uri="{BB962C8B-B14F-4D97-AF65-F5344CB8AC3E}">
        <p14:creationId xmlns:p14="http://schemas.microsoft.com/office/powerpoint/2010/main" val="3012083079"/>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 Evolution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6613328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1168400" y="2743200"/>
            <a:ext cx="1191289" cy="369332"/>
          </a:xfrm>
          <a:prstGeom prst="rect">
            <a:avLst/>
          </a:prstGeom>
          <a:noFill/>
        </p:spPr>
        <p:txBody>
          <a:bodyPr wrap="none" rtlCol="0">
            <a:spAutoFit/>
          </a:bodyPr>
          <a:lstStyle/>
          <a:p>
            <a:r>
              <a:rPr lang="en-US" dirty="0" smtClean="0"/>
              <a:t>2009-2010</a:t>
            </a:r>
            <a:endParaRPr lang="en-US" dirty="0"/>
          </a:p>
        </p:txBody>
      </p:sp>
      <p:sp>
        <p:nvSpPr>
          <p:cNvPr id="6" name="TextBox 5"/>
          <p:cNvSpPr txBox="1"/>
          <p:nvPr/>
        </p:nvSpPr>
        <p:spPr>
          <a:xfrm>
            <a:off x="3733800" y="2743200"/>
            <a:ext cx="1191289" cy="369332"/>
          </a:xfrm>
          <a:prstGeom prst="rect">
            <a:avLst/>
          </a:prstGeom>
          <a:noFill/>
        </p:spPr>
        <p:txBody>
          <a:bodyPr wrap="none" rtlCol="0">
            <a:spAutoFit/>
          </a:bodyPr>
          <a:lstStyle/>
          <a:p>
            <a:r>
              <a:rPr lang="en-US" dirty="0" smtClean="0"/>
              <a:t>2011-2012</a:t>
            </a:r>
            <a:endParaRPr lang="en-US" dirty="0"/>
          </a:p>
        </p:txBody>
      </p:sp>
      <p:sp>
        <p:nvSpPr>
          <p:cNvPr id="7" name="TextBox 6"/>
          <p:cNvSpPr txBox="1"/>
          <p:nvPr/>
        </p:nvSpPr>
        <p:spPr>
          <a:xfrm>
            <a:off x="6299200" y="2743200"/>
            <a:ext cx="1191289" cy="369332"/>
          </a:xfrm>
          <a:prstGeom prst="rect">
            <a:avLst/>
          </a:prstGeom>
          <a:noFill/>
        </p:spPr>
        <p:txBody>
          <a:bodyPr wrap="none" rtlCol="0">
            <a:spAutoFit/>
          </a:bodyPr>
          <a:lstStyle/>
          <a:p>
            <a:r>
              <a:rPr lang="en-US" dirty="0" smtClean="0"/>
              <a:t>2013-2014</a:t>
            </a:r>
            <a:endParaRPr lang="en-US" dirty="0"/>
          </a:p>
        </p:txBody>
      </p:sp>
      <p:sp>
        <p:nvSpPr>
          <p:cNvPr id="8" name="TextBox 7"/>
          <p:cNvSpPr txBox="1"/>
          <p:nvPr/>
        </p:nvSpPr>
        <p:spPr>
          <a:xfrm>
            <a:off x="2133600" y="5143500"/>
            <a:ext cx="4394200" cy="646331"/>
          </a:xfrm>
          <a:prstGeom prst="rect">
            <a:avLst/>
          </a:prstGeom>
          <a:noFill/>
        </p:spPr>
        <p:txBody>
          <a:bodyPr wrap="square" rtlCol="0">
            <a:spAutoFit/>
          </a:bodyPr>
          <a:lstStyle/>
          <a:p>
            <a:r>
              <a:rPr lang="en-US" dirty="0" smtClean="0"/>
              <a:t>Netflix ended up several years ahead of the industry, but it’s not a sustainable position</a:t>
            </a:r>
            <a:endParaRPr lang="en-US" dirty="0"/>
          </a:p>
        </p:txBody>
      </p:sp>
    </p:spTree>
    <p:extLst>
      <p:ext uri="{BB962C8B-B14F-4D97-AF65-F5344CB8AC3E}">
        <p14:creationId xmlns:p14="http://schemas.microsoft.com/office/powerpoint/2010/main" val="169905109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Making it easy to follow</a:t>
            </a:r>
            <a:endParaRPr lang="en-US" dirty="0"/>
          </a:p>
        </p:txBody>
      </p:sp>
      <p:sp>
        <p:nvSpPr>
          <p:cNvPr id="5" name="Text Placeholder 4"/>
          <p:cNvSpPr>
            <a:spLocks noGrp="1"/>
          </p:cNvSpPr>
          <p:nvPr>
            <p:ph type="body" idx="1"/>
          </p:nvPr>
        </p:nvSpPr>
        <p:spPr>
          <a:xfrm>
            <a:off x="457199" y="1535113"/>
            <a:ext cx="4187825" cy="639762"/>
          </a:xfrm>
        </p:spPr>
        <p:txBody>
          <a:bodyPr>
            <a:normAutofit fontScale="92500"/>
          </a:bodyPr>
          <a:lstStyle/>
          <a:p>
            <a:r>
              <a:rPr lang="en-US" dirty="0" smtClean="0"/>
              <a:t>Exploring the wild west each time</a:t>
            </a:r>
            <a:endParaRPr lang="en-US" dirty="0"/>
          </a:p>
        </p:txBody>
      </p:sp>
      <p:sp>
        <p:nvSpPr>
          <p:cNvPr id="7" name="Text Placeholder 6"/>
          <p:cNvSpPr>
            <a:spLocks noGrp="1"/>
          </p:cNvSpPr>
          <p:nvPr>
            <p:ph type="body" sz="quarter" idx="3"/>
          </p:nvPr>
        </p:nvSpPr>
        <p:spPr/>
        <p:txBody>
          <a:bodyPr>
            <a:normAutofit fontScale="92500"/>
          </a:bodyPr>
          <a:lstStyle/>
          <a:p>
            <a:r>
              <a:rPr lang="en-US" dirty="0" smtClean="0"/>
              <a:t>vs. laying down a shared route</a:t>
            </a:r>
            <a:endParaRPr lang="en-US" dirty="0"/>
          </a:p>
        </p:txBody>
      </p:sp>
      <p:pic>
        <p:nvPicPr>
          <p:cNvPr id="15" name="Content Placeholder 14"/>
          <p:cNvPicPr>
            <a:picLocks noGrp="1" noChangeAspect="1"/>
          </p:cNvPicPr>
          <p:nvPr>
            <p:ph sz="quarter" idx="4"/>
          </p:nvPr>
        </p:nvPicPr>
        <p:blipFill>
          <a:blip r:embed="rId3"/>
          <a:srcRect l="10505" r="10505"/>
          <a:stretch>
            <a:fillRect/>
          </a:stretch>
        </p:blipFill>
        <p:spPr/>
      </p:pic>
      <p:pic>
        <p:nvPicPr>
          <p:cNvPr id="17" name="Content Placeholder 16"/>
          <p:cNvPicPr>
            <a:picLocks noGrp="1" noChangeAspect="1"/>
          </p:cNvPicPr>
          <p:nvPr>
            <p:ph sz="half" idx="2"/>
          </p:nvPr>
        </p:nvPicPr>
        <p:blipFill>
          <a:blip r:embed="rId4"/>
          <a:srcRect l="11853" r="11853"/>
          <a:stretch>
            <a:fillRect/>
          </a:stretch>
        </p:blipFill>
        <p:spPr/>
      </p:pic>
      <p:pic>
        <p:nvPicPr>
          <p:cNvPr id="18" name="Picture 17"/>
          <p:cNvPicPr>
            <a:picLocks noChangeAspect="1"/>
          </p:cNvPicPr>
          <p:nvPr/>
        </p:nvPicPr>
        <p:blipFill rotWithShape="1">
          <a:blip r:embed="rId5"/>
          <a:srcRect l="12028" r="10445"/>
          <a:stretch/>
        </p:blipFill>
        <p:spPr>
          <a:xfrm>
            <a:off x="2912491" y="2246670"/>
            <a:ext cx="3515868" cy="4535130"/>
          </a:xfrm>
          <a:prstGeom prst="rect">
            <a:avLst/>
          </a:prstGeom>
        </p:spPr>
      </p:pic>
    </p:spTree>
    <p:extLst>
      <p:ext uri="{BB962C8B-B14F-4D97-AF65-F5344CB8AC3E}">
        <p14:creationId xmlns:p14="http://schemas.microsoft.com/office/powerpoint/2010/main" val="7742757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14490194"/>
              </p:ext>
            </p:extLst>
          </p:nvPr>
        </p:nvGraphicFramePr>
        <p:xfrm>
          <a:off x="457200" y="474132"/>
          <a:ext cx="8229600" cy="60155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1181556"/>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all fit together?</a:t>
            </a:r>
            <a:endParaRPr lang="en-US" dirty="0"/>
          </a:p>
        </p:txBody>
      </p:sp>
      <p:pic>
        <p:nvPicPr>
          <p:cNvPr id="4" name="Content Placeholder 3" descr="Bugatti_Veyron_Jigsaw_Puzzle.png"/>
          <p:cNvPicPr>
            <a:picLocks noGrp="1" noChangeAspect="1"/>
          </p:cNvPicPr>
          <p:nvPr>
            <p:ph idx="1"/>
          </p:nvPr>
        </p:nvPicPr>
        <p:blipFill>
          <a:blip r:embed="rId3">
            <a:extLst>
              <a:ext uri="{28A0092B-C50C-407E-A947-70E740481C1C}">
                <a14:useLocalDpi xmlns:a14="http://schemas.microsoft.com/office/drawing/2010/main" val="0"/>
              </a:ext>
            </a:extLst>
          </a:blip>
          <a:srcRect l="-11523" r="-11523"/>
          <a:stretch>
            <a:fillRect/>
          </a:stretch>
        </p:blipFill>
        <p:spPr/>
      </p:pic>
    </p:spTree>
    <p:extLst>
      <p:ext uri="{BB962C8B-B14F-4D97-AF65-F5344CB8AC3E}">
        <p14:creationId xmlns:p14="http://schemas.microsoft.com/office/powerpoint/2010/main" val="2613223671"/>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gnetic Disk 1"/>
          <p:cNvSpPr/>
          <p:nvPr/>
        </p:nvSpPr>
        <p:spPr>
          <a:xfrm>
            <a:off x="1428692" y="1031450"/>
            <a:ext cx="1298642" cy="1341279"/>
          </a:xfrm>
          <a:prstGeom prst="flowChartMagneticDisk">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Github</a:t>
            </a:r>
            <a:endParaRPr lang="en-US" dirty="0" smtClean="0"/>
          </a:p>
          <a:p>
            <a:pPr algn="ctr"/>
            <a:r>
              <a:rPr lang="en-US" dirty="0" smtClean="0"/>
              <a:t>NetflixOSS</a:t>
            </a:r>
          </a:p>
          <a:p>
            <a:pPr algn="ctr"/>
            <a:r>
              <a:rPr lang="en-US" dirty="0" smtClean="0"/>
              <a:t>Source</a:t>
            </a:r>
          </a:p>
        </p:txBody>
      </p:sp>
      <p:sp>
        <p:nvSpPr>
          <p:cNvPr id="3" name="Magnetic Disk 2"/>
          <p:cNvSpPr/>
          <p:nvPr/>
        </p:nvSpPr>
        <p:spPr>
          <a:xfrm>
            <a:off x="6597028" y="1171861"/>
            <a:ext cx="1298642" cy="1060458"/>
          </a:xfrm>
          <a:prstGeom prst="flowChartMagneticDisk">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AWS</a:t>
            </a:r>
          </a:p>
          <a:p>
            <a:pPr algn="ctr"/>
            <a:r>
              <a:rPr lang="en-US" dirty="0" smtClean="0">
                <a:solidFill>
                  <a:srgbClr val="000000"/>
                </a:solidFill>
              </a:rPr>
              <a:t>Base AMI</a:t>
            </a:r>
            <a:endParaRPr lang="en-US" dirty="0">
              <a:solidFill>
                <a:srgbClr val="000000"/>
              </a:solidFill>
            </a:endParaRPr>
          </a:p>
        </p:txBody>
      </p:sp>
      <p:sp>
        <p:nvSpPr>
          <p:cNvPr id="4" name="Magnetic Disk 3"/>
          <p:cNvSpPr/>
          <p:nvPr/>
        </p:nvSpPr>
        <p:spPr>
          <a:xfrm>
            <a:off x="4054832" y="1171861"/>
            <a:ext cx="1298642" cy="1060458"/>
          </a:xfrm>
          <a:prstGeom prst="flowChartMagneticDisk">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Maven</a:t>
            </a:r>
          </a:p>
          <a:p>
            <a:pPr algn="ctr"/>
            <a:r>
              <a:rPr lang="en-US" dirty="0" smtClean="0"/>
              <a:t>Central</a:t>
            </a:r>
          </a:p>
        </p:txBody>
      </p:sp>
      <p:sp>
        <p:nvSpPr>
          <p:cNvPr id="5" name="Predefined Process 4"/>
          <p:cNvSpPr/>
          <p:nvPr/>
        </p:nvSpPr>
        <p:spPr>
          <a:xfrm>
            <a:off x="1251782" y="3328373"/>
            <a:ext cx="1652461" cy="1060459"/>
          </a:xfrm>
          <a:prstGeom prst="flowChartPredefinedProcess">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Jenkins</a:t>
            </a:r>
          </a:p>
          <a:p>
            <a:pPr algn="ctr"/>
            <a:r>
              <a:rPr lang="en-US" dirty="0" smtClean="0">
                <a:solidFill>
                  <a:srgbClr val="000000"/>
                </a:solidFill>
              </a:rPr>
              <a:t>Bakery</a:t>
            </a:r>
          </a:p>
        </p:txBody>
      </p:sp>
      <p:sp>
        <p:nvSpPr>
          <p:cNvPr id="6" name="Predefined Process 5"/>
          <p:cNvSpPr/>
          <p:nvPr/>
        </p:nvSpPr>
        <p:spPr>
          <a:xfrm>
            <a:off x="3885573" y="3328374"/>
            <a:ext cx="1637160" cy="1060459"/>
          </a:xfrm>
          <a:prstGeom prst="flowChartPredefinedProcess">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err="1" smtClean="0">
                <a:solidFill>
                  <a:schemeClr val="tx1"/>
                </a:solidFill>
              </a:rPr>
              <a:t>Dynaslave</a:t>
            </a:r>
            <a:endParaRPr lang="en-US" dirty="0" smtClean="0">
              <a:solidFill>
                <a:schemeClr val="tx1"/>
              </a:solidFill>
            </a:endParaRPr>
          </a:p>
          <a:p>
            <a:pPr algn="ctr"/>
            <a:r>
              <a:rPr lang="en-US" dirty="0" smtClean="0"/>
              <a:t>AWS Build Slaves</a:t>
            </a:r>
          </a:p>
        </p:txBody>
      </p:sp>
      <p:sp>
        <p:nvSpPr>
          <p:cNvPr id="8" name="Predefined Process 7"/>
          <p:cNvSpPr/>
          <p:nvPr/>
        </p:nvSpPr>
        <p:spPr>
          <a:xfrm>
            <a:off x="3885573" y="5365115"/>
            <a:ext cx="1652461" cy="1060459"/>
          </a:xfrm>
          <a:prstGeom prst="flowChartPredefinedProcess">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dirty="0" err="1" smtClean="0">
                <a:solidFill>
                  <a:srgbClr val="000000"/>
                </a:solidFill>
              </a:rPr>
              <a:t>Asgard</a:t>
            </a:r>
            <a:endParaRPr lang="en-US" sz="1600" dirty="0">
              <a:solidFill>
                <a:srgbClr val="000000"/>
              </a:solidFill>
            </a:endParaRPr>
          </a:p>
          <a:p>
            <a:pPr algn="ctr"/>
            <a:r>
              <a:rPr lang="en-US" sz="1600" dirty="0" smtClean="0"/>
              <a:t>(+ </a:t>
            </a:r>
            <a:r>
              <a:rPr lang="en-US" sz="1600" dirty="0" err="1" smtClean="0">
                <a:solidFill>
                  <a:srgbClr val="000000"/>
                </a:solidFill>
              </a:rPr>
              <a:t>Frigga</a:t>
            </a:r>
            <a:r>
              <a:rPr lang="en-US" sz="1600" dirty="0" smtClean="0"/>
              <a:t>)</a:t>
            </a:r>
          </a:p>
          <a:p>
            <a:pPr algn="ctr"/>
            <a:r>
              <a:rPr lang="en-US" sz="1600" dirty="0" smtClean="0"/>
              <a:t>Console</a:t>
            </a:r>
          </a:p>
        </p:txBody>
      </p:sp>
      <p:sp>
        <p:nvSpPr>
          <p:cNvPr id="9" name="Magnetic Disk 8"/>
          <p:cNvSpPr/>
          <p:nvPr/>
        </p:nvSpPr>
        <p:spPr>
          <a:xfrm>
            <a:off x="6626676" y="3328374"/>
            <a:ext cx="1298642" cy="1060458"/>
          </a:xfrm>
          <a:prstGeom prst="flowChartMagneticDisk">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AWS</a:t>
            </a:r>
          </a:p>
          <a:p>
            <a:pPr algn="ctr"/>
            <a:r>
              <a:rPr lang="en-US" dirty="0" smtClean="0"/>
              <a:t>Baked AMIs</a:t>
            </a:r>
            <a:endParaRPr lang="en-US" dirty="0"/>
          </a:p>
        </p:txBody>
      </p:sp>
      <p:sp>
        <p:nvSpPr>
          <p:cNvPr id="10" name="Predefined Process 9"/>
          <p:cNvSpPr/>
          <p:nvPr/>
        </p:nvSpPr>
        <p:spPr>
          <a:xfrm>
            <a:off x="1251782" y="5365114"/>
            <a:ext cx="1652461" cy="1060459"/>
          </a:xfrm>
          <a:prstGeom prst="flowChartPredefinedProcess">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solidFill>
                  <a:srgbClr val="000000"/>
                </a:solidFill>
              </a:rPr>
              <a:t>Odin</a:t>
            </a:r>
          </a:p>
          <a:p>
            <a:pPr algn="ctr"/>
            <a:r>
              <a:rPr lang="en-US" sz="1400" dirty="0" smtClean="0"/>
              <a:t>Orchestration</a:t>
            </a:r>
          </a:p>
          <a:p>
            <a:pPr algn="ctr"/>
            <a:r>
              <a:rPr lang="en-US" sz="1400" dirty="0" smtClean="0"/>
              <a:t>API</a:t>
            </a:r>
          </a:p>
        </p:txBody>
      </p:sp>
      <p:cxnSp>
        <p:nvCxnSpPr>
          <p:cNvPr id="13" name="Straight Arrow Connector 12"/>
          <p:cNvCxnSpPr>
            <a:stCxn id="2" idx="3"/>
            <a:endCxn id="6" idx="0"/>
          </p:cNvCxnSpPr>
          <p:nvPr/>
        </p:nvCxnSpPr>
        <p:spPr>
          <a:xfrm>
            <a:off x="2078013" y="2372729"/>
            <a:ext cx="2626140" cy="9556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3" idx="3"/>
            <a:endCxn id="6" idx="0"/>
          </p:cNvCxnSpPr>
          <p:nvPr/>
        </p:nvCxnSpPr>
        <p:spPr>
          <a:xfrm flipH="1">
            <a:off x="4704153" y="2232319"/>
            <a:ext cx="2542196" cy="10960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4" idx="3"/>
            <a:endCxn id="6" idx="0"/>
          </p:cNvCxnSpPr>
          <p:nvPr/>
        </p:nvCxnSpPr>
        <p:spPr>
          <a:xfrm>
            <a:off x="4704153" y="2232319"/>
            <a:ext cx="0" cy="10960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6" idx="3"/>
            <a:endCxn id="9" idx="2"/>
          </p:cNvCxnSpPr>
          <p:nvPr/>
        </p:nvCxnSpPr>
        <p:spPr>
          <a:xfrm flipV="1">
            <a:off x="5522733" y="3858603"/>
            <a:ext cx="1103943"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5" idx="3"/>
            <a:endCxn id="6" idx="1"/>
          </p:cNvCxnSpPr>
          <p:nvPr/>
        </p:nvCxnSpPr>
        <p:spPr>
          <a:xfrm>
            <a:off x="2904243" y="3858603"/>
            <a:ext cx="981330"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9" idx="3"/>
            <a:endCxn id="8" idx="0"/>
          </p:cNvCxnSpPr>
          <p:nvPr/>
        </p:nvCxnSpPr>
        <p:spPr>
          <a:xfrm flipH="1">
            <a:off x="4711804" y="4388832"/>
            <a:ext cx="2564193" cy="9762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10" idx="3"/>
            <a:endCxn id="8" idx="1"/>
          </p:cNvCxnSpPr>
          <p:nvPr/>
        </p:nvCxnSpPr>
        <p:spPr>
          <a:xfrm>
            <a:off x="2904243" y="5895344"/>
            <a:ext cx="981330"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5" name="Off-page Connector 114"/>
          <p:cNvSpPr/>
          <p:nvPr/>
        </p:nvSpPr>
        <p:spPr>
          <a:xfrm>
            <a:off x="6656324" y="5365115"/>
            <a:ext cx="1239346" cy="1060459"/>
          </a:xfrm>
          <a:prstGeom prst="flowChartOffpageConnector">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AWS Account</a:t>
            </a:r>
            <a:endParaRPr lang="en-US" dirty="0"/>
          </a:p>
        </p:txBody>
      </p:sp>
      <p:cxnSp>
        <p:nvCxnSpPr>
          <p:cNvPr id="117" name="Straight Arrow Connector 116"/>
          <p:cNvCxnSpPr>
            <a:stCxn id="8" idx="3"/>
            <a:endCxn id="115" idx="1"/>
          </p:cNvCxnSpPr>
          <p:nvPr/>
        </p:nvCxnSpPr>
        <p:spPr>
          <a:xfrm>
            <a:off x="5538034" y="5895345"/>
            <a:ext cx="111829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a:stCxn id="5" idx="2"/>
            <a:endCxn id="10" idx="0"/>
          </p:cNvCxnSpPr>
          <p:nvPr/>
        </p:nvCxnSpPr>
        <p:spPr>
          <a:xfrm>
            <a:off x="2078013" y="4388832"/>
            <a:ext cx="0" cy="97628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48" name="TextBox 147"/>
          <p:cNvSpPr txBox="1"/>
          <p:nvPr/>
        </p:nvSpPr>
        <p:spPr>
          <a:xfrm>
            <a:off x="1323471" y="251769"/>
            <a:ext cx="6776665" cy="523220"/>
          </a:xfrm>
          <a:prstGeom prst="rect">
            <a:avLst/>
          </a:prstGeom>
          <a:noFill/>
        </p:spPr>
        <p:txBody>
          <a:bodyPr wrap="none" rtlCol="0">
            <a:spAutoFit/>
          </a:bodyPr>
          <a:lstStyle/>
          <a:p>
            <a:r>
              <a:rPr lang="en-US" sz="2800" dirty="0" smtClean="0"/>
              <a:t>NetflixOSS Continuous Build and Deployment</a:t>
            </a:r>
            <a:endParaRPr lang="en-US" sz="2800" dirty="0"/>
          </a:p>
        </p:txBody>
      </p:sp>
    </p:spTree>
    <p:extLst>
      <p:ext uri="{BB962C8B-B14F-4D97-AF65-F5344CB8AC3E}">
        <p14:creationId xmlns:p14="http://schemas.microsoft.com/office/powerpoint/2010/main" val="10472251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P spid="11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103149279"/>
              </p:ext>
            </p:extLst>
          </p:nvPr>
        </p:nvGraphicFramePr>
        <p:xfrm>
          <a:off x="657925" y="792979"/>
          <a:ext cx="7925692" cy="56455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2661790" y="153083"/>
            <a:ext cx="3923194" cy="523220"/>
          </a:xfrm>
          <a:prstGeom prst="rect">
            <a:avLst/>
          </a:prstGeom>
          <a:noFill/>
        </p:spPr>
        <p:txBody>
          <a:bodyPr wrap="none" rtlCol="0">
            <a:spAutoFit/>
          </a:bodyPr>
          <a:lstStyle/>
          <a:p>
            <a:r>
              <a:rPr lang="en-US" sz="2800" dirty="0" smtClean="0"/>
              <a:t>NetflixOSS Services Scope</a:t>
            </a:r>
            <a:endParaRPr lang="en-US" sz="2800" dirty="0"/>
          </a:p>
        </p:txBody>
      </p:sp>
    </p:spTree>
    <p:extLst>
      <p:ext uri="{BB962C8B-B14F-4D97-AF65-F5344CB8AC3E}">
        <p14:creationId xmlns:p14="http://schemas.microsoft.com/office/powerpoint/2010/main" val="3742621031"/>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878159970"/>
              </p:ext>
            </p:extLst>
          </p:nvPr>
        </p:nvGraphicFramePr>
        <p:xfrm>
          <a:off x="824210" y="878148"/>
          <a:ext cx="7485446" cy="56471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2661790" y="153083"/>
            <a:ext cx="4342229" cy="523220"/>
          </a:xfrm>
          <a:prstGeom prst="rect">
            <a:avLst/>
          </a:prstGeom>
          <a:noFill/>
        </p:spPr>
        <p:txBody>
          <a:bodyPr wrap="none" rtlCol="0">
            <a:spAutoFit/>
          </a:bodyPr>
          <a:lstStyle/>
          <a:p>
            <a:r>
              <a:rPr lang="en-US" sz="2800" dirty="0" smtClean="0"/>
              <a:t>NetflixOSS Instance Libraries</a:t>
            </a:r>
            <a:endParaRPr lang="en-US" sz="2800" dirty="0"/>
          </a:p>
        </p:txBody>
      </p:sp>
    </p:spTree>
    <p:extLst>
      <p:ext uri="{BB962C8B-B14F-4D97-AF65-F5344CB8AC3E}">
        <p14:creationId xmlns:p14="http://schemas.microsoft.com/office/powerpoint/2010/main" val="579025737"/>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514647399"/>
              </p:ext>
            </p:extLst>
          </p:nvPr>
        </p:nvGraphicFramePr>
        <p:xfrm>
          <a:off x="986349" y="1459077"/>
          <a:ext cx="7269261" cy="48230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1918650" y="481795"/>
            <a:ext cx="5290581" cy="523220"/>
          </a:xfrm>
          <a:prstGeom prst="rect">
            <a:avLst/>
          </a:prstGeom>
          <a:noFill/>
        </p:spPr>
        <p:txBody>
          <a:bodyPr wrap="none" rtlCol="0">
            <a:spAutoFit/>
          </a:bodyPr>
          <a:lstStyle/>
          <a:p>
            <a:r>
              <a:rPr lang="en-US" sz="2800" dirty="0" smtClean="0"/>
              <a:t>NetflixOSS Testing and Automation</a:t>
            </a:r>
            <a:endParaRPr lang="en-US" sz="2800" dirty="0"/>
          </a:p>
        </p:txBody>
      </p:sp>
    </p:spTree>
    <p:extLst>
      <p:ext uri="{BB962C8B-B14F-4D97-AF65-F5344CB8AC3E}">
        <p14:creationId xmlns:p14="http://schemas.microsoft.com/office/powerpoint/2010/main" val="3038678859"/>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1"/>
          <p:cNvSpPr/>
          <p:nvPr/>
        </p:nvSpPr>
        <p:spPr>
          <a:xfrm>
            <a:off x="2409158" y="4399594"/>
            <a:ext cx="4582639" cy="1964105"/>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solidFill>
                  <a:srgbClr val="000000"/>
                </a:solidFill>
              </a:rPr>
              <a:t>More Use Cases</a:t>
            </a:r>
            <a:endParaRPr lang="en-US" dirty="0">
              <a:solidFill>
                <a:srgbClr val="000000"/>
              </a:solidFill>
            </a:endParaRPr>
          </a:p>
        </p:txBody>
      </p:sp>
      <p:sp>
        <p:nvSpPr>
          <p:cNvPr id="3" name="Up Arrow 2"/>
          <p:cNvSpPr/>
          <p:nvPr/>
        </p:nvSpPr>
        <p:spPr>
          <a:xfrm>
            <a:off x="798688" y="419009"/>
            <a:ext cx="2199666" cy="4465065"/>
          </a:xfrm>
          <a:prstGeom prst="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solidFill>
                  <a:srgbClr val="000000"/>
                </a:solidFill>
              </a:rPr>
              <a:t>More Features</a:t>
            </a:r>
            <a:endParaRPr lang="en-US" dirty="0">
              <a:solidFill>
                <a:srgbClr val="000000"/>
              </a:solidFill>
            </a:endParaRPr>
          </a:p>
        </p:txBody>
      </p:sp>
      <p:pic>
        <p:nvPicPr>
          <p:cNvPr id="4" name="Picture 3" descr="Twitter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986" y="4726963"/>
            <a:ext cx="1283199" cy="1283199"/>
          </a:xfrm>
          <a:prstGeom prst="rect">
            <a:avLst/>
          </a:prstGeom>
        </p:spPr>
      </p:pic>
      <p:sp>
        <p:nvSpPr>
          <p:cNvPr id="6" name="TextBox 5"/>
          <p:cNvSpPr txBox="1"/>
          <p:nvPr/>
        </p:nvSpPr>
        <p:spPr>
          <a:xfrm>
            <a:off x="2448862" y="1451410"/>
            <a:ext cx="4503656" cy="3785652"/>
          </a:xfrm>
          <a:prstGeom prst="rect">
            <a:avLst/>
          </a:prstGeom>
          <a:noFill/>
        </p:spPr>
        <p:txBody>
          <a:bodyPr wrap="square" rtlCol="0">
            <a:spAutoFit/>
          </a:bodyPr>
          <a:lstStyle/>
          <a:p>
            <a:r>
              <a:rPr lang="en-US" sz="2400" dirty="0" smtClean="0"/>
              <a:t>Better portability</a:t>
            </a:r>
          </a:p>
          <a:p>
            <a:endParaRPr lang="en-US" sz="2400" dirty="0"/>
          </a:p>
          <a:p>
            <a:r>
              <a:rPr lang="en-US" sz="2400" dirty="0" smtClean="0"/>
              <a:t>Higher availability</a:t>
            </a:r>
          </a:p>
          <a:p>
            <a:endParaRPr lang="en-US" sz="2400" dirty="0"/>
          </a:p>
          <a:p>
            <a:r>
              <a:rPr lang="en-US" sz="2400" dirty="0" smtClean="0"/>
              <a:t>Easier to deploy</a:t>
            </a:r>
          </a:p>
          <a:p>
            <a:endParaRPr lang="en-US" sz="2400" dirty="0" smtClean="0"/>
          </a:p>
          <a:p>
            <a:r>
              <a:rPr lang="en-US" sz="2400" dirty="0"/>
              <a:t>Contributions from end users</a:t>
            </a:r>
          </a:p>
          <a:p>
            <a:endParaRPr lang="en-US" sz="2400" dirty="0"/>
          </a:p>
          <a:p>
            <a:r>
              <a:rPr lang="en-US" sz="2400" dirty="0" smtClean="0"/>
              <a:t>Contributions from vendors</a:t>
            </a:r>
            <a:endParaRPr lang="en-US" sz="2400" dirty="0"/>
          </a:p>
          <a:p>
            <a:endParaRPr lang="en-US" sz="2400" dirty="0"/>
          </a:p>
        </p:txBody>
      </p:sp>
      <p:sp>
        <p:nvSpPr>
          <p:cNvPr id="7" name="TextBox 6"/>
          <p:cNvSpPr txBox="1"/>
          <p:nvPr/>
        </p:nvSpPr>
        <p:spPr>
          <a:xfrm>
            <a:off x="2618655" y="366633"/>
            <a:ext cx="4238660" cy="646331"/>
          </a:xfrm>
          <a:prstGeom prst="rect">
            <a:avLst/>
          </a:prstGeom>
          <a:noFill/>
        </p:spPr>
        <p:txBody>
          <a:bodyPr wrap="none" rtlCol="0">
            <a:spAutoFit/>
          </a:bodyPr>
          <a:lstStyle/>
          <a:p>
            <a:r>
              <a:rPr lang="en-US" sz="3600" dirty="0" smtClean="0"/>
              <a:t>What’s Coming Next?</a:t>
            </a:r>
            <a:endParaRPr lang="en-US" sz="3600" dirty="0"/>
          </a:p>
        </p:txBody>
      </p:sp>
    </p:spTree>
    <p:extLst>
      <p:ext uri="{BB962C8B-B14F-4D97-AF65-F5344CB8AC3E}">
        <p14:creationId xmlns:p14="http://schemas.microsoft.com/office/powerpoint/2010/main" val="37816811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View Source</a:t>
            </a:r>
            <a:endParaRPr lang="en-US" dirty="0"/>
          </a:p>
        </p:txBody>
      </p:sp>
      <p:pic>
        <p:nvPicPr>
          <p:cNvPr id="4" name="Content Placeholder 3" descr="Screen Shot 2013-02-18 at 10.28.39 AM.png"/>
          <p:cNvPicPr>
            <a:picLocks noGrp="1" noChangeAspect="1"/>
          </p:cNvPicPr>
          <p:nvPr>
            <p:ph idx="1"/>
          </p:nvPr>
        </p:nvPicPr>
        <p:blipFill>
          <a:blip r:embed="rId2">
            <a:extLst>
              <a:ext uri="{28A0092B-C50C-407E-A947-70E740481C1C}">
                <a14:useLocalDpi xmlns:a14="http://schemas.microsoft.com/office/drawing/2010/main" val="0"/>
              </a:ext>
            </a:extLst>
          </a:blip>
          <a:srcRect l="-9024" r="-9024"/>
          <a:stretch>
            <a:fillRect/>
          </a:stretch>
        </p:blipFill>
        <p:spPr/>
      </p:pic>
    </p:spTree>
    <p:extLst>
      <p:ext uri="{BB962C8B-B14F-4D97-AF65-F5344CB8AC3E}">
        <p14:creationId xmlns:p14="http://schemas.microsoft.com/office/powerpoint/2010/main" val="633789346"/>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dirty="0" smtClean="0"/>
              <a:t>Functionality</a:t>
            </a:r>
            <a:r>
              <a:rPr lang="en-US" dirty="0"/>
              <a:t> </a:t>
            </a:r>
            <a:r>
              <a:rPr lang="en-US" dirty="0" smtClean="0"/>
              <a:t>and scale now, portability coming</a:t>
            </a:r>
          </a:p>
          <a:p>
            <a:pPr marL="0" indent="0" algn="ctr">
              <a:buNone/>
            </a:pPr>
            <a:endParaRPr lang="en-US" dirty="0"/>
          </a:p>
          <a:p>
            <a:pPr marL="0" indent="0" algn="ctr">
              <a:buNone/>
            </a:pPr>
            <a:r>
              <a:rPr lang="en-US" dirty="0" smtClean="0"/>
              <a:t>Moving from parts to a platform in 2013</a:t>
            </a:r>
          </a:p>
          <a:p>
            <a:pPr marL="0" indent="0" algn="ctr">
              <a:buNone/>
            </a:pPr>
            <a:endParaRPr lang="en-US" dirty="0"/>
          </a:p>
          <a:p>
            <a:pPr marL="0" indent="0" algn="ctr">
              <a:buNone/>
            </a:pPr>
            <a:r>
              <a:rPr lang="en-US" dirty="0" smtClean="0"/>
              <a:t>Netflix is fostering an ecosystem</a:t>
            </a:r>
          </a:p>
          <a:p>
            <a:pPr marL="0" indent="0" algn="ctr">
              <a:buNone/>
            </a:pPr>
            <a:endParaRPr lang="en-US" dirty="0" smtClean="0"/>
          </a:p>
          <a:p>
            <a:pPr marL="0" indent="0" algn="ctr">
              <a:buNone/>
            </a:pPr>
            <a:r>
              <a:rPr lang="en-US" dirty="0" smtClean="0"/>
              <a:t>Rapid Evolution - Low MTBIAMSH</a:t>
            </a:r>
          </a:p>
          <a:p>
            <a:pPr marL="57150" indent="0" algn="ctr">
              <a:buNone/>
            </a:pPr>
            <a:r>
              <a:rPr lang="en-US" sz="2000" dirty="0" smtClean="0"/>
              <a:t>(Mean Time Between Idea And Making Stuff Happen)</a:t>
            </a:r>
          </a:p>
        </p:txBody>
      </p:sp>
      <p:pic>
        <p:nvPicPr>
          <p:cNvPr id="4" name="Picture 3" descr="TechBlog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083" y="543890"/>
            <a:ext cx="7713702" cy="839196"/>
          </a:xfrm>
          <a:prstGeom prst="rect">
            <a:avLst/>
          </a:prstGeom>
        </p:spPr>
      </p:pic>
    </p:spTree>
    <p:extLst>
      <p:ext uri="{BB962C8B-B14F-4D97-AF65-F5344CB8AC3E}">
        <p14:creationId xmlns:p14="http://schemas.microsoft.com/office/powerpoint/2010/main" val="3652230933"/>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Takeaway</a:t>
            </a:r>
            <a:r>
              <a:rPr lang="en-US" dirty="0" smtClean="0"/>
              <a:t> for Net Futures</a:t>
            </a:r>
            <a:endParaRPr lang="en-US" dirty="0"/>
          </a:p>
        </p:txBody>
      </p:sp>
      <p:sp>
        <p:nvSpPr>
          <p:cNvPr id="3" name="Content Placeholder 2"/>
          <p:cNvSpPr>
            <a:spLocks noGrp="1"/>
          </p:cNvSpPr>
          <p:nvPr>
            <p:ph idx="1"/>
          </p:nvPr>
        </p:nvSpPr>
        <p:spPr/>
        <p:txBody>
          <a:bodyPr>
            <a:normAutofit fontScale="77500" lnSpcReduction="20000"/>
          </a:bodyPr>
          <a:lstStyle/>
          <a:p>
            <a:pPr algn="ctr">
              <a:buNone/>
            </a:pPr>
            <a:r>
              <a:rPr lang="en-US" i="1" dirty="0" smtClean="0"/>
              <a:t> </a:t>
            </a:r>
            <a:endParaRPr lang="en-US" i="1" dirty="0" smtClean="0"/>
          </a:p>
          <a:p>
            <a:pPr algn="ctr">
              <a:buNone/>
            </a:pPr>
            <a:r>
              <a:rPr lang="en-US" i="1" dirty="0" smtClean="0"/>
              <a:t>Adopt Cloud Native patterns and take the friction out of innovation.</a:t>
            </a:r>
            <a:endParaRPr lang="en-US" i="1" dirty="0" smtClean="0"/>
          </a:p>
          <a:p>
            <a:pPr algn="ctr">
              <a:buNone/>
            </a:pPr>
            <a:endParaRPr lang="en-US" i="1" dirty="0" smtClean="0"/>
          </a:p>
          <a:p>
            <a:pPr algn="ctr">
              <a:buNone/>
            </a:pPr>
            <a:r>
              <a:rPr lang="en-US" i="1" dirty="0" smtClean="0"/>
              <a:t>(and please </a:t>
            </a:r>
            <a:r>
              <a:rPr lang="en-US" i="1" dirty="0"/>
              <a:t>don’t build broken APIs</a:t>
            </a:r>
            <a:r>
              <a:rPr lang="en-US" i="1" dirty="0" smtClean="0"/>
              <a:t>…)</a:t>
            </a:r>
            <a:endParaRPr lang="en-US" i="1" dirty="0"/>
          </a:p>
          <a:p>
            <a:pPr algn="ctr">
              <a:buNone/>
            </a:pPr>
            <a:endParaRPr lang="en-US" dirty="0" smtClean="0"/>
          </a:p>
          <a:p>
            <a:pPr algn="ctr">
              <a:buNone/>
            </a:pPr>
            <a:r>
              <a:rPr lang="en-US" sz="2400" dirty="0" smtClean="0">
                <a:hlinkClick r:id=""/>
              </a:rPr>
              <a:t>http://netflix.github.com</a:t>
            </a:r>
          </a:p>
          <a:p>
            <a:pPr algn="ctr">
              <a:buNone/>
            </a:pPr>
            <a:r>
              <a:rPr lang="en-US" sz="2400" dirty="0" smtClean="0">
                <a:hlinkClick r:id=""/>
              </a:rPr>
              <a:t>http://techblog.netflix.com</a:t>
            </a:r>
          </a:p>
          <a:p>
            <a:pPr algn="ctr">
              <a:buNone/>
            </a:pPr>
            <a:r>
              <a:rPr lang="en-US" sz="2400" dirty="0" smtClean="0">
                <a:hlinkClick r:id=""/>
              </a:rPr>
              <a:t>http://slideshare.net/Netflix</a:t>
            </a:r>
          </a:p>
          <a:p>
            <a:pPr algn="ctr">
              <a:buNone/>
            </a:pPr>
            <a:endParaRPr lang="en-US" sz="2400" dirty="0" smtClean="0">
              <a:hlinkClick r:id=""/>
            </a:endParaRPr>
          </a:p>
          <a:p>
            <a:pPr algn="ctr">
              <a:buNone/>
            </a:pPr>
            <a:r>
              <a:rPr lang="en-US" sz="2400" dirty="0" smtClean="0">
                <a:hlinkClick r:id=""/>
              </a:rPr>
              <a:t>http://www.linkedin.com/in/adriancockcroft</a:t>
            </a:r>
            <a:endParaRPr lang="en-US" sz="2400" dirty="0"/>
          </a:p>
          <a:p>
            <a:pPr algn="ctr">
              <a:buNone/>
            </a:pPr>
            <a:endParaRPr lang="en-US" sz="2400" dirty="0" smtClean="0"/>
          </a:p>
          <a:p>
            <a:pPr algn="ctr">
              <a:buNone/>
            </a:pPr>
            <a:r>
              <a:rPr lang="en-US" sz="2400" dirty="0" smtClean="0"/>
              <a:t>@</a:t>
            </a:r>
            <a:r>
              <a:rPr lang="en-US" sz="2400" dirty="0" err="1" smtClean="0"/>
              <a:t>adrianco</a:t>
            </a:r>
            <a:r>
              <a:rPr lang="en-US" sz="2400" dirty="0" smtClean="0"/>
              <a:t> #</a:t>
            </a:r>
            <a:r>
              <a:rPr lang="en-US" sz="2400" dirty="0" err="1" smtClean="0"/>
              <a:t>netflixcloud</a:t>
            </a:r>
            <a:r>
              <a:rPr lang="en-US" sz="2400" dirty="0" smtClean="0"/>
              <a:t> @</a:t>
            </a:r>
            <a:r>
              <a:rPr lang="en-US" sz="2400" dirty="0" err="1" smtClean="0"/>
              <a:t>NetflixOSS</a:t>
            </a:r>
            <a:endParaRPr lang="en-US" sz="2400" dirty="0" smtClean="0"/>
          </a:p>
        </p:txBody>
      </p:sp>
      <p:pic>
        <p:nvPicPr>
          <p:cNvPr id="4" name="Picture 3" descr="Twitter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806963"/>
            <a:ext cx="638399" cy="638399"/>
          </a:xfrm>
          <a:prstGeom prst="rect">
            <a:avLst/>
          </a:prstGeom>
        </p:spPr>
      </p:pic>
    </p:spTree>
    <p:extLst>
      <p:ext uri="{BB962C8B-B14F-4D97-AF65-F5344CB8AC3E}">
        <p14:creationId xmlns:p14="http://schemas.microsoft.com/office/powerpoint/2010/main" val="64824329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Web 2.0 Had Arrived…</a:t>
            </a:r>
            <a:endParaRPr lang="en-US" dirty="0"/>
          </a:p>
        </p:txBody>
      </p:sp>
      <p:sp>
        <p:nvSpPr>
          <p:cNvPr id="3" name="Subtitle 2"/>
          <p:cNvSpPr>
            <a:spLocks noGrp="1"/>
          </p:cNvSpPr>
          <p:nvPr>
            <p:ph type="subTitle" idx="1"/>
          </p:nvPr>
        </p:nvSpPr>
        <p:spPr/>
        <p:txBody>
          <a:bodyPr/>
          <a:lstStyle/>
          <a:p>
            <a:r>
              <a:rPr lang="en-US" dirty="0" smtClean="0"/>
              <a:t>Static HTML -&gt; JavaScript</a:t>
            </a:r>
            <a:endParaRPr lang="en-US" dirty="0"/>
          </a:p>
        </p:txBody>
      </p:sp>
    </p:spTree>
    <p:extLst>
      <p:ext uri="{BB962C8B-B14F-4D97-AF65-F5344CB8AC3E}">
        <p14:creationId xmlns:p14="http://schemas.microsoft.com/office/powerpoint/2010/main" val="40182098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a:r>
              <a:rPr lang="en-US" dirty="0" smtClean="0"/>
              <a:t>Web Native Applications</a:t>
            </a:r>
            <a:endParaRPr lang="en-US" dirty="0"/>
          </a:p>
        </p:txBody>
      </p:sp>
      <p:sp>
        <p:nvSpPr>
          <p:cNvPr id="3" name="Content Placeholder 2"/>
          <p:cNvSpPr>
            <a:spLocks noGrp="1"/>
          </p:cNvSpPr>
          <p:nvPr>
            <p:ph type="subTitle" idx="1"/>
          </p:nvPr>
        </p:nvSpPr>
        <p:spPr/>
        <p:txBody>
          <a:bodyPr/>
          <a:lstStyle/>
          <a:p>
            <a:pPr lvl="0"/>
            <a:r>
              <a:rPr lang="en-US" dirty="0" smtClean="0"/>
              <a:t>Running in the browser</a:t>
            </a:r>
          </a:p>
        </p:txBody>
      </p:sp>
    </p:spTree>
    <p:extLst>
      <p:ext uri="{BB962C8B-B14F-4D97-AF65-F5344CB8AC3E}">
        <p14:creationId xmlns:p14="http://schemas.microsoft.com/office/powerpoint/2010/main" val="70295395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a:r>
              <a:rPr lang="en-US" dirty="0" smtClean="0"/>
              <a:t>Code Visible to Everyone</a:t>
            </a:r>
            <a:endParaRPr lang="en-US" dirty="0"/>
          </a:p>
        </p:txBody>
      </p:sp>
      <p:sp>
        <p:nvSpPr>
          <p:cNvPr id="3" name="Content Placeholder 2"/>
          <p:cNvSpPr>
            <a:spLocks noGrp="1"/>
          </p:cNvSpPr>
          <p:nvPr>
            <p:ph type="subTitle" idx="1"/>
          </p:nvPr>
        </p:nvSpPr>
        <p:spPr/>
        <p:txBody>
          <a:bodyPr/>
          <a:lstStyle/>
          <a:p>
            <a:pPr lvl="0"/>
            <a:r>
              <a:rPr lang="en-US" dirty="0" smtClean="0"/>
              <a:t>Techniques spread rapidly</a:t>
            </a:r>
          </a:p>
        </p:txBody>
      </p:sp>
    </p:spTree>
    <p:extLst>
      <p:ext uri="{BB962C8B-B14F-4D97-AF65-F5344CB8AC3E}">
        <p14:creationId xmlns:p14="http://schemas.microsoft.com/office/powerpoint/2010/main" val="149277593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a:r>
              <a:rPr lang="en-US" dirty="0" smtClean="0"/>
              <a:t>Totally new development patterns and tools</a:t>
            </a:r>
            <a:endParaRPr lang="en-US" dirty="0"/>
          </a:p>
        </p:txBody>
      </p:sp>
      <p:sp>
        <p:nvSpPr>
          <p:cNvPr id="3" name="Content Placeholder 2"/>
          <p:cNvSpPr>
            <a:spLocks noGrp="1"/>
          </p:cNvSpPr>
          <p:nvPr>
            <p:ph type="subTitle" idx="1"/>
          </p:nvPr>
        </p:nvSpPr>
        <p:spPr/>
        <p:txBody>
          <a:bodyPr/>
          <a:lstStyle/>
          <a:p>
            <a:pPr lvl="0"/>
            <a:r>
              <a:rPr lang="en-US" dirty="0" smtClean="0"/>
              <a:t>(Slow enterprise adoption)</a:t>
            </a:r>
          </a:p>
        </p:txBody>
      </p:sp>
    </p:spTree>
    <p:extLst>
      <p:ext uri="{BB962C8B-B14F-4D97-AF65-F5344CB8AC3E}">
        <p14:creationId xmlns:p14="http://schemas.microsoft.com/office/powerpoint/2010/main" val="11105447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11117</TotalTime>
  <Words>1465</Words>
  <Application>Microsoft Macintosh PowerPoint</Application>
  <PresentationFormat>On-screen Show (4:3)</PresentationFormat>
  <Paragraphs>354</Paragraphs>
  <Slides>51</Slides>
  <Notes>3</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Cloud Native Applications: What Changed?</vt:lpstr>
      <vt:lpstr>PowerPoint Presentation</vt:lpstr>
      <vt:lpstr>February 8th, 2005</vt:lpstr>
      <vt:lpstr>Google Maps Launched</vt:lpstr>
      <vt:lpstr>View Source</vt:lpstr>
      <vt:lpstr>Web 2.0 Had Arrived…</vt:lpstr>
      <vt:lpstr>Web Native Applications</vt:lpstr>
      <vt:lpstr>Code Visible to Everyone</vt:lpstr>
      <vt:lpstr>Totally new development patterns and tools</vt:lpstr>
      <vt:lpstr>August 25th, 2006</vt:lpstr>
      <vt:lpstr>AWS EC2 Launched</vt:lpstr>
      <vt:lpstr>Forklift Old Code to the Cloud</vt:lpstr>
      <vt:lpstr>New Anti-Fragile Patterns</vt:lpstr>
      <vt:lpstr>Open Source Platforms</vt:lpstr>
      <vt:lpstr>Totally new development patterns and tools</vt:lpstr>
      <vt:lpstr>Hybrid Cloud Architecture</vt:lpstr>
      <vt:lpstr>Cloud Native Architecture</vt:lpstr>
      <vt:lpstr>Cloud Native</vt:lpstr>
      <vt:lpstr>Scale</vt:lpstr>
      <vt:lpstr>Cloud Deployment Scalability</vt:lpstr>
      <vt:lpstr>Leveraging Public Scale</vt:lpstr>
      <vt:lpstr>Size and Growth Rate</vt:lpstr>
      <vt:lpstr>Availability</vt:lpstr>
      <vt:lpstr>Antifragile Development Patterns Functional Reactive with Circuit Breakers and Bulkheads</vt:lpstr>
      <vt:lpstr>PowerPoint Presentation</vt:lpstr>
      <vt:lpstr>Managing Multi-Region Availability</vt:lpstr>
      <vt:lpstr>Denominator Software Defined DNS</vt:lpstr>
      <vt:lpstr>Capacity</vt:lpstr>
      <vt:lpstr>Capacity Profiles</vt:lpstr>
      <vt:lpstr>Cloud Costs</vt:lpstr>
      <vt:lpstr>Configuration Management</vt:lpstr>
      <vt:lpstr>Edda – Configuration History http://techblog.netflix.com/2012/11/edda-learn-stories-of-your-cloud.html</vt:lpstr>
      <vt:lpstr>Edda Query Examples</vt:lpstr>
      <vt:lpstr>Security</vt:lpstr>
      <vt:lpstr>Impossible Things</vt:lpstr>
      <vt:lpstr>Product Lifecycle</vt:lpstr>
      <vt:lpstr>Real Example – Proxy in Brazil</vt:lpstr>
      <vt:lpstr>Scalability from 48 to 288 nodes on AWS http://techblog.netflix.com/2011/11/benchmarking-cassandra-scalability-on.html</vt:lpstr>
      <vt:lpstr>PowerPoint Presentation</vt:lpstr>
      <vt:lpstr>Three Questions</vt:lpstr>
      <vt:lpstr>Platform Evolution</vt:lpstr>
      <vt:lpstr>Making it easy to follow</vt:lpstr>
      <vt:lpstr>PowerPoint Presentation</vt:lpstr>
      <vt:lpstr>How does it all fit together?</vt:lpstr>
      <vt:lpstr>PowerPoint Presentation</vt:lpstr>
      <vt:lpstr>PowerPoint Presentation</vt:lpstr>
      <vt:lpstr>PowerPoint Presentation</vt:lpstr>
      <vt:lpstr>PowerPoint Presentation</vt:lpstr>
      <vt:lpstr>PowerPoint Presentation</vt:lpstr>
      <vt:lpstr>PowerPoint Presentation</vt:lpstr>
      <vt:lpstr>Takeaway for Net Futures</vt:lpstr>
    </vt:vector>
  </TitlesOfParts>
  <Company>r92ym2gghvkr6t86df6dt2fqd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NetflixOSS</dc:title>
  <dc:creator>Netflix</dc:creator>
  <cp:lastModifiedBy>Adrian Cockcroft</cp:lastModifiedBy>
  <cp:revision>169</cp:revision>
  <dcterms:created xsi:type="dcterms:W3CDTF">2013-01-09T18:10:02Z</dcterms:created>
  <dcterms:modified xsi:type="dcterms:W3CDTF">2013-02-20T07:12:50Z</dcterms:modified>
</cp:coreProperties>
</file>