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43"/>
  </p:notesMasterIdLst>
  <p:sldIdLst>
    <p:sldId id="285" r:id="rId5"/>
    <p:sldId id="333" r:id="rId6"/>
    <p:sldId id="308" r:id="rId7"/>
    <p:sldId id="334" r:id="rId8"/>
    <p:sldId id="310" r:id="rId9"/>
    <p:sldId id="309" r:id="rId10"/>
    <p:sldId id="335" r:id="rId11"/>
    <p:sldId id="336" r:id="rId12"/>
    <p:sldId id="337" r:id="rId13"/>
    <p:sldId id="311" r:id="rId14"/>
    <p:sldId id="312" r:id="rId15"/>
    <p:sldId id="313" r:id="rId16"/>
    <p:sldId id="314" r:id="rId17"/>
    <p:sldId id="316" r:id="rId18"/>
    <p:sldId id="315" r:id="rId19"/>
    <p:sldId id="317" r:id="rId20"/>
    <p:sldId id="318" r:id="rId21"/>
    <p:sldId id="338" r:id="rId22"/>
    <p:sldId id="319" r:id="rId23"/>
    <p:sldId id="320" r:id="rId24"/>
    <p:sldId id="321" r:id="rId25"/>
    <p:sldId id="322" r:id="rId26"/>
    <p:sldId id="323" r:id="rId27"/>
    <p:sldId id="324" r:id="rId28"/>
    <p:sldId id="331" r:id="rId29"/>
    <p:sldId id="325" r:id="rId30"/>
    <p:sldId id="326" r:id="rId31"/>
    <p:sldId id="327" r:id="rId32"/>
    <p:sldId id="328" r:id="rId33"/>
    <p:sldId id="332" r:id="rId34"/>
    <p:sldId id="329" r:id="rId35"/>
    <p:sldId id="330" r:id="rId36"/>
    <p:sldId id="339" r:id="rId37"/>
    <p:sldId id="343" r:id="rId38"/>
    <p:sldId id="340" r:id="rId39"/>
    <p:sldId id="341" r:id="rId40"/>
    <p:sldId id="342" r:id="rId41"/>
    <p:sldId id="304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6" userDrawn="1">
          <p15:clr>
            <a:srgbClr val="A4A3A4"/>
          </p15:clr>
        </p15:guide>
        <p15:guide id="2" orient="horz" pos="1596" userDrawn="1">
          <p15:clr>
            <a:srgbClr val="A4A3A4"/>
          </p15:clr>
        </p15:guide>
        <p15:guide id="3" orient="horz" pos="1788" userDrawn="1">
          <p15:clr>
            <a:srgbClr val="A4A3A4"/>
          </p15:clr>
        </p15:guide>
        <p15:guide id="4" orient="horz" pos="3204" userDrawn="1">
          <p15:clr>
            <a:srgbClr val="A4A3A4"/>
          </p15:clr>
        </p15:guide>
        <p15:guide id="5" orient="horz" pos="1332" userDrawn="1">
          <p15:clr>
            <a:srgbClr val="A4A3A4"/>
          </p15:clr>
        </p15:guide>
        <p15:guide id="6" orient="horz" pos="876" userDrawn="1">
          <p15:clr>
            <a:srgbClr val="A4A3A4"/>
          </p15:clr>
        </p15:guide>
        <p15:guide id="7" orient="horz" pos="2076" userDrawn="1">
          <p15:clr>
            <a:srgbClr val="A4A3A4"/>
          </p15:clr>
        </p15:guide>
        <p15:guide id="8" orient="horz" pos="108" userDrawn="1">
          <p15:clr>
            <a:srgbClr val="A4A3A4"/>
          </p15:clr>
        </p15:guide>
        <p15:guide id="9" orient="horz" pos="2124" userDrawn="1">
          <p15:clr>
            <a:srgbClr val="A4A3A4"/>
          </p15:clr>
        </p15:guide>
        <p15:guide id="10" orient="horz" pos="2844" userDrawn="1">
          <p15:clr>
            <a:srgbClr val="A4A3A4"/>
          </p15:clr>
        </p15:guide>
        <p15:guide id="11" pos="960">
          <p15:clr>
            <a:srgbClr val="A4A3A4"/>
          </p15:clr>
        </p15:guide>
        <p15:guide id="12" pos="1752" userDrawn="1">
          <p15:clr>
            <a:srgbClr val="A4A3A4"/>
          </p15:clr>
        </p15:guide>
        <p15:guide id="13" pos="2880" userDrawn="1">
          <p15:clr>
            <a:srgbClr val="A4A3A4"/>
          </p15:clr>
        </p15:guide>
        <p15:guide id="14" pos="2544" userDrawn="1">
          <p15:clr>
            <a:srgbClr val="A4A3A4"/>
          </p15:clr>
        </p15:guide>
        <p15:guide id="15" pos="4776" userDrawn="1">
          <p15:clr>
            <a:srgbClr val="A4A3A4"/>
          </p15:clr>
        </p15:guide>
        <p15:guide id="16" pos="2496" userDrawn="1">
          <p15:clr>
            <a:srgbClr val="A4A3A4"/>
          </p15:clr>
        </p15:guide>
        <p15:guide id="17" pos="1704" userDrawn="1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4920" userDrawn="1">
          <p15:clr>
            <a:srgbClr val="A4A3A4"/>
          </p15:clr>
        </p15:guide>
        <p15:guide id="21">
          <p15:clr>
            <a:srgbClr val="A4A3A4"/>
          </p15:clr>
        </p15:guide>
        <p15:guide id="22" pos="3288" userDrawn="1">
          <p15:clr>
            <a:srgbClr val="A4A3A4"/>
          </p15:clr>
        </p15:guide>
        <p15:guide id="23" pos="4032" userDrawn="1">
          <p15:clr>
            <a:srgbClr val="A4A3A4"/>
          </p15:clr>
        </p15:guide>
        <p15:guide id="24" pos="4080" userDrawn="1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5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David Griffith" initials="DG" lastIdx="6" clrIdx="2">
    <p:extLst>
      <p:ext uri="{19B8F6BF-5375-455C-9EA6-DF929625EA0E}">
        <p15:presenceInfo xmlns:p15="http://schemas.microsoft.com/office/powerpoint/2012/main" userId="S-1-5-21-383413107-1061881802-891584314-4667" providerId="AD"/>
      </p:ext>
    </p:extLst>
  </p:cmAuthor>
  <p:cmAuthor id="3" name="Caitlyn Ryan" initials="CR" lastIdx="3" clrIdx="3">
    <p:extLst>
      <p:ext uri="{19B8F6BF-5375-455C-9EA6-DF929625EA0E}">
        <p15:presenceInfo xmlns:p15="http://schemas.microsoft.com/office/powerpoint/2012/main" userId="S-1-5-21-383413107-1061881802-891584314-12522" providerId="AD"/>
      </p:ext>
    </p:extLst>
  </p:cmAuthor>
  <p:cmAuthor id="4" name="Priscila Croxall" initials="PC" lastIdx="3" clrIdx="4">
    <p:extLst>
      <p:ext uri="{19B8F6BF-5375-455C-9EA6-DF929625EA0E}">
        <p15:presenceInfo xmlns:p15="http://schemas.microsoft.com/office/powerpoint/2012/main" userId="S-1-5-21-383413107-1061881802-891584314-159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769"/>
    <a:srgbClr val="2B5063"/>
    <a:srgbClr val="8096A1"/>
    <a:srgbClr val="002D43"/>
    <a:srgbClr val="748C98"/>
    <a:srgbClr val="8CA0AA"/>
    <a:srgbClr val="003F5E"/>
    <a:srgbClr val="414042"/>
    <a:srgbClr val="F2F4F4"/>
    <a:srgbClr val="0E2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4" autoAdjust="0"/>
    <p:restoredTop sz="96220" autoAdjust="0"/>
  </p:normalViewPr>
  <p:slideViewPr>
    <p:cSldViewPr snapToGrid="0" showGuides="1">
      <p:cViewPr>
        <p:scale>
          <a:sx n="140" d="100"/>
          <a:sy n="140" d="100"/>
        </p:scale>
        <p:origin x="472" y="-32"/>
      </p:cViewPr>
      <p:guideLst>
        <p:guide orient="horz" pos="636"/>
        <p:guide orient="horz" pos="1596"/>
        <p:guide orient="horz" pos="1788"/>
        <p:guide orient="horz" pos="3204"/>
        <p:guide orient="horz" pos="1332"/>
        <p:guide orient="horz" pos="876"/>
        <p:guide orient="horz" pos="2076"/>
        <p:guide orient="horz" pos="108"/>
        <p:guide orient="horz" pos="2124"/>
        <p:guide orient="horz" pos="2844"/>
        <p:guide pos="960"/>
        <p:guide pos="1752"/>
        <p:guide pos="2880"/>
        <p:guide pos="2544"/>
        <p:guide pos="4776"/>
        <p:guide pos="2496"/>
        <p:guide pos="1704"/>
        <p:guide pos="987"/>
        <p:guide pos="4818"/>
        <p:guide pos="4920"/>
        <p:guide/>
        <p:guide pos="3288"/>
        <p:guide pos="4032"/>
        <p:guide pos="4080"/>
        <p:guide pos="5544"/>
        <p:guide pos="220"/>
        <p:guide pos="3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2/5/19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4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40F2-306D-C649-A2E3-D1F899479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3" y="437056"/>
            <a:ext cx="848312" cy="508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366972-4B8E-EE4B-89C6-34A143B2201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D3521FC-C508-104E-80D8-E2DD945D2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504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A4C63CE-724C-A547-9CD4-8B4632C3CC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504" y="1908228"/>
            <a:ext cx="7324988" cy="744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11D19E0-362B-324D-B73A-FB792D5DD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7504" y="2658575"/>
            <a:ext cx="6041582" cy="7695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49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5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29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506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1830" y="1065214"/>
            <a:ext cx="3955596" cy="31802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3CB81-2BA0-0B4C-95B7-83DDBF5522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550" y="1065213"/>
            <a:ext cx="3973513" cy="31797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3776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oll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7E420A9-CC61-744A-929F-ECC58314AE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C5ED34-8610-AF44-B5D4-DCA3634E5C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8997369-9E26-AA4F-86C5-89CE9789B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17650" y="1119541"/>
            <a:ext cx="2001515" cy="16789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E0D1CBE-2F23-DA4E-AF93-871DC6AE9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17650" y="3079376"/>
            <a:ext cx="2001515" cy="1183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2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820B8C-5E97-A44A-A9BF-CA38F1A9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F31DAE-CCCE-2B46-940F-8A65659D0A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5077279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2F0690-6524-DB42-8F3D-7A53E8A2CD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853F10-9B0B-734F-B4E4-C98A7D09B3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205543" cy="33363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full 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174B360-4DA4-6744-ACFC-7DB49D4F8E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61C43B1-F027-8D4C-A357-C0443C9527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167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CAF2086-B0F7-3A42-9B32-5E8E98210D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05186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CEC5B2A-BC35-2443-A09C-60F189DA99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1870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140B1AE-19F8-B643-9F51-AF879A784B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932217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1A4F132-9F85-FB40-8DAB-CAFBC0A86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167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C0CB52A-AAFF-3443-A1B6-90061B63DF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705186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F7C7411-4353-2C46-88BB-81BA2B34F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1870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B39C439-B178-3B44-9A9B-CA908F4166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32217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able Placeholder 3">
            <a:extLst>
              <a:ext uri="{FF2B5EF4-FFF2-40B4-BE49-F238E27FC236}">
                <a16:creationId xmlns:a16="http://schemas.microsoft.com/office/drawing/2014/main" id="{2B2A2CF2-1B4F-AF47-A850-CCC66A8E1A3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36788" y="1154113"/>
            <a:ext cx="8205549" cy="3127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1D1356-479B-2E4F-BA4E-AADD8155B38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17EE4A2A-D6A7-7149-9A3A-3B08D098FD9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EC97-1214-BB41-B092-F0493495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E30F2D6E-10E2-6847-814E-E8B531A99EF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CD439-66AA-B54A-8E95-37CD120E6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417CEB-D5D2-0349-8B6C-412136DD4781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C39D3BE-5184-D545-A327-AE99FFA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47" y="1618393"/>
            <a:ext cx="6662921" cy="70438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38406E-8093-114A-80F6-C8D7BE2CC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522" y="2322780"/>
            <a:ext cx="3987800" cy="495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86BE37E-764E-C74F-8FC4-1742D6FC0A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647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66EFE7-EC84-CD47-9909-3F9E29016A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63354F-D815-CB42-ABA6-487748948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61D4C6-43F6-D04A-9AB5-31F7980DE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509E35A8-0BD0-3943-81AF-27AD5871D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30730-23FD-084C-B180-980A8DAAB7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3F302-B8B8-47EA-A8B0-10C6383F6BFB}"/>
              </a:ext>
            </a:extLst>
          </p:cNvPr>
          <p:cNvSpPr/>
          <p:nvPr userDrawn="1"/>
        </p:nvSpPr>
        <p:spPr>
          <a:xfrm>
            <a:off x="0" y="1"/>
            <a:ext cx="9144000" cy="4521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+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282B30-6A38-FD49-90BA-B0F355F402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875" y="2970213"/>
            <a:ext cx="5137150" cy="48942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736881-1F48-B949-8D20-7CB2DA6D0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3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B26A5B-DA33-954D-A132-24039ECE7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578A1A-F7C9-A04C-B07A-ABEA4A42C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6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C77D13-6EFB-8F42-BB27-91F957615B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207326-B28E-A84E-B683-0ED64933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1240B-0AF0-A544-8B13-4F6CE8C491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CA9E18-FE88-8249-ABA3-AF097E5373F8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9223EA-9961-BD43-9F4A-F879101FB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C23887-3318-1041-8574-2E814A03D6D4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F08C0A-A8F3-459E-89B0-574AB0DF2F21}"/>
              </a:ext>
            </a:extLst>
          </p:cNvPr>
          <p:cNvGrpSpPr/>
          <p:nvPr userDrawn="1"/>
        </p:nvGrpSpPr>
        <p:grpSpPr>
          <a:xfrm>
            <a:off x="1556619" y="1377374"/>
            <a:ext cx="2046166" cy="2518688"/>
            <a:chOff x="4404360" y="746775"/>
            <a:chExt cx="2697480" cy="33204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1C38EEA-B919-4DE4-9F20-8119EF1813FD}"/>
                </a:ext>
              </a:extLst>
            </p:cNvPr>
            <p:cNvGrpSpPr/>
            <p:nvPr/>
          </p:nvGrpSpPr>
          <p:grpSpPr>
            <a:xfrm>
              <a:off x="4404360" y="746775"/>
              <a:ext cx="2697480" cy="3320413"/>
              <a:chOff x="4160520" y="746775"/>
              <a:chExt cx="2697480" cy="3320413"/>
            </a:xfrm>
          </p:grpSpPr>
          <p:sp>
            <p:nvSpPr>
              <p:cNvPr id="16" name="Rectangle 32">
                <a:extLst>
                  <a:ext uri="{FF2B5EF4-FFF2-40B4-BE49-F238E27FC236}">
                    <a16:creationId xmlns:a16="http://schemas.microsoft.com/office/drawing/2014/main" id="{76EC242B-9C0E-4DC2-9BAD-72805C736BC7}"/>
                  </a:ext>
                </a:extLst>
              </p:cNvPr>
              <p:cNvSpPr/>
              <p:nvPr/>
            </p:nvSpPr>
            <p:spPr>
              <a:xfrm>
                <a:off x="4352158" y="746775"/>
                <a:ext cx="952500" cy="1643531"/>
              </a:xfrm>
              <a:custGeom>
                <a:avLst/>
                <a:gdLst>
                  <a:gd name="connsiteX0" fmla="*/ 0 w 365760"/>
                  <a:gd name="connsiteY0" fmla="*/ 0 h 1643531"/>
                  <a:gd name="connsiteX1" fmla="*/ 365760 w 365760"/>
                  <a:gd name="connsiteY1" fmla="*/ 0 h 1643531"/>
                  <a:gd name="connsiteX2" fmla="*/ 365760 w 365760"/>
                  <a:gd name="connsiteY2" fmla="*/ 1643531 h 1643531"/>
                  <a:gd name="connsiteX3" fmla="*/ 0 w 365760"/>
                  <a:gd name="connsiteY3" fmla="*/ 1643531 h 1643531"/>
                  <a:gd name="connsiteX4" fmla="*/ 0 w 365760"/>
                  <a:gd name="connsiteY4" fmla="*/ 0 h 1643531"/>
                  <a:gd name="connsiteX0" fmla="*/ 525780 w 891540"/>
                  <a:gd name="connsiteY0" fmla="*/ 0 h 1643531"/>
                  <a:gd name="connsiteX1" fmla="*/ 891540 w 891540"/>
                  <a:gd name="connsiteY1" fmla="*/ 0 h 1643531"/>
                  <a:gd name="connsiteX2" fmla="*/ 891540 w 891540"/>
                  <a:gd name="connsiteY2" fmla="*/ 1643531 h 1643531"/>
                  <a:gd name="connsiteX3" fmla="*/ 0 w 891540"/>
                  <a:gd name="connsiteY3" fmla="*/ 1506371 h 1643531"/>
                  <a:gd name="connsiteX4" fmla="*/ 525780 w 891540"/>
                  <a:gd name="connsiteY4" fmla="*/ 0 h 164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540" h="1643531">
                    <a:moveTo>
                      <a:pt x="525780" y="0"/>
                    </a:moveTo>
                    <a:lnTo>
                      <a:pt x="891540" y="0"/>
                    </a:lnTo>
                    <a:lnTo>
                      <a:pt x="891540" y="1643531"/>
                    </a:lnTo>
                    <a:lnTo>
                      <a:pt x="0" y="1506371"/>
                    </a:lnTo>
                    <a:lnTo>
                      <a:pt x="525780" y="0"/>
                    </a:lnTo>
                    <a:close/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32">
                <a:extLst>
                  <a:ext uri="{FF2B5EF4-FFF2-40B4-BE49-F238E27FC236}">
                    <a16:creationId xmlns:a16="http://schemas.microsoft.com/office/drawing/2014/main" id="{D9FEC1ED-DEF4-4E9A-9C88-2056FDED46F3}"/>
                  </a:ext>
                </a:extLst>
              </p:cNvPr>
              <p:cNvSpPr/>
              <p:nvPr/>
            </p:nvSpPr>
            <p:spPr>
              <a:xfrm flipH="1">
                <a:off x="5722116" y="746775"/>
                <a:ext cx="952500" cy="1643531"/>
              </a:xfrm>
              <a:custGeom>
                <a:avLst/>
                <a:gdLst>
                  <a:gd name="connsiteX0" fmla="*/ 0 w 365760"/>
                  <a:gd name="connsiteY0" fmla="*/ 0 h 1643531"/>
                  <a:gd name="connsiteX1" fmla="*/ 365760 w 365760"/>
                  <a:gd name="connsiteY1" fmla="*/ 0 h 1643531"/>
                  <a:gd name="connsiteX2" fmla="*/ 365760 w 365760"/>
                  <a:gd name="connsiteY2" fmla="*/ 1643531 h 1643531"/>
                  <a:gd name="connsiteX3" fmla="*/ 0 w 365760"/>
                  <a:gd name="connsiteY3" fmla="*/ 1643531 h 1643531"/>
                  <a:gd name="connsiteX4" fmla="*/ 0 w 365760"/>
                  <a:gd name="connsiteY4" fmla="*/ 0 h 1643531"/>
                  <a:gd name="connsiteX0" fmla="*/ 525780 w 891540"/>
                  <a:gd name="connsiteY0" fmla="*/ 0 h 1643531"/>
                  <a:gd name="connsiteX1" fmla="*/ 891540 w 891540"/>
                  <a:gd name="connsiteY1" fmla="*/ 0 h 1643531"/>
                  <a:gd name="connsiteX2" fmla="*/ 891540 w 891540"/>
                  <a:gd name="connsiteY2" fmla="*/ 1643531 h 1643531"/>
                  <a:gd name="connsiteX3" fmla="*/ 0 w 891540"/>
                  <a:gd name="connsiteY3" fmla="*/ 1506371 h 1643531"/>
                  <a:gd name="connsiteX4" fmla="*/ 525780 w 891540"/>
                  <a:gd name="connsiteY4" fmla="*/ 0 h 164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540" h="1643531">
                    <a:moveTo>
                      <a:pt x="525780" y="0"/>
                    </a:moveTo>
                    <a:lnTo>
                      <a:pt x="891540" y="0"/>
                    </a:lnTo>
                    <a:lnTo>
                      <a:pt x="891540" y="1643531"/>
                    </a:lnTo>
                    <a:lnTo>
                      <a:pt x="0" y="1506371"/>
                    </a:lnTo>
                    <a:lnTo>
                      <a:pt x="525780" y="0"/>
                    </a:lnTo>
                    <a:close/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25A013-F2EF-4E77-AAC5-5AE6FECF3011}"/>
                  </a:ext>
                </a:extLst>
              </p:cNvPr>
              <p:cNvSpPr/>
              <p:nvPr/>
            </p:nvSpPr>
            <p:spPr>
              <a:xfrm>
                <a:off x="4274457" y="1393371"/>
                <a:ext cx="2467428" cy="2467428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728FFD3-6940-4B95-8DB1-1711C03F0975}"/>
                  </a:ext>
                </a:extLst>
              </p:cNvPr>
              <p:cNvSpPr/>
              <p:nvPr/>
            </p:nvSpPr>
            <p:spPr>
              <a:xfrm>
                <a:off x="4160520" y="2542267"/>
                <a:ext cx="2697480" cy="169636"/>
              </a:xfrm>
              <a:prstGeom prst="rect">
                <a:avLst/>
              </a:prstGeom>
              <a:solidFill>
                <a:schemeClr val="tx1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rapezoid 19">
                <a:extLst>
                  <a:ext uri="{FF2B5EF4-FFF2-40B4-BE49-F238E27FC236}">
                    <a16:creationId xmlns:a16="http://schemas.microsoft.com/office/drawing/2014/main" id="{FA6E7023-19FE-4BAD-BB83-6F8F60CDEF13}"/>
                  </a:ext>
                </a:extLst>
              </p:cNvPr>
              <p:cNvSpPr/>
              <p:nvPr/>
            </p:nvSpPr>
            <p:spPr>
              <a:xfrm>
                <a:off x="5281301" y="1316052"/>
                <a:ext cx="461473" cy="936284"/>
              </a:xfrm>
              <a:prstGeom prst="trapezoid">
                <a:avLst/>
              </a:prstGeom>
              <a:solidFill>
                <a:srgbClr val="335769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F486B00-1948-401A-95B2-8D02B0E4A9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2037" y="1487375"/>
                <a:ext cx="0" cy="589253"/>
              </a:xfrm>
              <a:prstGeom prst="line">
                <a:avLst/>
              </a:prstGeom>
              <a:solidFill>
                <a:schemeClr val="tx1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99B7DF1-AB93-4019-8D69-281537F0C975}"/>
                  </a:ext>
                </a:extLst>
              </p:cNvPr>
              <p:cNvSpPr/>
              <p:nvPr/>
            </p:nvSpPr>
            <p:spPr>
              <a:xfrm rot="19708477">
                <a:off x="4646940" y="2825878"/>
                <a:ext cx="1776734" cy="1241310"/>
              </a:xfrm>
              <a:custGeom>
                <a:avLst/>
                <a:gdLst>
                  <a:gd name="connsiteX0" fmla="*/ 1228269 w 1776734"/>
                  <a:gd name="connsiteY0" fmla="*/ 0 h 1241310"/>
                  <a:gd name="connsiteX1" fmla="*/ 1776734 w 1776734"/>
                  <a:gd name="connsiteY1" fmla="*/ 1113515 h 1241310"/>
                  <a:gd name="connsiteX2" fmla="*/ 1744053 w 1776734"/>
                  <a:gd name="connsiteY2" fmla="*/ 1130308 h 1241310"/>
                  <a:gd name="connsiteX3" fmla="*/ 587617 w 1776734"/>
                  <a:gd name="connsiteY3" fmla="*/ 1059051 h 1241310"/>
                  <a:gd name="connsiteX4" fmla="*/ 0 w 1776734"/>
                  <a:gd name="connsiteY4" fmla="*/ 60486 h 1241310"/>
                  <a:gd name="connsiteX5" fmla="*/ 260 w 1776734"/>
                  <a:gd name="connsiteY5" fmla="*/ 0 h 1241310"/>
                  <a:gd name="connsiteX6" fmla="*/ 1228269 w 1776734"/>
                  <a:gd name="connsiteY6" fmla="*/ 0 h 1241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6734" h="1241310">
                    <a:moveTo>
                      <a:pt x="1228269" y="0"/>
                    </a:moveTo>
                    <a:lnTo>
                      <a:pt x="1776734" y="1113515"/>
                    </a:lnTo>
                    <a:lnTo>
                      <a:pt x="1744053" y="1130308"/>
                    </a:lnTo>
                    <a:cubicBezTo>
                      <a:pt x="1383476" y="1294116"/>
                      <a:pt x="950616" y="1281718"/>
                      <a:pt x="587617" y="1059051"/>
                    </a:cubicBezTo>
                    <a:cubicBezTo>
                      <a:pt x="224618" y="836383"/>
                      <a:pt x="17393" y="456147"/>
                      <a:pt x="0" y="60486"/>
                    </a:cubicBezTo>
                    <a:lnTo>
                      <a:pt x="260" y="0"/>
                    </a:lnTo>
                    <a:lnTo>
                      <a:pt x="1228269" y="0"/>
                    </a:lnTo>
                    <a:close/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A04E8A5-A8EB-4232-8276-FFFD4B91C951}"/>
                  </a:ext>
                </a:extLst>
              </p:cNvPr>
              <p:cNvSpPr/>
              <p:nvPr/>
            </p:nvSpPr>
            <p:spPr>
              <a:xfrm>
                <a:off x="5074633" y="2184581"/>
                <a:ext cx="885009" cy="885010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4266EB3-8E9B-495E-8933-3C3317E96EB2}"/>
                  </a:ext>
                </a:extLst>
              </p:cNvPr>
              <p:cNvSpPr/>
              <p:nvPr/>
            </p:nvSpPr>
            <p:spPr>
              <a:xfrm>
                <a:off x="5292166" y="2402114"/>
                <a:ext cx="449943" cy="44994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A60F5B7-3B39-43C7-BE2E-AE6643ED48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61285" y="3056021"/>
                <a:ext cx="300789" cy="846221"/>
              </a:xfrm>
              <a:prstGeom prst="line">
                <a:avLst/>
              </a:prstGeom>
              <a:solidFill>
                <a:schemeClr val="tx1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A29A8A1-79FD-48EB-B02F-EAE952CC1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8747" y="3072063"/>
                <a:ext cx="340895" cy="814137"/>
              </a:xfrm>
              <a:prstGeom prst="line">
                <a:avLst/>
              </a:prstGeom>
              <a:solidFill>
                <a:schemeClr val="tx1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0EE94FA-C29E-4CEF-9683-49EABB03123B}"/>
                  </a:ext>
                </a:extLst>
              </p:cNvPr>
              <p:cNvSpPr/>
              <p:nvPr/>
            </p:nvSpPr>
            <p:spPr>
              <a:xfrm>
                <a:off x="4979505" y="964095"/>
                <a:ext cx="188844" cy="188844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900FC5B-425B-49F9-9D5B-A000D1FEAC46}"/>
                  </a:ext>
                </a:extLst>
              </p:cNvPr>
              <p:cNvSpPr/>
              <p:nvPr/>
            </p:nvSpPr>
            <p:spPr>
              <a:xfrm>
                <a:off x="5880321" y="964095"/>
                <a:ext cx="188844" cy="188844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4A216E9-47C7-4E6A-876A-3A08BF81C3A1}"/>
                </a:ext>
              </a:extLst>
            </p:cNvPr>
            <p:cNvSpPr/>
            <p:nvPr/>
          </p:nvSpPr>
          <p:spPr>
            <a:xfrm>
              <a:off x="4937760" y="3257714"/>
              <a:ext cx="390609" cy="39060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5BCA469-5173-417E-9705-1A1249A84768}"/>
                </a:ext>
              </a:extLst>
            </p:cNvPr>
            <p:cNvSpPr/>
            <p:nvPr/>
          </p:nvSpPr>
          <p:spPr>
            <a:xfrm>
              <a:off x="5547360" y="3463454"/>
              <a:ext cx="390609" cy="39060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97697B-978D-48E2-8DCD-EE8DA235C702}"/>
                </a:ext>
              </a:extLst>
            </p:cNvPr>
            <p:cNvSpPr/>
            <p:nvPr/>
          </p:nvSpPr>
          <p:spPr>
            <a:xfrm>
              <a:off x="6141720" y="3257714"/>
              <a:ext cx="390609" cy="39060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C457E-9284-A34F-8F63-B4649C3DE34B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705" r:id="rId3"/>
    <p:sldLayoutId id="2147483696" r:id="rId4"/>
    <p:sldLayoutId id="2147483697" r:id="rId5"/>
    <p:sldLayoutId id="2147483700" r:id="rId6"/>
    <p:sldLayoutId id="2147483701" r:id="rId7"/>
    <p:sldLayoutId id="2147483694" r:id="rId8"/>
    <p:sldLayoutId id="2147483695" r:id="rId9"/>
    <p:sldLayoutId id="2147483702" r:id="rId10"/>
    <p:sldLayoutId id="2147483703" r:id="rId11"/>
    <p:sldLayoutId id="2147483704" r:id="rId12"/>
    <p:sldLayoutId id="2147483692" r:id="rId13"/>
    <p:sldLayoutId id="2147483677" r:id="rId14"/>
    <p:sldLayoutId id="2147483678" r:id="rId15"/>
    <p:sldLayoutId id="2147483679" r:id="rId16"/>
    <p:sldLayoutId id="2147483689" r:id="rId17"/>
    <p:sldLayoutId id="2147483690" r:id="rId18"/>
    <p:sldLayoutId id="2147483691" r:id="rId19"/>
    <p:sldLayoutId id="2147483680" r:id="rId20"/>
    <p:sldLayoutId id="2147483682" r:id="rId21"/>
    <p:sldLayoutId id="2147483693" r:id="rId22"/>
    <p:sldLayoutId id="2147483687" r:id="rId23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CCF0C0F-1A6B-1645-B60E-BB747DA69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739" y="3828154"/>
            <a:ext cx="3683000" cy="38154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adrianco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568B5A0-D2B1-5D4A-B081-43D17C38ED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738" y="1611401"/>
            <a:ext cx="8739262" cy="1637996"/>
          </a:xfrm>
        </p:spPr>
        <p:txBody>
          <a:bodyPr/>
          <a:lstStyle/>
          <a:p>
            <a:r>
              <a:rPr lang="en-US" sz="2800" dirty="0"/>
              <a:t>There Are No </a:t>
            </a:r>
            <a:r>
              <a:rPr lang="en-US" sz="2800" dirty="0" err="1"/>
              <a:t>Millenial</a:t>
            </a:r>
            <a:r>
              <a:rPr lang="en-US" sz="2800" dirty="0"/>
              <a:t> Cobol Programmers</a:t>
            </a:r>
          </a:p>
          <a:p>
            <a:r>
              <a:rPr lang="en-US" sz="2800" dirty="0"/>
              <a:t>Safety Margins and Availability (and FMEA)</a:t>
            </a:r>
          </a:p>
          <a:p>
            <a:r>
              <a:rPr lang="en-US" sz="2800" dirty="0"/>
              <a:t>Why I pay </a:t>
            </a:r>
            <a:r>
              <a:rPr lang="en-US" sz="2800" dirty="0" err="1"/>
              <a:t>silverfoxprod.com</a:t>
            </a:r>
            <a:r>
              <a:rPr lang="en-US" sz="2800" dirty="0"/>
              <a:t> to make nice animations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6E46925-096C-E14E-833E-95A7D3E85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738" y="3249397"/>
            <a:ext cx="6041582" cy="769527"/>
          </a:xfrm>
        </p:spPr>
        <p:txBody>
          <a:bodyPr/>
          <a:lstStyle/>
          <a:p>
            <a:r>
              <a:rPr lang="en-US" sz="2200" dirty="0"/>
              <a:t>Adrian Cockcroft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E079C98F-0920-4BD0-AC37-4C043A387AF2}"/>
              </a:ext>
            </a:extLst>
          </p:cNvPr>
          <p:cNvSpPr txBox="1"/>
          <p:nvPr/>
        </p:nvSpPr>
        <p:spPr>
          <a:xfrm>
            <a:off x="930646" y="447220"/>
            <a:ext cx="728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What is the Difference Between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5E7F941-9D37-4963-BD1B-31DB4A97FF20}"/>
              </a:ext>
            </a:extLst>
          </p:cNvPr>
          <p:cNvSpPr txBox="1"/>
          <p:nvPr/>
        </p:nvSpPr>
        <p:spPr>
          <a:xfrm>
            <a:off x="2324993" y="824808"/>
            <a:ext cx="215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  <a:cs typeface="Amazon Ember Regular" charset="0"/>
              </a:rPr>
              <a:t>Failures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AC3B780-C472-4B44-9363-BABE2D57DE51}"/>
              </a:ext>
            </a:extLst>
          </p:cNvPr>
          <p:cNvSpPr txBox="1"/>
          <p:nvPr/>
        </p:nvSpPr>
        <p:spPr>
          <a:xfrm>
            <a:off x="3453207" y="824808"/>
            <a:ext cx="215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  <a:cs typeface="Amazon Ember Regular" charset="0"/>
              </a:rPr>
              <a:t>and 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16AB0BF-CF14-4DEC-9361-777C4539F589}"/>
              </a:ext>
            </a:extLst>
          </p:cNvPr>
          <p:cNvSpPr txBox="1"/>
          <p:nvPr/>
        </p:nvSpPr>
        <p:spPr>
          <a:xfrm>
            <a:off x="4622365" y="824808"/>
            <a:ext cx="215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  <a:cs typeface="Amazon Ember Regular" charset="0"/>
              </a:rPr>
              <a:t>Outages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A05EB8F-5D84-4252-9FD1-BD389BE0A50F}"/>
              </a:ext>
            </a:extLst>
          </p:cNvPr>
          <p:cNvGrpSpPr/>
          <p:nvPr/>
        </p:nvGrpSpPr>
        <p:grpSpPr>
          <a:xfrm>
            <a:off x="1412790" y="2623996"/>
            <a:ext cx="6175429" cy="123299"/>
            <a:chOff x="5011750" y="2235993"/>
            <a:chExt cx="2416196" cy="156820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9982E89D-2950-4B19-84A3-8392BCA277D5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235993"/>
              <a:ext cx="2416196" cy="0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solid"/>
              <a:round/>
              <a:headEnd/>
              <a:tailEnd/>
            </a:ln>
            <a:extLst/>
          </p:spPr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1B86657-6365-4512-ABA6-ED60FFA892E8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392813"/>
              <a:ext cx="2297778" cy="0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dash"/>
              <a:round/>
              <a:headEnd/>
              <a:tailEnd/>
            </a:ln>
            <a:extLst/>
          </p:spPr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860407F-19AA-4229-B1A1-743129666868}"/>
              </a:ext>
            </a:extLst>
          </p:cNvPr>
          <p:cNvGrpSpPr/>
          <p:nvPr/>
        </p:nvGrpSpPr>
        <p:grpSpPr>
          <a:xfrm>
            <a:off x="706911" y="2415145"/>
            <a:ext cx="634126" cy="421670"/>
            <a:chOff x="861180" y="2784566"/>
            <a:chExt cx="2061636" cy="1370910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188748A7-0174-48EE-A53D-FA549BC4DA99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56B73DB7-8796-43B6-968B-A1BE592A6931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13D07A36-3B81-41F0-AE86-5A2163EA8C4B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E4999C98-1A26-4BD1-8962-0F33F04F53BC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F56F719-E7BE-495F-9B4B-793990FD6F82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F647E1CC-4486-4D83-A668-47A4093936C3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EDDE2E59-E665-4B1C-BDCC-CE90C8E8347E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1C5F9DF-C47B-4CC2-9501-2DD675DA33F4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147D618-CD27-4CC0-9291-E297D21260B1}"/>
              </a:ext>
            </a:extLst>
          </p:cNvPr>
          <p:cNvGrpSpPr/>
          <p:nvPr/>
        </p:nvGrpSpPr>
        <p:grpSpPr>
          <a:xfrm>
            <a:off x="7556318" y="1820488"/>
            <a:ext cx="1174825" cy="924871"/>
            <a:chOff x="6784924" y="798304"/>
            <a:chExt cx="1174825" cy="924871"/>
          </a:xfrm>
        </p:grpSpPr>
        <p:sp>
          <p:nvSpPr>
            <p:cNvPr id="223" name="Freeform 96">
              <a:extLst>
                <a:ext uri="{FF2B5EF4-FFF2-40B4-BE49-F238E27FC236}">
                  <a16:creationId xmlns:a16="http://schemas.microsoft.com/office/drawing/2014/main" id="{1B6A511E-4607-4CCB-A5BA-4EA044072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66" y="1298589"/>
              <a:ext cx="740556" cy="424586"/>
            </a:xfrm>
            <a:custGeom>
              <a:avLst/>
              <a:gdLst>
                <a:gd name="T0" fmla="*/ 250 w 675"/>
                <a:gd name="T1" fmla="*/ 0 h 387"/>
                <a:gd name="T2" fmla="*/ 560 w 675"/>
                <a:gd name="T3" fmla="*/ 0 h 387"/>
                <a:gd name="T4" fmla="*/ 675 w 675"/>
                <a:gd name="T5" fmla="*/ 116 h 387"/>
                <a:gd name="T6" fmla="*/ 675 w 675"/>
                <a:gd name="T7" fmla="*/ 387 h 387"/>
                <a:gd name="T8" fmla="*/ 0 w 675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5" h="387">
                  <a:moveTo>
                    <a:pt x="250" y="0"/>
                  </a:moveTo>
                  <a:lnTo>
                    <a:pt x="560" y="0"/>
                  </a:lnTo>
                  <a:lnTo>
                    <a:pt x="675" y="116"/>
                  </a:lnTo>
                  <a:lnTo>
                    <a:pt x="675" y="387"/>
                  </a:lnTo>
                  <a:lnTo>
                    <a:pt x="0" y="387"/>
                  </a:ln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Line 97">
              <a:extLst>
                <a:ext uri="{FF2B5EF4-FFF2-40B4-BE49-F238E27FC236}">
                  <a16:creationId xmlns:a16="http://schemas.microsoft.com/office/drawing/2014/main" id="{E1B2B363-BC85-42BC-875A-B457F24BF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0261" y="1298589"/>
              <a:ext cx="349731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F595FB6-C2C5-4169-A270-412C906D560B}"/>
                </a:ext>
              </a:extLst>
            </p:cNvPr>
            <p:cNvGrpSpPr/>
            <p:nvPr/>
          </p:nvGrpSpPr>
          <p:grpSpPr>
            <a:xfrm>
              <a:off x="7495215" y="1434632"/>
              <a:ext cx="108615" cy="151403"/>
              <a:chOff x="7506638" y="1432438"/>
              <a:chExt cx="108615" cy="151403"/>
            </a:xfrm>
          </p:grpSpPr>
          <p:sp>
            <p:nvSpPr>
              <p:cNvPr id="247" name="Rectangle 98">
                <a:extLst>
                  <a:ext uri="{FF2B5EF4-FFF2-40B4-BE49-F238E27FC236}">
                    <a16:creationId xmlns:a16="http://schemas.microsoft.com/office/drawing/2014/main" id="{D895CF16-D120-47D5-AFBD-61AC37ABA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6638" y="14324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Rectangle 99">
                <a:extLst>
                  <a:ext uri="{FF2B5EF4-FFF2-40B4-BE49-F238E27FC236}">
                    <a16:creationId xmlns:a16="http://schemas.microsoft.com/office/drawing/2014/main" id="{52BB52AB-357A-4F3D-939D-BFE3138C7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6638" y="15322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E6D1CB8F-E738-42DD-B745-83D1B0F2DD72}"/>
                </a:ext>
              </a:extLst>
            </p:cNvPr>
            <p:cNvGrpSpPr/>
            <p:nvPr/>
          </p:nvGrpSpPr>
          <p:grpSpPr>
            <a:xfrm>
              <a:off x="7661332" y="1434632"/>
              <a:ext cx="106421" cy="151403"/>
              <a:chOff x="7661332" y="1434632"/>
              <a:chExt cx="106421" cy="151403"/>
            </a:xfrm>
          </p:grpSpPr>
          <p:sp>
            <p:nvSpPr>
              <p:cNvPr id="245" name="Rectangle 100">
                <a:extLst>
                  <a:ext uri="{FF2B5EF4-FFF2-40B4-BE49-F238E27FC236}">
                    <a16:creationId xmlns:a16="http://schemas.microsoft.com/office/drawing/2014/main" id="{C1C7682D-BE9B-460D-BF51-1127A7841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1332" y="1434632"/>
                <a:ext cx="106421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Rectangle 101">
                <a:extLst>
                  <a:ext uri="{FF2B5EF4-FFF2-40B4-BE49-F238E27FC236}">
                    <a16:creationId xmlns:a16="http://schemas.microsoft.com/office/drawing/2014/main" id="{715E036F-A315-48A5-88D6-4D11D9047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1332" y="1534470"/>
                <a:ext cx="106421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7" name="Line 102">
              <a:extLst>
                <a:ext uri="{FF2B5EF4-FFF2-40B4-BE49-F238E27FC236}">
                  <a16:creationId xmlns:a16="http://schemas.microsoft.com/office/drawing/2014/main" id="{BEFECF2A-8D95-4074-B8E5-4E4F31A3C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7521" y="1723175"/>
              <a:ext cx="1132228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105">
              <a:extLst>
                <a:ext uri="{FF2B5EF4-FFF2-40B4-BE49-F238E27FC236}">
                  <a16:creationId xmlns:a16="http://schemas.microsoft.com/office/drawing/2014/main" id="{FD12B1BB-F7D1-476C-A3FD-2FE9E80E1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5091" y="1218499"/>
              <a:ext cx="0" cy="8009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Line 106">
              <a:extLst>
                <a:ext uri="{FF2B5EF4-FFF2-40B4-BE49-F238E27FC236}">
                  <a16:creationId xmlns:a16="http://schemas.microsoft.com/office/drawing/2014/main" id="{7558042C-3701-4574-B30D-CB0480F32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1494" y="1218499"/>
              <a:ext cx="0" cy="8009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525CAF1B-9EF7-41B4-BAA4-D644D8AFD23F}"/>
                </a:ext>
              </a:extLst>
            </p:cNvPr>
            <p:cNvGrpSpPr/>
            <p:nvPr/>
          </p:nvGrpSpPr>
          <p:grpSpPr>
            <a:xfrm>
              <a:off x="6784924" y="798304"/>
              <a:ext cx="437437" cy="924639"/>
              <a:chOff x="5815879" y="903952"/>
              <a:chExt cx="437437" cy="924639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81D7685-90D7-4D8C-825F-979A91FF72DD}"/>
                  </a:ext>
                </a:extLst>
              </p:cNvPr>
              <p:cNvSpPr/>
              <p:nvPr/>
            </p:nvSpPr>
            <p:spPr>
              <a:xfrm>
                <a:off x="5937129" y="903952"/>
                <a:ext cx="194936" cy="924639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C056146F-1FDE-44BF-A808-0F2E2596827B}"/>
                  </a:ext>
                </a:extLst>
              </p:cNvPr>
              <p:cNvGrpSpPr/>
              <p:nvPr/>
            </p:nvGrpSpPr>
            <p:grpSpPr>
              <a:xfrm>
                <a:off x="5815879" y="966018"/>
                <a:ext cx="437437" cy="259156"/>
                <a:chOff x="5815879" y="1033818"/>
                <a:chExt cx="437437" cy="279847"/>
              </a:xfrm>
            </p:grpSpPr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42DE7365-FC72-4F4E-8594-1429D258A9B9}"/>
                    </a:ext>
                  </a:extLst>
                </p:cNvPr>
                <p:cNvSpPr/>
                <p:nvPr/>
              </p:nvSpPr>
              <p:spPr>
                <a:xfrm>
                  <a:off x="5815879" y="1089560"/>
                  <a:ext cx="436237" cy="175185"/>
                </a:xfrm>
                <a:prstGeom prst="rect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2B01872F-66AD-4F1A-BA2E-23AE277A5072}"/>
                    </a:ext>
                  </a:extLst>
                </p:cNvPr>
                <p:cNvGrpSpPr/>
                <p:nvPr/>
              </p:nvGrpSpPr>
              <p:grpSpPr>
                <a:xfrm>
                  <a:off x="5815879" y="1033818"/>
                  <a:ext cx="437437" cy="279847"/>
                  <a:chOff x="5815879" y="1033818"/>
                  <a:chExt cx="441960" cy="279847"/>
                </a:xfrm>
              </p:grpSpPr>
              <p:sp>
                <p:nvSpPr>
                  <p:cNvPr id="243" name="Trapezoid 242">
                    <a:extLst>
                      <a:ext uri="{FF2B5EF4-FFF2-40B4-BE49-F238E27FC236}">
                        <a16:creationId xmlns:a16="http://schemas.microsoft.com/office/drawing/2014/main" id="{0B3C8B52-0C6D-4D48-91C2-E973EC433E6F}"/>
                      </a:ext>
                    </a:extLst>
                  </p:cNvPr>
                  <p:cNvSpPr/>
                  <p:nvPr/>
                </p:nvSpPr>
                <p:spPr>
                  <a:xfrm>
                    <a:off x="5815879" y="1033818"/>
                    <a:ext cx="441960" cy="53088"/>
                  </a:xfrm>
                  <a:prstGeom prst="trapezoid">
                    <a:avLst/>
                  </a:prstGeom>
                  <a:solidFill>
                    <a:schemeClr val="tx1"/>
                  </a:solidFill>
                  <a:ln w="12700" cap="flat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4" name="Trapezoid 243">
                    <a:extLst>
                      <a:ext uri="{FF2B5EF4-FFF2-40B4-BE49-F238E27FC236}">
                        <a16:creationId xmlns:a16="http://schemas.microsoft.com/office/drawing/2014/main" id="{F188E6CA-02CD-4325-AAC2-0BAACBF58FCF}"/>
                      </a:ext>
                    </a:extLst>
                  </p:cNvPr>
                  <p:cNvSpPr/>
                  <p:nvPr/>
                </p:nvSpPr>
                <p:spPr>
                  <a:xfrm flipV="1">
                    <a:off x="5815879" y="1262090"/>
                    <a:ext cx="441960" cy="51575"/>
                  </a:xfrm>
                  <a:prstGeom prst="trapezoid">
                    <a:avLst/>
                  </a:prstGeom>
                  <a:solidFill>
                    <a:schemeClr val="tx1"/>
                  </a:solidFill>
                  <a:ln w="12700" cap="flat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A74C54A9-67A8-44A4-929D-A012968EE8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9676" y="1064221"/>
                <a:ext cx="37282" cy="46025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EC37A48B-5860-4E99-AC8C-1CA3746EE1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46881" y="1066680"/>
                <a:ext cx="59405" cy="80438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46ABF499-A822-4776-B631-5A174CDDC22C}"/>
                </a:ext>
              </a:extLst>
            </p:cNvPr>
            <p:cNvGrpSpPr/>
            <p:nvPr/>
          </p:nvGrpSpPr>
          <p:grpSpPr>
            <a:xfrm>
              <a:off x="7329097" y="1434632"/>
              <a:ext cx="108615" cy="151403"/>
              <a:chOff x="7659038" y="1584838"/>
              <a:chExt cx="108615" cy="151403"/>
            </a:xfrm>
          </p:grpSpPr>
          <p:sp>
            <p:nvSpPr>
              <p:cNvPr id="235" name="Rectangle 98">
                <a:extLst>
                  <a:ext uri="{FF2B5EF4-FFF2-40B4-BE49-F238E27FC236}">
                    <a16:creationId xmlns:a16="http://schemas.microsoft.com/office/drawing/2014/main" id="{D15FE2BE-7859-439B-ACB1-D5797B15A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5848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Rectangle 99">
                <a:extLst>
                  <a:ext uri="{FF2B5EF4-FFF2-40B4-BE49-F238E27FC236}">
                    <a16:creationId xmlns:a16="http://schemas.microsoft.com/office/drawing/2014/main" id="{44941991-C897-4420-96BD-44A830D4A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6846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091E068E-A784-49AE-A5FE-A324C67992E2}"/>
                </a:ext>
              </a:extLst>
            </p:cNvPr>
            <p:cNvGrpSpPr/>
            <p:nvPr/>
          </p:nvGrpSpPr>
          <p:grpSpPr>
            <a:xfrm>
              <a:off x="7162979" y="1434632"/>
              <a:ext cx="108615" cy="151403"/>
              <a:chOff x="7659038" y="1584838"/>
              <a:chExt cx="108615" cy="151403"/>
            </a:xfrm>
          </p:grpSpPr>
          <p:sp>
            <p:nvSpPr>
              <p:cNvPr id="233" name="Rectangle 98">
                <a:extLst>
                  <a:ext uri="{FF2B5EF4-FFF2-40B4-BE49-F238E27FC236}">
                    <a16:creationId xmlns:a16="http://schemas.microsoft.com/office/drawing/2014/main" id="{E2D8FAAB-71C0-4916-A50A-A6CC2AACF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5848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99">
                <a:extLst>
                  <a:ext uri="{FF2B5EF4-FFF2-40B4-BE49-F238E27FC236}">
                    <a16:creationId xmlns:a16="http://schemas.microsoft.com/office/drawing/2014/main" id="{9B51E41B-66CE-4383-A5DB-8FF5E3923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6846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18113E0D-4D8D-4044-9755-2648733AF7F4}"/>
              </a:ext>
            </a:extLst>
          </p:cNvPr>
          <p:cNvGrpSpPr/>
          <p:nvPr/>
        </p:nvGrpSpPr>
        <p:grpSpPr>
          <a:xfrm>
            <a:off x="621663" y="2473151"/>
            <a:ext cx="272333" cy="233951"/>
            <a:chOff x="3603706" y="2537628"/>
            <a:chExt cx="411425" cy="353439"/>
          </a:xfrm>
        </p:grpSpPr>
        <p:sp>
          <p:nvSpPr>
            <p:cNvPr id="250" name="Freeform 27">
              <a:extLst>
                <a:ext uri="{FF2B5EF4-FFF2-40B4-BE49-F238E27FC236}">
                  <a16:creationId xmlns:a16="http://schemas.microsoft.com/office/drawing/2014/main" id="{09FEA32D-EA30-4D86-94DC-F8CCB4638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51" name="Rectangle 28">
              <a:extLst>
                <a:ext uri="{FF2B5EF4-FFF2-40B4-BE49-F238E27FC236}">
                  <a16:creationId xmlns:a16="http://schemas.microsoft.com/office/drawing/2014/main" id="{C8DA3A60-67A4-4293-9E7C-66AF27005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52" name="Rectangle 29">
              <a:extLst>
                <a:ext uri="{FF2B5EF4-FFF2-40B4-BE49-F238E27FC236}">
                  <a16:creationId xmlns:a16="http://schemas.microsoft.com/office/drawing/2014/main" id="{57EA8CA5-1349-436B-BE93-F8539D3D6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256" name="TextBox 255">
            <a:extLst>
              <a:ext uri="{FF2B5EF4-FFF2-40B4-BE49-F238E27FC236}">
                <a16:creationId xmlns:a16="http://schemas.microsoft.com/office/drawing/2014/main" id="{64819881-358D-4912-AF69-2AAEE7BE099A}"/>
              </a:ext>
            </a:extLst>
          </p:cNvPr>
          <p:cNvSpPr txBox="1"/>
          <p:nvPr/>
        </p:nvSpPr>
        <p:spPr>
          <a:xfrm>
            <a:off x="255649" y="1863006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Car fails to start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8C28A8EC-E331-4534-9709-83875EC832C5}"/>
              </a:ext>
            </a:extLst>
          </p:cNvPr>
          <p:cNvGrpSpPr/>
          <p:nvPr/>
        </p:nvGrpSpPr>
        <p:grpSpPr>
          <a:xfrm>
            <a:off x="3453207" y="2505629"/>
            <a:ext cx="272333" cy="233951"/>
            <a:chOff x="3603706" y="2537628"/>
            <a:chExt cx="411425" cy="353439"/>
          </a:xfrm>
        </p:grpSpPr>
        <p:sp>
          <p:nvSpPr>
            <p:cNvPr id="258" name="Freeform 27">
              <a:extLst>
                <a:ext uri="{FF2B5EF4-FFF2-40B4-BE49-F238E27FC236}">
                  <a16:creationId xmlns:a16="http://schemas.microsoft.com/office/drawing/2014/main" id="{6D3C9D9B-41AC-4A21-B2F4-329E8A1C3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59" name="Rectangle 28">
              <a:extLst>
                <a:ext uri="{FF2B5EF4-FFF2-40B4-BE49-F238E27FC236}">
                  <a16:creationId xmlns:a16="http://schemas.microsoft.com/office/drawing/2014/main" id="{77A0A25D-AAB2-498B-B1BB-5638504D4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60" name="Rectangle 29">
              <a:extLst>
                <a:ext uri="{FF2B5EF4-FFF2-40B4-BE49-F238E27FC236}">
                  <a16:creationId xmlns:a16="http://schemas.microsoft.com/office/drawing/2014/main" id="{2F7E4C94-73FC-4E26-83CB-19478B3A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D5BD7014-6BE2-424D-97F4-F8B88F6592E1}"/>
              </a:ext>
            </a:extLst>
          </p:cNvPr>
          <p:cNvSpPr txBox="1"/>
          <p:nvPr/>
        </p:nvSpPr>
        <p:spPr>
          <a:xfrm>
            <a:off x="3110986" y="1863006"/>
            <a:ext cx="1024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Puncture</a:t>
            </a: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C2F3ABC2-F9ED-48BD-9AC3-1E4B77407433}"/>
              </a:ext>
            </a:extLst>
          </p:cNvPr>
          <p:cNvGrpSpPr/>
          <p:nvPr/>
        </p:nvGrpSpPr>
        <p:grpSpPr>
          <a:xfrm>
            <a:off x="5018462" y="2454778"/>
            <a:ext cx="634126" cy="421670"/>
            <a:chOff x="861180" y="2784566"/>
            <a:chExt cx="2061636" cy="1370910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EADED867-4BFA-44EE-938A-5A7DAE4C71FD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8F1CF43-2F9E-4AA4-84F4-6FE46BFD916A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17A3EA8A-E0BF-4BB3-B81F-6C2044B4E24C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9C427256-BC63-4AD5-8A3B-9FF1ADF6BDCC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0B9DA8F-B413-4306-B776-CD421246153C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C23D3470-1017-4CBB-8ED0-6DFE4C97D803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4D052CC8-0515-4C21-B948-E1B932FED704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1D10048C-3C03-4D7E-B6F6-C34AB9746CCB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F64E0AF2-7BC1-4A78-9AD1-EC3E36B32435}"/>
              </a:ext>
            </a:extLst>
          </p:cNvPr>
          <p:cNvGrpSpPr/>
          <p:nvPr/>
        </p:nvGrpSpPr>
        <p:grpSpPr>
          <a:xfrm>
            <a:off x="5743588" y="2344044"/>
            <a:ext cx="634126" cy="421670"/>
            <a:chOff x="861180" y="2784566"/>
            <a:chExt cx="2061636" cy="1370910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DDAE2B23-FB07-48CC-8EDB-CCE1D94077E5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3E814A0F-71A7-475E-BFF0-2AECDAE54562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4C31EB95-999F-47F9-BB68-1799C31BC7C1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D7495329-4CE7-4BB8-8877-18B590292DE0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AB33B9DF-BA86-4BED-8D33-6D3F24E46AC3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F1837731-0CC7-4F8D-98B3-E01D0864C74B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4D75AAA5-9EC0-45C0-BA7A-E3AC506E6302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6776B3F-FB7E-4C5F-8678-C7A8A58C0B10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F5F35A15-A06E-4B92-B071-CC9AD29550C0}"/>
              </a:ext>
            </a:extLst>
          </p:cNvPr>
          <p:cNvSpPr txBox="1"/>
          <p:nvPr/>
        </p:nvSpPr>
        <p:spPr>
          <a:xfrm>
            <a:off x="4990041" y="1863006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 delays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8B88A8-127A-4C29-AFB6-1B5F6BAF18AC}"/>
              </a:ext>
            </a:extLst>
          </p:cNvPr>
          <p:cNvGrpSpPr/>
          <p:nvPr/>
        </p:nvGrpSpPr>
        <p:grpSpPr>
          <a:xfrm>
            <a:off x="3480613" y="2761796"/>
            <a:ext cx="229681" cy="141488"/>
            <a:chOff x="3480613" y="2670356"/>
            <a:chExt cx="229681" cy="141488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68A530A-68DE-4692-B696-BAD2A813B9BF}"/>
                </a:ext>
              </a:extLst>
            </p:cNvPr>
            <p:cNvSpPr/>
            <p:nvPr/>
          </p:nvSpPr>
          <p:spPr>
            <a:xfrm>
              <a:off x="3480613" y="2691171"/>
              <a:ext cx="53034" cy="45719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87" name="Isosceles Triangle 286">
              <a:extLst>
                <a:ext uri="{FF2B5EF4-FFF2-40B4-BE49-F238E27FC236}">
                  <a16:creationId xmlns:a16="http://schemas.microsoft.com/office/drawing/2014/main" id="{B1C43124-08CF-47B3-B7DD-B6A561799440}"/>
                </a:ext>
              </a:extLst>
            </p:cNvPr>
            <p:cNvSpPr/>
            <p:nvPr/>
          </p:nvSpPr>
          <p:spPr>
            <a:xfrm>
              <a:off x="3657260" y="2766125"/>
              <a:ext cx="53034" cy="45719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88" name="Isosceles Triangle 287">
              <a:extLst>
                <a:ext uri="{FF2B5EF4-FFF2-40B4-BE49-F238E27FC236}">
                  <a16:creationId xmlns:a16="http://schemas.microsoft.com/office/drawing/2014/main" id="{4B5A1620-BA64-4841-964D-B62833F9B476}"/>
                </a:ext>
              </a:extLst>
            </p:cNvPr>
            <p:cNvSpPr/>
            <p:nvPr/>
          </p:nvSpPr>
          <p:spPr>
            <a:xfrm>
              <a:off x="3552803" y="2747573"/>
              <a:ext cx="53034" cy="45719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89" name="Isosceles Triangle 288">
              <a:extLst>
                <a:ext uri="{FF2B5EF4-FFF2-40B4-BE49-F238E27FC236}">
                  <a16:creationId xmlns:a16="http://schemas.microsoft.com/office/drawing/2014/main" id="{B6722971-2EBD-4649-9D35-286FF4793A91}"/>
                </a:ext>
              </a:extLst>
            </p:cNvPr>
            <p:cNvSpPr/>
            <p:nvPr/>
          </p:nvSpPr>
          <p:spPr>
            <a:xfrm>
              <a:off x="3598130" y="2670356"/>
              <a:ext cx="53034" cy="45719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47A6F76C-B3E3-4E92-B398-51F586993BF4}"/>
              </a:ext>
            </a:extLst>
          </p:cNvPr>
          <p:cNvGrpSpPr/>
          <p:nvPr/>
        </p:nvGrpSpPr>
        <p:grpSpPr>
          <a:xfrm>
            <a:off x="5547694" y="2518239"/>
            <a:ext cx="272333" cy="233951"/>
            <a:chOff x="3603706" y="2537628"/>
            <a:chExt cx="411425" cy="353439"/>
          </a:xfrm>
        </p:grpSpPr>
        <p:sp>
          <p:nvSpPr>
            <p:cNvPr id="273" name="Freeform 27">
              <a:extLst>
                <a:ext uri="{FF2B5EF4-FFF2-40B4-BE49-F238E27FC236}">
                  <a16:creationId xmlns:a16="http://schemas.microsoft.com/office/drawing/2014/main" id="{D910BEA2-C7D2-4120-810E-E5213F445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4" name="Rectangle 28">
              <a:extLst>
                <a:ext uri="{FF2B5EF4-FFF2-40B4-BE49-F238E27FC236}">
                  <a16:creationId xmlns:a16="http://schemas.microsoft.com/office/drawing/2014/main" id="{02ACECF3-2538-40D6-8BF0-8667AE76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5" name="Rectangle 29">
              <a:extLst>
                <a:ext uri="{FF2B5EF4-FFF2-40B4-BE49-F238E27FC236}">
                  <a16:creationId xmlns:a16="http://schemas.microsoft.com/office/drawing/2014/main" id="{FBE5C088-E892-416B-BE12-9BBD8AEA8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9B2A126A-F468-4619-89F5-81B169B4011B}"/>
              </a:ext>
            </a:extLst>
          </p:cNvPr>
          <p:cNvSpPr/>
          <p:nvPr/>
        </p:nvSpPr>
        <p:spPr>
          <a:xfrm>
            <a:off x="7397086" y="1667757"/>
            <a:ext cx="1276065" cy="1276065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828B95-23C6-4C31-9AE8-D71CAC7EE7D8}"/>
              </a:ext>
            </a:extLst>
          </p:cNvPr>
          <p:cNvCxnSpPr>
            <a:stCxn id="25" idx="3"/>
            <a:endCxn id="25" idx="7"/>
          </p:cNvCxnSpPr>
          <p:nvPr/>
        </p:nvCxnSpPr>
        <p:spPr>
          <a:xfrm flipV="1">
            <a:off x="7583961" y="1854632"/>
            <a:ext cx="902315" cy="902315"/>
          </a:xfrm>
          <a:prstGeom prst="line">
            <a:avLst/>
          </a:prstGeom>
          <a:noFill/>
          <a:ln w="158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CCB39D7D-C58E-428E-B4D3-3D2A310716B5}"/>
              </a:ext>
            </a:extLst>
          </p:cNvPr>
          <p:cNvSpPr txBox="1"/>
          <p:nvPr/>
        </p:nvSpPr>
        <p:spPr>
          <a:xfrm>
            <a:off x="7432417" y="3028240"/>
            <a:ext cx="1276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Fail</a:t>
            </a:r>
            <a:r>
              <a:rPr lang="en-US" sz="16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to arrive at all or on time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06DEC49-3963-42F7-822F-244A1BA663E1}"/>
              </a:ext>
            </a:extLst>
          </p:cNvPr>
          <p:cNvCxnSpPr>
            <a:cxnSpLocks/>
          </p:cNvCxnSpPr>
          <p:nvPr/>
        </p:nvCxnSpPr>
        <p:spPr>
          <a:xfrm>
            <a:off x="1023974" y="2943822"/>
            <a:ext cx="6390286" cy="500418"/>
          </a:xfrm>
          <a:prstGeom prst="bentConnector3">
            <a:avLst>
              <a:gd name="adj1" fmla="val 156"/>
            </a:avLst>
          </a:prstGeom>
          <a:noFill/>
          <a:ln w="15875">
            <a:solidFill>
              <a:schemeClr val="accent6"/>
            </a:solidFill>
            <a:tailEnd type="arrow" w="lg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44216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24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24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5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25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56" dur="500" spd="-100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61111E-6 -2.34568E-6 L 0.03681 -2.34568E-6 " pathEditMode="relative" rAng="0" ptsTypes="AA">
                                      <p:cBhvr>
                                        <p:cTn id="61" dur="500" spd="-100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500" fill="hold"/>
                                        <p:tgtEl>
                                          <p:spTgt spid="27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67" dur="500" fill="hold"/>
                                        <p:tgtEl>
                                          <p:spTgt spid="27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20988E-6 L 0.0368 -3.20988E-6 " pathEditMode="relative" rAng="0" ptsTypes="AA">
                                      <p:cBhvr>
                                        <p:cTn id="87" dur="500" spd="-100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1" grpId="1"/>
      <p:bldP spid="196" grpId="0"/>
      <p:bldP spid="196" grpId="1"/>
      <p:bldP spid="197" grpId="0"/>
      <p:bldP spid="197" grpId="1"/>
      <p:bldP spid="198" grpId="0"/>
      <p:bldP spid="198" grpId="1"/>
      <p:bldP spid="256" grpId="0"/>
      <p:bldP spid="261" grpId="0"/>
      <p:bldP spid="285" grpId="0"/>
      <p:bldP spid="25" grpId="0" animBg="1"/>
      <p:bldP spid="290" grpId="0"/>
      <p:bldP spid="29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E079C98F-0920-4BD0-AC37-4C043A387AF2}"/>
              </a:ext>
            </a:extLst>
          </p:cNvPr>
          <p:cNvSpPr txBox="1"/>
          <p:nvPr/>
        </p:nvSpPr>
        <p:spPr>
          <a:xfrm>
            <a:off x="930646" y="447220"/>
            <a:ext cx="728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What is the Difference Between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5E7F941-9D37-4963-BD1B-31DB4A97FF20}"/>
              </a:ext>
            </a:extLst>
          </p:cNvPr>
          <p:cNvSpPr txBox="1"/>
          <p:nvPr/>
        </p:nvSpPr>
        <p:spPr>
          <a:xfrm>
            <a:off x="2324993" y="824808"/>
            <a:ext cx="215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  <a:cs typeface="Amazon Ember Regular" charset="0"/>
              </a:rPr>
              <a:t>Failures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AC3B780-C472-4B44-9363-BABE2D57DE51}"/>
              </a:ext>
            </a:extLst>
          </p:cNvPr>
          <p:cNvSpPr txBox="1"/>
          <p:nvPr/>
        </p:nvSpPr>
        <p:spPr>
          <a:xfrm>
            <a:off x="3453207" y="824808"/>
            <a:ext cx="215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  <a:cs typeface="Amazon Ember Regular" charset="0"/>
              </a:rPr>
              <a:t>and 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16AB0BF-CF14-4DEC-9361-777C4539F589}"/>
              </a:ext>
            </a:extLst>
          </p:cNvPr>
          <p:cNvSpPr txBox="1"/>
          <p:nvPr/>
        </p:nvSpPr>
        <p:spPr>
          <a:xfrm>
            <a:off x="4622365" y="824808"/>
            <a:ext cx="215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  <a:cs typeface="Amazon Ember Regular" charset="0"/>
              </a:rPr>
              <a:t>Outages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A05EB8F-5D84-4252-9FD1-BD389BE0A50F}"/>
              </a:ext>
            </a:extLst>
          </p:cNvPr>
          <p:cNvGrpSpPr/>
          <p:nvPr/>
        </p:nvGrpSpPr>
        <p:grpSpPr>
          <a:xfrm>
            <a:off x="1412790" y="2623996"/>
            <a:ext cx="6175429" cy="123299"/>
            <a:chOff x="5011750" y="2235993"/>
            <a:chExt cx="2416196" cy="156820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9982E89D-2950-4B19-84A3-8392BCA277D5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235993"/>
              <a:ext cx="2416196" cy="0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solid"/>
              <a:round/>
              <a:headEnd/>
              <a:tailEnd/>
            </a:ln>
            <a:extLst/>
          </p:spPr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1B86657-6365-4512-ABA6-ED60FFA892E8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392813"/>
              <a:ext cx="2297778" cy="0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dash"/>
              <a:round/>
              <a:headEnd/>
              <a:tailEnd/>
            </a:ln>
            <a:extLst/>
          </p:spPr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860407F-19AA-4229-B1A1-743129666868}"/>
              </a:ext>
            </a:extLst>
          </p:cNvPr>
          <p:cNvGrpSpPr/>
          <p:nvPr/>
        </p:nvGrpSpPr>
        <p:grpSpPr>
          <a:xfrm>
            <a:off x="706911" y="2415145"/>
            <a:ext cx="634126" cy="421670"/>
            <a:chOff x="861180" y="2784566"/>
            <a:chExt cx="2061636" cy="1370910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188748A7-0174-48EE-A53D-FA549BC4DA99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56B73DB7-8796-43B6-968B-A1BE592A6931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13D07A36-3B81-41F0-AE86-5A2163EA8C4B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E4999C98-1A26-4BD1-8962-0F33F04F53BC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F56F719-E7BE-495F-9B4B-793990FD6F82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F647E1CC-4486-4D83-A668-47A4093936C3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EDDE2E59-E665-4B1C-BDCC-CE90C8E8347E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1C5F9DF-C47B-4CC2-9501-2DD675DA33F4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147D618-CD27-4CC0-9291-E297D21260B1}"/>
              </a:ext>
            </a:extLst>
          </p:cNvPr>
          <p:cNvGrpSpPr/>
          <p:nvPr/>
        </p:nvGrpSpPr>
        <p:grpSpPr>
          <a:xfrm>
            <a:off x="7556318" y="1820488"/>
            <a:ext cx="1174825" cy="924871"/>
            <a:chOff x="6784924" y="798304"/>
            <a:chExt cx="1174825" cy="924871"/>
          </a:xfrm>
        </p:grpSpPr>
        <p:sp>
          <p:nvSpPr>
            <p:cNvPr id="223" name="Freeform 96">
              <a:extLst>
                <a:ext uri="{FF2B5EF4-FFF2-40B4-BE49-F238E27FC236}">
                  <a16:creationId xmlns:a16="http://schemas.microsoft.com/office/drawing/2014/main" id="{1B6A511E-4607-4CCB-A5BA-4EA044072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66" y="1298589"/>
              <a:ext cx="740556" cy="424586"/>
            </a:xfrm>
            <a:custGeom>
              <a:avLst/>
              <a:gdLst>
                <a:gd name="T0" fmla="*/ 250 w 675"/>
                <a:gd name="T1" fmla="*/ 0 h 387"/>
                <a:gd name="T2" fmla="*/ 560 w 675"/>
                <a:gd name="T3" fmla="*/ 0 h 387"/>
                <a:gd name="T4" fmla="*/ 675 w 675"/>
                <a:gd name="T5" fmla="*/ 116 h 387"/>
                <a:gd name="T6" fmla="*/ 675 w 675"/>
                <a:gd name="T7" fmla="*/ 387 h 387"/>
                <a:gd name="T8" fmla="*/ 0 w 675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5" h="387">
                  <a:moveTo>
                    <a:pt x="250" y="0"/>
                  </a:moveTo>
                  <a:lnTo>
                    <a:pt x="560" y="0"/>
                  </a:lnTo>
                  <a:lnTo>
                    <a:pt x="675" y="116"/>
                  </a:lnTo>
                  <a:lnTo>
                    <a:pt x="675" y="387"/>
                  </a:lnTo>
                  <a:lnTo>
                    <a:pt x="0" y="387"/>
                  </a:ln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Line 97">
              <a:extLst>
                <a:ext uri="{FF2B5EF4-FFF2-40B4-BE49-F238E27FC236}">
                  <a16:creationId xmlns:a16="http://schemas.microsoft.com/office/drawing/2014/main" id="{E1B2B363-BC85-42BC-875A-B457F24BF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0261" y="1298589"/>
              <a:ext cx="349731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F595FB6-C2C5-4169-A270-412C906D560B}"/>
                </a:ext>
              </a:extLst>
            </p:cNvPr>
            <p:cNvGrpSpPr/>
            <p:nvPr/>
          </p:nvGrpSpPr>
          <p:grpSpPr>
            <a:xfrm>
              <a:off x="7495215" y="1434632"/>
              <a:ext cx="108615" cy="151403"/>
              <a:chOff x="7506638" y="1432438"/>
              <a:chExt cx="108615" cy="151403"/>
            </a:xfrm>
          </p:grpSpPr>
          <p:sp>
            <p:nvSpPr>
              <p:cNvPr id="247" name="Rectangle 98">
                <a:extLst>
                  <a:ext uri="{FF2B5EF4-FFF2-40B4-BE49-F238E27FC236}">
                    <a16:creationId xmlns:a16="http://schemas.microsoft.com/office/drawing/2014/main" id="{D895CF16-D120-47D5-AFBD-61AC37ABA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6638" y="14324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Rectangle 99">
                <a:extLst>
                  <a:ext uri="{FF2B5EF4-FFF2-40B4-BE49-F238E27FC236}">
                    <a16:creationId xmlns:a16="http://schemas.microsoft.com/office/drawing/2014/main" id="{52BB52AB-357A-4F3D-939D-BFE3138C7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6638" y="15322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E6D1CB8F-E738-42DD-B745-83D1B0F2DD72}"/>
                </a:ext>
              </a:extLst>
            </p:cNvPr>
            <p:cNvGrpSpPr/>
            <p:nvPr/>
          </p:nvGrpSpPr>
          <p:grpSpPr>
            <a:xfrm>
              <a:off x="7661332" y="1434632"/>
              <a:ext cx="106421" cy="151403"/>
              <a:chOff x="7661332" y="1434632"/>
              <a:chExt cx="106421" cy="151403"/>
            </a:xfrm>
          </p:grpSpPr>
          <p:sp>
            <p:nvSpPr>
              <p:cNvPr id="245" name="Rectangle 100">
                <a:extLst>
                  <a:ext uri="{FF2B5EF4-FFF2-40B4-BE49-F238E27FC236}">
                    <a16:creationId xmlns:a16="http://schemas.microsoft.com/office/drawing/2014/main" id="{C1C7682D-BE9B-460D-BF51-1127A7841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1332" y="1434632"/>
                <a:ext cx="106421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Rectangle 101">
                <a:extLst>
                  <a:ext uri="{FF2B5EF4-FFF2-40B4-BE49-F238E27FC236}">
                    <a16:creationId xmlns:a16="http://schemas.microsoft.com/office/drawing/2014/main" id="{715E036F-A315-48A5-88D6-4D11D9047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1332" y="1534470"/>
                <a:ext cx="106421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7" name="Line 102">
              <a:extLst>
                <a:ext uri="{FF2B5EF4-FFF2-40B4-BE49-F238E27FC236}">
                  <a16:creationId xmlns:a16="http://schemas.microsoft.com/office/drawing/2014/main" id="{BEFECF2A-8D95-4074-B8E5-4E4F31A3C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7521" y="1723175"/>
              <a:ext cx="1132228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105">
              <a:extLst>
                <a:ext uri="{FF2B5EF4-FFF2-40B4-BE49-F238E27FC236}">
                  <a16:creationId xmlns:a16="http://schemas.microsoft.com/office/drawing/2014/main" id="{FD12B1BB-F7D1-476C-A3FD-2FE9E80E1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5091" y="1218499"/>
              <a:ext cx="0" cy="8009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Line 106">
              <a:extLst>
                <a:ext uri="{FF2B5EF4-FFF2-40B4-BE49-F238E27FC236}">
                  <a16:creationId xmlns:a16="http://schemas.microsoft.com/office/drawing/2014/main" id="{7558042C-3701-4574-B30D-CB0480F32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1494" y="1218499"/>
              <a:ext cx="0" cy="8009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525CAF1B-9EF7-41B4-BAA4-D644D8AFD23F}"/>
                </a:ext>
              </a:extLst>
            </p:cNvPr>
            <p:cNvGrpSpPr/>
            <p:nvPr/>
          </p:nvGrpSpPr>
          <p:grpSpPr>
            <a:xfrm>
              <a:off x="6784924" y="798304"/>
              <a:ext cx="437437" cy="924639"/>
              <a:chOff x="5815879" y="903952"/>
              <a:chExt cx="437437" cy="924639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81D7685-90D7-4D8C-825F-979A91FF72DD}"/>
                  </a:ext>
                </a:extLst>
              </p:cNvPr>
              <p:cNvSpPr/>
              <p:nvPr/>
            </p:nvSpPr>
            <p:spPr>
              <a:xfrm>
                <a:off x="5937129" y="903952"/>
                <a:ext cx="194936" cy="924639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C056146F-1FDE-44BF-A808-0F2E2596827B}"/>
                  </a:ext>
                </a:extLst>
              </p:cNvPr>
              <p:cNvGrpSpPr/>
              <p:nvPr/>
            </p:nvGrpSpPr>
            <p:grpSpPr>
              <a:xfrm>
                <a:off x="5815879" y="966018"/>
                <a:ext cx="437437" cy="259156"/>
                <a:chOff x="5815879" y="1033818"/>
                <a:chExt cx="437437" cy="279847"/>
              </a:xfrm>
            </p:grpSpPr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42DE7365-FC72-4F4E-8594-1429D258A9B9}"/>
                    </a:ext>
                  </a:extLst>
                </p:cNvPr>
                <p:cNvSpPr/>
                <p:nvPr/>
              </p:nvSpPr>
              <p:spPr>
                <a:xfrm>
                  <a:off x="5815879" y="1089560"/>
                  <a:ext cx="436237" cy="175185"/>
                </a:xfrm>
                <a:prstGeom prst="rect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2B01872F-66AD-4F1A-BA2E-23AE277A5072}"/>
                    </a:ext>
                  </a:extLst>
                </p:cNvPr>
                <p:cNvGrpSpPr/>
                <p:nvPr/>
              </p:nvGrpSpPr>
              <p:grpSpPr>
                <a:xfrm>
                  <a:off x="5815879" y="1033818"/>
                  <a:ext cx="437437" cy="279847"/>
                  <a:chOff x="5815879" y="1033818"/>
                  <a:chExt cx="441960" cy="279847"/>
                </a:xfrm>
              </p:grpSpPr>
              <p:sp>
                <p:nvSpPr>
                  <p:cNvPr id="243" name="Trapezoid 242">
                    <a:extLst>
                      <a:ext uri="{FF2B5EF4-FFF2-40B4-BE49-F238E27FC236}">
                        <a16:creationId xmlns:a16="http://schemas.microsoft.com/office/drawing/2014/main" id="{0B3C8B52-0C6D-4D48-91C2-E973EC433E6F}"/>
                      </a:ext>
                    </a:extLst>
                  </p:cNvPr>
                  <p:cNvSpPr/>
                  <p:nvPr/>
                </p:nvSpPr>
                <p:spPr>
                  <a:xfrm>
                    <a:off x="5815879" y="1033818"/>
                    <a:ext cx="441960" cy="53088"/>
                  </a:xfrm>
                  <a:prstGeom prst="trapezoid">
                    <a:avLst/>
                  </a:prstGeom>
                  <a:solidFill>
                    <a:schemeClr val="tx1"/>
                  </a:solidFill>
                  <a:ln w="12700" cap="flat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4" name="Trapezoid 243">
                    <a:extLst>
                      <a:ext uri="{FF2B5EF4-FFF2-40B4-BE49-F238E27FC236}">
                        <a16:creationId xmlns:a16="http://schemas.microsoft.com/office/drawing/2014/main" id="{F188E6CA-02CD-4325-AAC2-0BAACBF58FCF}"/>
                      </a:ext>
                    </a:extLst>
                  </p:cNvPr>
                  <p:cNvSpPr/>
                  <p:nvPr/>
                </p:nvSpPr>
                <p:spPr>
                  <a:xfrm flipV="1">
                    <a:off x="5815879" y="1262090"/>
                    <a:ext cx="441960" cy="51575"/>
                  </a:xfrm>
                  <a:prstGeom prst="trapezoid">
                    <a:avLst/>
                  </a:prstGeom>
                  <a:solidFill>
                    <a:schemeClr val="tx1"/>
                  </a:solidFill>
                  <a:ln w="12700" cap="flat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A74C54A9-67A8-44A4-929D-A012968EE8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9676" y="1064221"/>
                <a:ext cx="37282" cy="46025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EC37A48B-5860-4E99-AC8C-1CA3746EE1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46881" y="1066680"/>
                <a:ext cx="59405" cy="80438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46ABF499-A822-4776-B631-5A174CDDC22C}"/>
                </a:ext>
              </a:extLst>
            </p:cNvPr>
            <p:cNvGrpSpPr/>
            <p:nvPr/>
          </p:nvGrpSpPr>
          <p:grpSpPr>
            <a:xfrm>
              <a:off x="7329097" y="1434632"/>
              <a:ext cx="108615" cy="151403"/>
              <a:chOff x="7659038" y="1584838"/>
              <a:chExt cx="108615" cy="151403"/>
            </a:xfrm>
          </p:grpSpPr>
          <p:sp>
            <p:nvSpPr>
              <p:cNvPr id="235" name="Rectangle 98">
                <a:extLst>
                  <a:ext uri="{FF2B5EF4-FFF2-40B4-BE49-F238E27FC236}">
                    <a16:creationId xmlns:a16="http://schemas.microsoft.com/office/drawing/2014/main" id="{D15FE2BE-7859-439B-ACB1-D5797B15A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5848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Rectangle 99">
                <a:extLst>
                  <a:ext uri="{FF2B5EF4-FFF2-40B4-BE49-F238E27FC236}">
                    <a16:creationId xmlns:a16="http://schemas.microsoft.com/office/drawing/2014/main" id="{44941991-C897-4420-96BD-44A830D4A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6846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091E068E-A784-49AE-A5FE-A324C67992E2}"/>
                </a:ext>
              </a:extLst>
            </p:cNvPr>
            <p:cNvGrpSpPr/>
            <p:nvPr/>
          </p:nvGrpSpPr>
          <p:grpSpPr>
            <a:xfrm>
              <a:off x="7162979" y="1434632"/>
              <a:ext cx="108615" cy="151403"/>
              <a:chOff x="7659038" y="1584838"/>
              <a:chExt cx="108615" cy="151403"/>
            </a:xfrm>
          </p:grpSpPr>
          <p:sp>
            <p:nvSpPr>
              <p:cNvPr id="233" name="Rectangle 98">
                <a:extLst>
                  <a:ext uri="{FF2B5EF4-FFF2-40B4-BE49-F238E27FC236}">
                    <a16:creationId xmlns:a16="http://schemas.microsoft.com/office/drawing/2014/main" id="{E2D8FAAB-71C0-4916-A50A-A6CC2AACF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5848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99">
                <a:extLst>
                  <a:ext uri="{FF2B5EF4-FFF2-40B4-BE49-F238E27FC236}">
                    <a16:creationId xmlns:a16="http://schemas.microsoft.com/office/drawing/2014/main" id="{9B51E41B-66CE-4383-A5DB-8FF5E3923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6846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18113E0D-4D8D-4044-9755-2648733AF7F4}"/>
              </a:ext>
            </a:extLst>
          </p:cNvPr>
          <p:cNvGrpSpPr/>
          <p:nvPr/>
        </p:nvGrpSpPr>
        <p:grpSpPr>
          <a:xfrm>
            <a:off x="621663" y="2473151"/>
            <a:ext cx="272333" cy="233951"/>
            <a:chOff x="3603706" y="2537628"/>
            <a:chExt cx="411425" cy="353439"/>
          </a:xfrm>
        </p:grpSpPr>
        <p:sp>
          <p:nvSpPr>
            <p:cNvPr id="250" name="Freeform 27">
              <a:extLst>
                <a:ext uri="{FF2B5EF4-FFF2-40B4-BE49-F238E27FC236}">
                  <a16:creationId xmlns:a16="http://schemas.microsoft.com/office/drawing/2014/main" id="{09FEA32D-EA30-4D86-94DC-F8CCB4638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51" name="Rectangle 28">
              <a:extLst>
                <a:ext uri="{FF2B5EF4-FFF2-40B4-BE49-F238E27FC236}">
                  <a16:creationId xmlns:a16="http://schemas.microsoft.com/office/drawing/2014/main" id="{C8DA3A60-67A4-4293-9E7C-66AF27005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52" name="Rectangle 29">
              <a:extLst>
                <a:ext uri="{FF2B5EF4-FFF2-40B4-BE49-F238E27FC236}">
                  <a16:creationId xmlns:a16="http://schemas.microsoft.com/office/drawing/2014/main" id="{57EA8CA5-1349-436B-BE93-F8539D3D6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256" name="TextBox 255">
            <a:extLst>
              <a:ext uri="{FF2B5EF4-FFF2-40B4-BE49-F238E27FC236}">
                <a16:creationId xmlns:a16="http://schemas.microsoft.com/office/drawing/2014/main" id="{64819881-358D-4912-AF69-2AAEE7BE099A}"/>
              </a:ext>
            </a:extLst>
          </p:cNvPr>
          <p:cNvSpPr txBox="1"/>
          <p:nvPr/>
        </p:nvSpPr>
        <p:spPr>
          <a:xfrm>
            <a:off x="255649" y="1863006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Car fails to start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8C28A8EC-E331-4534-9709-83875EC832C5}"/>
              </a:ext>
            </a:extLst>
          </p:cNvPr>
          <p:cNvGrpSpPr/>
          <p:nvPr/>
        </p:nvGrpSpPr>
        <p:grpSpPr>
          <a:xfrm>
            <a:off x="3453207" y="2505629"/>
            <a:ext cx="272333" cy="233951"/>
            <a:chOff x="3603706" y="2537628"/>
            <a:chExt cx="411425" cy="353439"/>
          </a:xfrm>
        </p:grpSpPr>
        <p:sp>
          <p:nvSpPr>
            <p:cNvPr id="258" name="Freeform 27">
              <a:extLst>
                <a:ext uri="{FF2B5EF4-FFF2-40B4-BE49-F238E27FC236}">
                  <a16:creationId xmlns:a16="http://schemas.microsoft.com/office/drawing/2014/main" id="{6D3C9D9B-41AC-4A21-B2F4-329E8A1C3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59" name="Rectangle 28">
              <a:extLst>
                <a:ext uri="{FF2B5EF4-FFF2-40B4-BE49-F238E27FC236}">
                  <a16:creationId xmlns:a16="http://schemas.microsoft.com/office/drawing/2014/main" id="{77A0A25D-AAB2-498B-B1BB-5638504D4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60" name="Rectangle 29">
              <a:extLst>
                <a:ext uri="{FF2B5EF4-FFF2-40B4-BE49-F238E27FC236}">
                  <a16:creationId xmlns:a16="http://schemas.microsoft.com/office/drawing/2014/main" id="{2F7E4C94-73FC-4E26-83CB-19478B3A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D5BD7014-6BE2-424D-97F4-F8B88F6592E1}"/>
              </a:ext>
            </a:extLst>
          </p:cNvPr>
          <p:cNvSpPr txBox="1"/>
          <p:nvPr/>
        </p:nvSpPr>
        <p:spPr>
          <a:xfrm>
            <a:off x="3110986" y="1863006"/>
            <a:ext cx="1024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Puncture</a:t>
            </a: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C2F3ABC2-F9ED-48BD-9AC3-1E4B77407433}"/>
              </a:ext>
            </a:extLst>
          </p:cNvPr>
          <p:cNvGrpSpPr/>
          <p:nvPr/>
        </p:nvGrpSpPr>
        <p:grpSpPr>
          <a:xfrm>
            <a:off x="5018462" y="2454778"/>
            <a:ext cx="634126" cy="421670"/>
            <a:chOff x="861180" y="2784566"/>
            <a:chExt cx="2061636" cy="1370910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EADED867-4BFA-44EE-938A-5A7DAE4C71FD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8F1CF43-2F9E-4AA4-84F4-6FE46BFD916A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17A3EA8A-E0BF-4BB3-B81F-6C2044B4E24C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9C427256-BC63-4AD5-8A3B-9FF1ADF6BDCC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0B9DA8F-B413-4306-B776-CD421246153C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C23D3470-1017-4CBB-8ED0-6DFE4C97D803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4D052CC8-0515-4C21-B948-E1B932FED704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1D10048C-3C03-4D7E-B6F6-C34AB9746CCB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F64E0AF2-7BC1-4A78-9AD1-EC3E36B32435}"/>
              </a:ext>
            </a:extLst>
          </p:cNvPr>
          <p:cNvGrpSpPr/>
          <p:nvPr/>
        </p:nvGrpSpPr>
        <p:grpSpPr>
          <a:xfrm>
            <a:off x="5743588" y="2344044"/>
            <a:ext cx="634126" cy="421670"/>
            <a:chOff x="861180" y="2784566"/>
            <a:chExt cx="2061636" cy="1370910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DDAE2B23-FB07-48CC-8EDB-CCE1D94077E5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3E814A0F-71A7-475E-BFF0-2AECDAE54562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4C31EB95-999F-47F9-BB68-1799C31BC7C1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D7495329-4CE7-4BB8-8877-18B590292DE0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AB33B9DF-BA86-4BED-8D33-6D3F24E46AC3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F1837731-0CC7-4F8D-98B3-E01D0864C74B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4D75AAA5-9EC0-45C0-BA7A-E3AC506E6302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6776B3F-FB7E-4C5F-8678-C7A8A58C0B10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F5F35A15-A06E-4B92-B071-CC9AD29550C0}"/>
              </a:ext>
            </a:extLst>
          </p:cNvPr>
          <p:cNvSpPr txBox="1"/>
          <p:nvPr/>
        </p:nvSpPr>
        <p:spPr>
          <a:xfrm>
            <a:off x="4990041" y="1863006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 delays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8B88A8-127A-4C29-AFB6-1B5F6BAF18AC}"/>
              </a:ext>
            </a:extLst>
          </p:cNvPr>
          <p:cNvGrpSpPr/>
          <p:nvPr/>
        </p:nvGrpSpPr>
        <p:grpSpPr>
          <a:xfrm>
            <a:off x="3480613" y="2761796"/>
            <a:ext cx="229681" cy="141488"/>
            <a:chOff x="3480613" y="2670356"/>
            <a:chExt cx="229681" cy="141488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68A530A-68DE-4692-B696-BAD2A813B9BF}"/>
                </a:ext>
              </a:extLst>
            </p:cNvPr>
            <p:cNvSpPr/>
            <p:nvPr/>
          </p:nvSpPr>
          <p:spPr>
            <a:xfrm>
              <a:off x="3480613" y="2691171"/>
              <a:ext cx="53034" cy="45719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87" name="Isosceles Triangle 286">
              <a:extLst>
                <a:ext uri="{FF2B5EF4-FFF2-40B4-BE49-F238E27FC236}">
                  <a16:creationId xmlns:a16="http://schemas.microsoft.com/office/drawing/2014/main" id="{B1C43124-08CF-47B3-B7DD-B6A561799440}"/>
                </a:ext>
              </a:extLst>
            </p:cNvPr>
            <p:cNvSpPr/>
            <p:nvPr/>
          </p:nvSpPr>
          <p:spPr>
            <a:xfrm>
              <a:off x="3657260" y="2766125"/>
              <a:ext cx="53034" cy="45719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88" name="Isosceles Triangle 287">
              <a:extLst>
                <a:ext uri="{FF2B5EF4-FFF2-40B4-BE49-F238E27FC236}">
                  <a16:creationId xmlns:a16="http://schemas.microsoft.com/office/drawing/2014/main" id="{4B5A1620-BA64-4841-964D-B62833F9B476}"/>
                </a:ext>
              </a:extLst>
            </p:cNvPr>
            <p:cNvSpPr/>
            <p:nvPr/>
          </p:nvSpPr>
          <p:spPr>
            <a:xfrm>
              <a:off x="3552803" y="2747573"/>
              <a:ext cx="53034" cy="45719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89" name="Isosceles Triangle 288">
              <a:extLst>
                <a:ext uri="{FF2B5EF4-FFF2-40B4-BE49-F238E27FC236}">
                  <a16:creationId xmlns:a16="http://schemas.microsoft.com/office/drawing/2014/main" id="{B6722971-2EBD-4649-9D35-286FF4793A91}"/>
                </a:ext>
              </a:extLst>
            </p:cNvPr>
            <p:cNvSpPr/>
            <p:nvPr/>
          </p:nvSpPr>
          <p:spPr>
            <a:xfrm>
              <a:off x="3598130" y="2670356"/>
              <a:ext cx="53034" cy="45719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47A6F76C-B3E3-4E92-B398-51F586993BF4}"/>
              </a:ext>
            </a:extLst>
          </p:cNvPr>
          <p:cNvGrpSpPr/>
          <p:nvPr/>
        </p:nvGrpSpPr>
        <p:grpSpPr>
          <a:xfrm>
            <a:off x="5547694" y="2518239"/>
            <a:ext cx="272333" cy="233951"/>
            <a:chOff x="3603706" y="2537628"/>
            <a:chExt cx="411425" cy="353439"/>
          </a:xfrm>
        </p:grpSpPr>
        <p:sp>
          <p:nvSpPr>
            <p:cNvPr id="273" name="Freeform 27">
              <a:extLst>
                <a:ext uri="{FF2B5EF4-FFF2-40B4-BE49-F238E27FC236}">
                  <a16:creationId xmlns:a16="http://schemas.microsoft.com/office/drawing/2014/main" id="{D910BEA2-C7D2-4120-810E-E5213F445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4" name="Rectangle 28">
              <a:extLst>
                <a:ext uri="{FF2B5EF4-FFF2-40B4-BE49-F238E27FC236}">
                  <a16:creationId xmlns:a16="http://schemas.microsoft.com/office/drawing/2014/main" id="{02ACECF3-2538-40D6-8BF0-8667AE76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5" name="Rectangle 29">
              <a:extLst>
                <a:ext uri="{FF2B5EF4-FFF2-40B4-BE49-F238E27FC236}">
                  <a16:creationId xmlns:a16="http://schemas.microsoft.com/office/drawing/2014/main" id="{FBE5C088-E892-416B-BE12-9BBD8AEA8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9B2A126A-F468-4619-89F5-81B169B4011B}"/>
              </a:ext>
            </a:extLst>
          </p:cNvPr>
          <p:cNvSpPr/>
          <p:nvPr/>
        </p:nvSpPr>
        <p:spPr>
          <a:xfrm>
            <a:off x="7397086" y="1667757"/>
            <a:ext cx="1276065" cy="1276065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828B95-23C6-4C31-9AE8-D71CAC7EE7D8}"/>
              </a:ext>
            </a:extLst>
          </p:cNvPr>
          <p:cNvCxnSpPr>
            <a:stCxn id="25" idx="3"/>
            <a:endCxn id="25" idx="7"/>
          </p:cNvCxnSpPr>
          <p:nvPr/>
        </p:nvCxnSpPr>
        <p:spPr>
          <a:xfrm flipV="1">
            <a:off x="7583961" y="1854632"/>
            <a:ext cx="902315" cy="902315"/>
          </a:xfrm>
          <a:prstGeom prst="line">
            <a:avLst/>
          </a:prstGeom>
          <a:noFill/>
          <a:ln w="158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CCB39D7D-C58E-428E-B4D3-3D2A310716B5}"/>
              </a:ext>
            </a:extLst>
          </p:cNvPr>
          <p:cNvSpPr txBox="1"/>
          <p:nvPr/>
        </p:nvSpPr>
        <p:spPr>
          <a:xfrm>
            <a:off x="7432417" y="3028240"/>
            <a:ext cx="12760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Still </a:t>
            </a:r>
            <a:br>
              <a:rPr lang="en-US" sz="16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arrive at destination </a:t>
            </a:r>
            <a:r>
              <a:rPr lang="en-US" sz="1600" b="1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late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06DEC49-3963-42F7-822F-244A1BA663E1}"/>
              </a:ext>
            </a:extLst>
          </p:cNvPr>
          <p:cNvCxnSpPr>
            <a:cxnSpLocks/>
          </p:cNvCxnSpPr>
          <p:nvPr/>
        </p:nvCxnSpPr>
        <p:spPr>
          <a:xfrm>
            <a:off x="5743588" y="3028240"/>
            <a:ext cx="1670672" cy="416000"/>
          </a:xfrm>
          <a:prstGeom prst="bentConnector3">
            <a:avLst>
              <a:gd name="adj1" fmla="val -239"/>
            </a:avLst>
          </a:prstGeom>
          <a:noFill/>
          <a:ln w="15875">
            <a:solidFill>
              <a:schemeClr val="accent6"/>
            </a:solidFill>
            <a:tailEnd type="arrow" w="lg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E45396-FA17-452C-AA93-B514AC3F00F8}"/>
              </a:ext>
            </a:extLst>
          </p:cNvPr>
          <p:cNvSpPr txBox="1"/>
          <p:nvPr/>
        </p:nvSpPr>
        <p:spPr>
          <a:xfrm>
            <a:off x="467866" y="1588901"/>
            <a:ext cx="1136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Call a taxi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B3DDEB-9998-4016-AEE6-58965FAC43EE}"/>
              </a:ext>
            </a:extLst>
          </p:cNvPr>
          <p:cNvSpPr txBox="1"/>
          <p:nvPr/>
        </p:nvSpPr>
        <p:spPr>
          <a:xfrm>
            <a:off x="2921195" y="1588901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Spare wheel</a:t>
            </a:r>
          </a:p>
        </p:txBody>
      </p:sp>
    </p:spTree>
    <p:extLst>
      <p:ext uri="{BB962C8B-B14F-4D97-AF65-F5344CB8AC3E}">
        <p14:creationId xmlns:p14="http://schemas.microsoft.com/office/powerpoint/2010/main" val="2032946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B506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-8.33333E-7 -0.05463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4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B506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71605E-6 L 0.0368 2.71605E-6 " pathEditMode="relative" rAng="0" ptsTypes="AA">
                                      <p:cBhvr>
                                        <p:cTn id="52" dur="500" spd="-100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261" grpId="0"/>
      <p:bldP spid="25" grpId="0" animBg="1"/>
      <p:bldP spid="290" grpId="0"/>
      <p:bldP spid="290" grpId="1"/>
      <p:bldP spid="87" grpId="0"/>
      <p:bldP spid="87" grpId="1"/>
      <p:bldP spid="88" grpId="0"/>
      <p:bldP spid="8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E079C98F-0920-4BD0-AC37-4C043A387AF2}"/>
              </a:ext>
            </a:extLst>
          </p:cNvPr>
          <p:cNvSpPr txBox="1"/>
          <p:nvPr/>
        </p:nvSpPr>
        <p:spPr>
          <a:xfrm>
            <a:off x="930646" y="447220"/>
            <a:ext cx="728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What is the Difference Between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5E7F941-9D37-4963-BD1B-31DB4A97FF20}"/>
              </a:ext>
            </a:extLst>
          </p:cNvPr>
          <p:cNvSpPr txBox="1"/>
          <p:nvPr/>
        </p:nvSpPr>
        <p:spPr>
          <a:xfrm>
            <a:off x="2324993" y="824808"/>
            <a:ext cx="215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  <a:cs typeface="Amazon Ember Regular" charset="0"/>
              </a:rPr>
              <a:t>Failures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AC3B780-C472-4B44-9363-BABE2D57DE51}"/>
              </a:ext>
            </a:extLst>
          </p:cNvPr>
          <p:cNvSpPr txBox="1"/>
          <p:nvPr/>
        </p:nvSpPr>
        <p:spPr>
          <a:xfrm>
            <a:off x="3453207" y="824808"/>
            <a:ext cx="215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  <a:cs typeface="Amazon Ember Regular" charset="0"/>
              </a:rPr>
              <a:t>and 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16AB0BF-CF14-4DEC-9361-777C4539F589}"/>
              </a:ext>
            </a:extLst>
          </p:cNvPr>
          <p:cNvSpPr txBox="1"/>
          <p:nvPr/>
        </p:nvSpPr>
        <p:spPr>
          <a:xfrm>
            <a:off x="4622365" y="824808"/>
            <a:ext cx="215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  <a:cs typeface="Amazon Ember Regular" charset="0"/>
              </a:rPr>
              <a:t>Outages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A05EB8F-5D84-4252-9FD1-BD389BE0A50F}"/>
              </a:ext>
            </a:extLst>
          </p:cNvPr>
          <p:cNvGrpSpPr/>
          <p:nvPr/>
        </p:nvGrpSpPr>
        <p:grpSpPr>
          <a:xfrm>
            <a:off x="1412790" y="2623996"/>
            <a:ext cx="6175429" cy="123299"/>
            <a:chOff x="5011750" y="2235993"/>
            <a:chExt cx="2416196" cy="156820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9982E89D-2950-4B19-84A3-8392BCA277D5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235993"/>
              <a:ext cx="2416196" cy="0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solid"/>
              <a:round/>
              <a:headEnd/>
              <a:tailEnd/>
            </a:ln>
            <a:extLst/>
          </p:spPr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1B86657-6365-4512-ABA6-ED60FFA892E8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392813"/>
              <a:ext cx="2297778" cy="0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dash"/>
              <a:round/>
              <a:headEnd/>
              <a:tailEnd/>
            </a:ln>
            <a:extLst/>
          </p:spPr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860407F-19AA-4229-B1A1-743129666868}"/>
              </a:ext>
            </a:extLst>
          </p:cNvPr>
          <p:cNvGrpSpPr/>
          <p:nvPr/>
        </p:nvGrpSpPr>
        <p:grpSpPr>
          <a:xfrm>
            <a:off x="706911" y="2415145"/>
            <a:ext cx="634126" cy="421670"/>
            <a:chOff x="861180" y="2784566"/>
            <a:chExt cx="2061636" cy="1370910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188748A7-0174-48EE-A53D-FA549BC4DA99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56B73DB7-8796-43B6-968B-A1BE592A6931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13D07A36-3B81-41F0-AE86-5A2163EA8C4B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E4999C98-1A26-4BD1-8962-0F33F04F53BC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F56F719-E7BE-495F-9B4B-793990FD6F82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F647E1CC-4486-4D83-A668-47A4093936C3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EDDE2E59-E665-4B1C-BDCC-CE90C8E8347E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1C5F9DF-C47B-4CC2-9501-2DD675DA33F4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147D618-CD27-4CC0-9291-E297D21260B1}"/>
              </a:ext>
            </a:extLst>
          </p:cNvPr>
          <p:cNvGrpSpPr/>
          <p:nvPr/>
        </p:nvGrpSpPr>
        <p:grpSpPr>
          <a:xfrm>
            <a:off x="7556318" y="1820488"/>
            <a:ext cx="1174825" cy="924871"/>
            <a:chOff x="6784924" y="798304"/>
            <a:chExt cx="1174825" cy="924871"/>
          </a:xfrm>
        </p:grpSpPr>
        <p:sp>
          <p:nvSpPr>
            <p:cNvPr id="223" name="Freeform 96">
              <a:extLst>
                <a:ext uri="{FF2B5EF4-FFF2-40B4-BE49-F238E27FC236}">
                  <a16:creationId xmlns:a16="http://schemas.microsoft.com/office/drawing/2014/main" id="{1B6A511E-4607-4CCB-A5BA-4EA044072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66" y="1298589"/>
              <a:ext cx="740556" cy="424586"/>
            </a:xfrm>
            <a:custGeom>
              <a:avLst/>
              <a:gdLst>
                <a:gd name="T0" fmla="*/ 250 w 675"/>
                <a:gd name="T1" fmla="*/ 0 h 387"/>
                <a:gd name="T2" fmla="*/ 560 w 675"/>
                <a:gd name="T3" fmla="*/ 0 h 387"/>
                <a:gd name="T4" fmla="*/ 675 w 675"/>
                <a:gd name="T5" fmla="*/ 116 h 387"/>
                <a:gd name="T6" fmla="*/ 675 w 675"/>
                <a:gd name="T7" fmla="*/ 387 h 387"/>
                <a:gd name="T8" fmla="*/ 0 w 675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5" h="387">
                  <a:moveTo>
                    <a:pt x="250" y="0"/>
                  </a:moveTo>
                  <a:lnTo>
                    <a:pt x="560" y="0"/>
                  </a:lnTo>
                  <a:lnTo>
                    <a:pt x="675" y="116"/>
                  </a:lnTo>
                  <a:lnTo>
                    <a:pt x="675" y="387"/>
                  </a:lnTo>
                  <a:lnTo>
                    <a:pt x="0" y="387"/>
                  </a:ln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Line 97">
              <a:extLst>
                <a:ext uri="{FF2B5EF4-FFF2-40B4-BE49-F238E27FC236}">
                  <a16:creationId xmlns:a16="http://schemas.microsoft.com/office/drawing/2014/main" id="{E1B2B363-BC85-42BC-875A-B457F24BF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0261" y="1298589"/>
              <a:ext cx="349731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F595FB6-C2C5-4169-A270-412C906D560B}"/>
                </a:ext>
              </a:extLst>
            </p:cNvPr>
            <p:cNvGrpSpPr/>
            <p:nvPr/>
          </p:nvGrpSpPr>
          <p:grpSpPr>
            <a:xfrm>
              <a:off x="7495215" y="1434632"/>
              <a:ext cx="108615" cy="151403"/>
              <a:chOff x="7506638" y="1432438"/>
              <a:chExt cx="108615" cy="151403"/>
            </a:xfrm>
          </p:grpSpPr>
          <p:sp>
            <p:nvSpPr>
              <p:cNvPr id="247" name="Rectangle 98">
                <a:extLst>
                  <a:ext uri="{FF2B5EF4-FFF2-40B4-BE49-F238E27FC236}">
                    <a16:creationId xmlns:a16="http://schemas.microsoft.com/office/drawing/2014/main" id="{D895CF16-D120-47D5-AFBD-61AC37ABA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6638" y="14324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Rectangle 99">
                <a:extLst>
                  <a:ext uri="{FF2B5EF4-FFF2-40B4-BE49-F238E27FC236}">
                    <a16:creationId xmlns:a16="http://schemas.microsoft.com/office/drawing/2014/main" id="{52BB52AB-357A-4F3D-939D-BFE3138C7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6638" y="15322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E6D1CB8F-E738-42DD-B745-83D1B0F2DD72}"/>
                </a:ext>
              </a:extLst>
            </p:cNvPr>
            <p:cNvGrpSpPr/>
            <p:nvPr/>
          </p:nvGrpSpPr>
          <p:grpSpPr>
            <a:xfrm>
              <a:off x="7661332" y="1434632"/>
              <a:ext cx="106421" cy="151403"/>
              <a:chOff x="7661332" y="1434632"/>
              <a:chExt cx="106421" cy="151403"/>
            </a:xfrm>
          </p:grpSpPr>
          <p:sp>
            <p:nvSpPr>
              <p:cNvPr id="245" name="Rectangle 100">
                <a:extLst>
                  <a:ext uri="{FF2B5EF4-FFF2-40B4-BE49-F238E27FC236}">
                    <a16:creationId xmlns:a16="http://schemas.microsoft.com/office/drawing/2014/main" id="{C1C7682D-BE9B-460D-BF51-1127A7841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1332" y="1434632"/>
                <a:ext cx="106421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Rectangle 101">
                <a:extLst>
                  <a:ext uri="{FF2B5EF4-FFF2-40B4-BE49-F238E27FC236}">
                    <a16:creationId xmlns:a16="http://schemas.microsoft.com/office/drawing/2014/main" id="{715E036F-A315-48A5-88D6-4D11D9047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1332" y="1534470"/>
                <a:ext cx="106421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7" name="Line 102">
              <a:extLst>
                <a:ext uri="{FF2B5EF4-FFF2-40B4-BE49-F238E27FC236}">
                  <a16:creationId xmlns:a16="http://schemas.microsoft.com/office/drawing/2014/main" id="{BEFECF2A-8D95-4074-B8E5-4E4F31A3C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7521" y="1723175"/>
              <a:ext cx="1132228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105">
              <a:extLst>
                <a:ext uri="{FF2B5EF4-FFF2-40B4-BE49-F238E27FC236}">
                  <a16:creationId xmlns:a16="http://schemas.microsoft.com/office/drawing/2014/main" id="{FD12B1BB-F7D1-476C-A3FD-2FE9E80E1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5091" y="1218499"/>
              <a:ext cx="0" cy="8009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Line 106">
              <a:extLst>
                <a:ext uri="{FF2B5EF4-FFF2-40B4-BE49-F238E27FC236}">
                  <a16:creationId xmlns:a16="http://schemas.microsoft.com/office/drawing/2014/main" id="{7558042C-3701-4574-B30D-CB0480F32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1494" y="1218499"/>
              <a:ext cx="0" cy="8009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525CAF1B-9EF7-41B4-BAA4-D644D8AFD23F}"/>
                </a:ext>
              </a:extLst>
            </p:cNvPr>
            <p:cNvGrpSpPr/>
            <p:nvPr/>
          </p:nvGrpSpPr>
          <p:grpSpPr>
            <a:xfrm>
              <a:off x="6784924" y="798304"/>
              <a:ext cx="437437" cy="924639"/>
              <a:chOff x="5815879" y="903952"/>
              <a:chExt cx="437437" cy="924639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81D7685-90D7-4D8C-825F-979A91FF72DD}"/>
                  </a:ext>
                </a:extLst>
              </p:cNvPr>
              <p:cNvSpPr/>
              <p:nvPr/>
            </p:nvSpPr>
            <p:spPr>
              <a:xfrm>
                <a:off x="5937129" y="903952"/>
                <a:ext cx="194936" cy="924639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C056146F-1FDE-44BF-A808-0F2E2596827B}"/>
                  </a:ext>
                </a:extLst>
              </p:cNvPr>
              <p:cNvGrpSpPr/>
              <p:nvPr/>
            </p:nvGrpSpPr>
            <p:grpSpPr>
              <a:xfrm>
                <a:off x="5815879" y="966018"/>
                <a:ext cx="437437" cy="259156"/>
                <a:chOff x="5815879" y="1033818"/>
                <a:chExt cx="437437" cy="279847"/>
              </a:xfrm>
            </p:grpSpPr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42DE7365-FC72-4F4E-8594-1429D258A9B9}"/>
                    </a:ext>
                  </a:extLst>
                </p:cNvPr>
                <p:cNvSpPr/>
                <p:nvPr/>
              </p:nvSpPr>
              <p:spPr>
                <a:xfrm>
                  <a:off x="5815879" y="1089560"/>
                  <a:ext cx="436237" cy="175185"/>
                </a:xfrm>
                <a:prstGeom prst="rect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2B01872F-66AD-4F1A-BA2E-23AE277A5072}"/>
                    </a:ext>
                  </a:extLst>
                </p:cNvPr>
                <p:cNvGrpSpPr/>
                <p:nvPr/>
              </p:nvGrpSpPr>
              <p:grpSpPr>
                <a:xfrm>
                  <a:off x="5815879" y="1033818"/>
                  <a:ext cx="437437" cy="279847"/>
                  <a:chOff x="5815879" y="1033818"/>
                  <a:chExt cx="441960" cy="279847"/>
                </a:xfrm>
              </p:grpSpPr>
              <p:sp>
                <p:nvSpPr>
                  <p:cNvPr id="243" name="Trapezoid 242">
                    <a:extLst>
                      <a:ext uri="{FF2B5EF4-FFF2-40B4-BE49-F238E27FC236}">
                        <a16:creationId xmlns:a16="http://schemas.microsoft.com/office/drawing/2014/main" id="{0B3C8B52-0C6D-4D48-91C2-E973EC433E6F}"/>
                      </a:ext>
                    </a:extLst>
                  </p:cNvPr>
                  <p:cNvSpPr/>
                  <p:nvPr/>
                </p:nvSpPr>
                <p:spPr>
                  <a:xfrm>
                    <a:off x="5815879" y="1033818"/>
                    <a:ext cx="441960" cy="53088"/>
                  </a:xfrm>
                  <a:prstGeom prst="trapezoid">
                    <a:avLst/>
                  </a:prstGeom>
                  <a:solidFill>
                    <a:schemeClr val="tx1"/>
                  </a:solidFill>
                  <a:ln w="12700" cap="flat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4" name="Trapezoid 243">
                    <a:extLst>
                      <a:ext uri="{FF2B5EF4-FFF2-40B4-BE49-F238E27FC236}">
                        <a16:creationId xmlns:a16="http://schemas.microsoft.com/office/drawing/2014/main" id="{F188E6CA-02CD-4325-AAC2-0BAACBF58FCF}"/>
                      </a:ext>
                    </a:extLst>
                  </p:cNvPr>
                  <p:cNvSpPr/>
                  <p:nvPr/>
                </p:nvSpPr>
                <p:spPr>
                  <a:xfrm flipV="1">
                    <a:off x="5815879" y="1262090"/>
                    <a:ext cx="441960" cy="51575"/>
                  </a:xfrm>
                  <a:prstGeom prst="trapezoid">
                    <a:avLst/>
                  </a:prstGeom>
                  <a:solidFill>
                    <a:schemeClr val="tx1"/>
                  </a:solidFill>
                  <a:ln w="12700" cap="flat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A74C54A9-67A8-44A4-929D-A012968EE8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9676" y="1064221"/>
                <a:ext cx="37282" cy="46025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EC37A48B-5860-4E99-AC8C-1CA3746EE1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46881" y="1066680"/>
                <a:ext cx="59405" cy="80438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46ABF499-A822-4776-B631-5A174CDDC22C}"/>
                </a:ext>
              </a:extLst>
            </p:cNvPr>
            <p:cNvGrpSpPr/>
            <p:nvPr/>
          </p:nvGrpSpPr>
          <p:grpSpPr>
            <a:xfrm>
              <a:off x="7329097" y="1434632"/>
              <a:ext cx="108615" cy="151403"/>
              <a:chOff x="7659038" y="1584838"/>
              <a:chExt cx="108615" cy="151403"/>
            </a:xfrm>
          </p:grpSpPr>
          <p:sp>
            <p:nvSpPr>
              <p:cNvPr id="235" name="Rectangle 98">
                <a:extLst>
                  <a:ext uri="{FF2B5EF4-FFF2-40B4-BE49-F238E27FC236}">
                    <a16:creationId xmlns:a16="http://schemas.microsoft.com/office/drawing/2014/main" id="{D15FE2BE-7859-439B-ACB1-D5797B15A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5848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Rectangle 99">
                <a:extLst>
                  <a:ext uri="{FF2B5EF4-FFF2-40B4-BE49-F238E27FC236}">
                    <a16:creationId xmlns:a16="http://schemas.microsoft.com/office/drawing/2014/main" id="{44941991-C897-4420-96BD-44A830D4A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6846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091E068E-A784-49AE-A5FE-A324C67992E2}"/>
                </a:ext>
              </a:extLst>
            </p:cNvPr>
            <p:cNvGrpSpPr/>
            <p:nvPr/>
          </p:nvGrpSpPr>
          <p:grpSpPr>
            <a:xfrm>
              <a:off x="7162979" y="1434632"/>
              <a:ext cx="108615" cy="151403"/>
              <a:chOff x="7659038" y="1584838"/>
              <a:chExt cx="108615" cy="151403"/>
            </a:xfrm>
          </p:grpSpPr>
          <p:sp>
            <p:nvSpPr>
              <p:cNvPr id="233" name="Rectangle 98">
                <a:extLst>
                  <a:ext uri="{FF2B5EF4-FFF2-40B4-BE49-F238E27FC236}">
                    <a16:creationId xmlns:a16="http://schemas.microsoft.com/office/drawing/2014/main" id="{E2D8FAAB-71C0-4916-A50A-A6CC2AACF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5848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99">
                <a:extLst>
                  <a:ext uri="{FF2B5EF4-FFF2-40B4-BE49-F238E27FC236}">
                    <a16:creationId xmlns:a16="http://schemas.microsoft.com/office/drawing/2014/main" id="{9B51E41B-66CE-4383-A5DB-8FF5E3923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6846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56" name="TextBox 255">
            <a:extLst>
              <a:ext uri="{FF2B5EF4-FFF2-40B4-BE49-F238E27FC236}">
                <a16:creationId xmlns:a16="http://schemas.microsoft.com/office/drawing/2014/main" id="{64819881-358D-4912-AF69-2AAEE7BE099A}"/>
              </a:ext>
            </a:extLst>
          </p:cNvPr>
          <p:cNvSpPr txBox="1"/>
          <p:nvPr/>
        </p:nvSpPr>
        <p:spPr>
          <a:xfrm>
            <a:off x="255649" y="1863006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2B506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Car fails to start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5BD7014-6BE2-424D-97F4-F8B88F6592E1}"/>
              </a:ext>
            </a:extLst>
          </p:cNvPr>
          <p:cNvSpPr txBox="1"/>
          <p:nvPr/>
        </p:nvSpPr>
        <p:spPr>
          <a:xfrm>
            <a:off x="3110986" y="1863006"/>
            <a:ext cx="1024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B506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Puncture</a:t>
            </a: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C2F3ABC2-F9ED-48BD-9AC3-1E4B77407433}"/>
              </a:ext>
            </a:extLst>
          </p:cNvPr>
          <p:cNvGrpSpPr/>
          <p:nvPr/>
        </p:nvGrpSpPr>
        <p:grpSpPr>
          <a:xfrm>
            <a:off x="5018462" y="2454778"/>
            <a:ext cx="634126" cy="421670"/>
            <a:chOff x="861180" y="2784566"/>
            <a:chExt cx="2061636" cy="1370910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EADED867-4BFA-44EE-938A-5A7DAE4C71FD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8F1CF43-2F9E-4AA4-84F4-6FE46BFD916A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17A3EA8A-E0BF-4BB3-B81F-6C2044B4E24C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9C427256-BC63-4AD5-8A3B-9FF1ADF6BDCC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0B9DA8F-B413-4306-B776-CD421246153C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C23D3470-1017-4CBB-8ED0-6DFE4C97D803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4D052CC8-0515-4C21-B948-E1B932FED704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1D10048C-3C03-4D7E-B6F6-C34AB9746CCB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F64E0AF2-7BC1-4A78-9AD1-EC3E36B32435}"/>
              </a:ext>
            </a:extLst>
          </p:cNvPr>
          <p:cNvGrpSpPr/>
          <p:nvPr/>
        </p:nvGrpSpPr>
        <p:grpSpPr>
          <a:xfrm>
            <a:off x="5743588" y="2344044"/>
            <a:ext cx="634126" cy="421670"/>
            <a:chOff x="861180" y="2784566"/>
            <a:chExt cx="2061636" cy="1370910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DDAE2B23-FB07-48CC-8EDB-CCE1D94077E5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3E814A0F-71A7-475E-BFF0-2AECDAE54562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4C31EB95-999F-47F9-BB68-1799C31BC7C1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D7495329-4CE7-4BB8-8877-18B590292DE0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AB33B9DF-BA86-4BED-8D33-6D3F24E46AC3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F1837731-0CC7-4F8D-98B3-E01D0864C74B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rgbClr val="8096A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4D75AAA5-9EC0-45C0-BA7A-E3AC506E6302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6776B3F-FB7E-4C5F-8678-C7A8A58C0B10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8096A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F5F35A15-A06E-4B92-B071-CC9AD29550C0}"/>
              </a:ext>
            </a:extLst>
          </p:cNvPr>
          <p:cNvSpPr txBox="1"/>
          <p:nvPr/>
        </p:nvSpPr>
        <p:spPr>
          <a:xfrm>
            <a:off x="4990041" y="1863006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 delays</a:t>
            </a: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47A6F76C-B3E3-4E92-B398-51F586993BF4}"/>
              </a:ext>
            </a:extLst>
          </p:cNvPr>
          <p:cNvGrpSpPr/>
          <p:nvPr/>
        </p:nvGrpSpPr>
        <p:grpSpPr>
          <a:xfrm>
            <a:off x="5547694" y="2518239"/>
            <a:ext cx="272333" cy="233951"/>
            <a:chOff x="3603706" y="2537628"/>
            <a:chExt cx="411425" cy="353439"/>
          </a:xfrm>
        </p:grpSpPr>
        <p:sp>
          <p:nvSpPr>
            <p:cNvPr id="273" name="Freeform 27">
              <a:extLst>
                <a:ext uri="{FF2B5EF4-FFF2-40B4-BE49-F238E27FC236}">
                  <a16:creationId xmlns:a16="http://schemas.microsoft.com/office/drawing/2014/main" id="{D910BEA2-C7D2-4120-810E-E5213F445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4" name="Rectangle 28">
              <a:extLst>
                <a:ext uri="{FF2B5EF4-FFF2-40B4-BE49-F238E27FC236}">
                  <a16:creationId xmlns:a16="http://schemas.microsoft.com/office/drawing/2014/main" id="{02ACECF3-2538-40D6-8BF0-8667AE76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5" name="Rectangle 29">
              <a:extLst>
                <a:ext uri="{FF2B5EF4-FFF2-40B4-BE49-F238E27FC236}">
                  <a16:creationId xmlns:a16="http://schemas.microsoft.com/office/drawing/2014/main" id="{FBE5C088-E892-416B-BE12-9BBD8AEA8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290" name="TextBox 289">
            <a:extLst>
              <a:ext uri="{FF2B5EF4-FFF2-40B4-BE49-F238E27FC236}">
                <a16:creationId xmlns:a16="http://schemas.microsoft.com/office/drawing/2014/main" id="{CCB39D7D-C58E-428E-B4D3-3D2A310716B5}"/>
              </a:ext>
            </a:extLst>
          </p:cNvPr>
          <p:cNvSpPr txBox="1"/>
          <p:nvPr/>
        </p:nvSpPr>
        <p:spPr>
          <a:xfrm>
            <a:off x="7432417" y="3028240"/>
            <a:ext cx="15488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Leave </a:t>
            </a:r>
            <a:r>
              <a:rPr lang="en-US" sz="16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margin</a:t>
            </a:r>
            <a:r>
              <a:rPr lang="en-US" sz="16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for problems so you can still</a:t>
            </a:r>
            <a:r>
              <a:rPr lang="en-US" sz="16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600" b="1" dirty="0">
                <a:solidFill>
                  <a:schemeClr val="accent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arrive on time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06DEC49-3963-42F7-822F-244A1BA663E1}"/>
              </a:ext>
            </a:extLst>
          </p:cNvPr>
          <p:cNvCxnSpPr>
            <a:cxnSpLocks/>
          </p:cNvCxnSpPr>
          <p:nvPr/>
        </p:nvCxnSpPr>
        <p:spPr>
          <a:xfrm>
            <a:off x="5743588" y="2808465"/>
            <a:ext cx="1670672" cy="635775"/>
          </a:xfrm>
          <a:prstGeom prst="bentConnector3">
            <a:avLst>
              <a:gd name="adj1" fmla="val -558"/>
            </a:avLst>
          </a:prstGeom>
          <a:noFill/>
          <a:ln w="15875">
            <a:solidFill>
              <a:schemeClr val="accent4"/>
            </a:solidFill>
            <a:tailEnd type="arrow" w="lg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E45396-FA17-452C-AA93-B514AC3F00F8}"/>
              </a:ext>
            </a:extLst>
          </p:cNvPr>
          <p:cNvSpPr txBox="1"/>
          <p:nvPr/>
        </p:nvSpPr>
        <p:spPr>
          <a:xfrm>
            <a:off x="447027" y="1588901"/>
            <a:ext cx="1178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Call a taxi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B3DDEB-9998-4016-AEE6-58965FAC43EE}"/>
              </a:ext>
            </a:extLst>
          </p:cNvPr>
          <p:cNvSpPr txBox="1"/>
          <p:nvPr/>
        </p:nvSpPr>
        <p:spPr>
          <a:xfrm>
            <a:off x="2921195" y="1588901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Spare wheel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DFD4565-5604-4AEE-AF1D-41C87778C201}"/>
              </a:ext>
            </a:extLst>
          </p:cNvPr>
          <p:cNvSpPr txBox="1"/>
          <p:nvPr/>
        </p:nvSpPr>
        <p:spPr>
          <a:xfrm>
            <a:off x="5002685" y="1588901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Leave earlier</a:t>
            </a:r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35829CDF-A90D-4D28-BBEC-1D364F94488D}"/>
              </a:ext>
            </a:extLst>
          </p:cNvPr>
          <p:cNvSpPr/>
          <p:nvPr/>
        </p:nvSpPr>
        <p:spPr>
          <a:xfrm>
            <a:off x="2643090" y="4130384"/>
            <a:ext cx="53034" cy="45719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rgbClr val="8096A1">
                <a:alpha val="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9C22BABC-B087-48CD-99CB-92043CF4C129}"/>
              </a:ext>
            </a:extLst>
          </p:cNvPr>
          <p:cNvSpPr/>
          <p:nvPr/>
        </p:nvSpPr>
        <p:spPr>
          <a:xfrm>
            <a:off x="2731027" y="3451299"/>
            <a:ext cx="53034" cy="45719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rgbClr val="8096A1">
                <a:alpha val="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CD1FB0C9-F04E-4948-8B87-3ECB488430B1}"/>
              </a:ext>
            </a:extLst>
          </p:cNvPr>
          <p:cNvSpPr/>
          <p:nvPr/>
        </p:nvSpPr>
        <p:spPr>
          <a:xfrm>
            <a:off x="2548095" y="3709114"/>
            <a:ext cx="53034" cy="45719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rgbClr val="8096A1">
                <a:alpha val="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723F2CAC-8E80-4A41-B602-1ECCF9353416}"/>
              </a:ext>
            </a:extLst>
          </p:cNvPr>
          <p:cNvSpPr/>
          <p:nvPr/>
        </p:nvSpPr>
        <p:spPr>
          <a:xfrm>
            <a:off x="2620717" y="3880969"/>
            <a:ext cx="53034" cy="45719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rgbClr val="8096A1">
                <a:alpha val="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kern="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5424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3.61111E-6 -0.05463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4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B506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2.71605E-6 L 0.0368 2.71605E-6 " pathEditMode="relative" rAng="0" ptsTypes="AA">
                                      <p:cBhvr>
                                        <p:cTn id="32" dur="500" spd="-100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  <p:bldP spid="290" grpId="0"/>
      <p:bldP spid="290" grpId="1"/>
      <p:bldP spid="89" grpId="0"/>
      <p:bldP spid="8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E079C98F-0920-4BD0-AC37-4C043A387AF2}"/>
              </a:ext>
            </a:extLst>
          </p:cNvPr>
          <p:cNvSpPr txBox="1"/>
          <p:nvPr/>
        </p:nvSpPr>
        <p:spPr>
          <a:xfrm>
            <a:off x="124734" y="447220"/>
            <a:ext cx="728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Probability of a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A05EB8F-5D84-4252-9FD1-BD389BE0A50F}"/>
              </a:ext>
            </a:extLst>
          </p:cNvPr>
          <p:cNvGrpSpPr/>
          <p:nvPr/>
        </p:nvGrpSpPr>
        <p:grpSpPr>
          <a:xfrm>
            <a:off x="1412790" y="2532555"/>
            <a:ext cx="7269146" cy="127959"/>
            <a:chOff x="5011750" y="2235993"/>
            <a:chExt cx="2416196" cy="162747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9982E89D-2950-4B19-84A3-8392BCA277D5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235993"/>
              <a:ext cx="2416196" cy="0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solid"/>
              <a:round/>
              <a:headEnd/>
              <a:tailEnd/>
            </a:ln>
            <a:extLst/>
          </p:spPr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1B86657-6365-4512-ABA6-ED60FFA892E8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392813"/>
              <a:ext cx="2369312" cy="5927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dash"/>
              <a:round/>
              <a:headEnd/>
              <a:tailEnd/>
            </a:ln>
            <a:extLst/>
          </p:spPr>
        </p:cxnSp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D5BD7014-6BE2-424D-97F4-F8B88F6592E1}"/>
              </a:ext>
            </a:extLst>
          </p:cNvPr>
          <p:cNvSpPr txBox="1"/>
          <p:nvPr/>
        </p:nvSpPr>
        <p:spPr>
          <a:xfrm>
            <a:off x="5085661" y="446461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</a:rPr>
              <a:t>Puncture</a:t>
            </a:r>
          </a:p>
        </p:txBody>
      </p:sp>
      <p:sp>
        <p:nvSpPr>
          <p:cNvPr id="85" name="Freeform 58">
            <a:extLst>
              <a:ext uri="{FF2B5EF4-FFF2-40B4-BE49-F238E27FC236}">
                <a16:creationId xmlns:a16="http://schemas.microsoft.com/office/drawing/2014/main" id="{0D9C0776-5A6C-49F0-B971-D953F11C4304}"/>
              </a:ext>
            </a:extLst>
          </p:cNvPr>
          <p:cNvSpPr>
            <a:spLocks/>
          </p:cNvSpPr>
          <p:nvPr/>
        </p:nvSpPr>
        <p:spPr bwMode="auto">
          <a:xfrm rot="12045769">
            <a:off x="2096449" y="2699751"/>
            <a:ext cx="311939" cy="269415"/>
          </a:xfrm>
          <a:custGeom>
            <a:avLst/>
            <a:gdLst>
              <a:gd name="T0" fmla="*/ 86 w 381"/>
              <a:gd name="T1" fmla="*/ 283 h 283"/>
              <a:gd name="T2" fmla="*/ 119 w 381"/>
              <a:gd name="T3" fmla="*/ 249 h 283"/>
              <a:gd name="T4" fmla="*/ 119 w 381"/>
              <a:gd name="T5" fmla="*/ 246 h 283"/>
              <a:gd name="T6" fmla="*/ 148 w 381"/>
              <a:gd name="T7" fmla="*/ 253 h 283"/>
              <a:gd name="T8" fmla="*/ 202 w 381"/>
              <a:gd name="T9" fmla="*/ 219 h 283"/>
              <a:gd name="T10" fmla="*/ 233 w 381"/>
              <a:gd name="T11" fmla="*/ 232 h 283"/>
              <a:gd name="T12" fmla="*/ 273 w 381"/>
              <a:gd name="T13" fmla="*/ 198 h 283"/>
              <a:gd name="T14" fmla="*/ 319 w 381"/>
              <a:gd name="T15" fmla="*/ 150 h 283"/>
              <a:gd name="T16" fmla="*/ 319 w 381"/>
              <a:gd name="T17" fmla="*/ 147 h 283"/>
              <a:gd name="T18" fmla="*/ 381 w 381"/>
              <a:gd name="T19" fmla="*/ 81 h 283"/>
              <a:gd name="T20" fmla="*/ 315 w 381"/>
              <a:gd name="T21" fmla="*/ 15 h 283"/>
              <a:gd name="T22" fmla="*/ 288 w 381"/>
              <a:gd name="T23" fmla="*/ 21 h 283"/>
              <a:gd name="T24" fmla="*/ 252 w 381"/>
              <a:gd name="T25" fmla="*/ 2 h 283"/>
              <a:gd name="T26" fmla="*/ 208 w 381"/>
              <a:gd name="T27" fmla="*/ 46 h 283"/>
              <a:gd name="T28" fmla="*/ 209 w 381"/>
              <a:gd name="T29" fmla="*/ 54 h 283"/>
              <a:gd name="T30" fmla="*/ 207 w 381"/>
              <a:gd name="T31" fmla="*/ 54 h 283"/>
              <a:gd name="T32" fmla="*/ 196 w 381"/>
              <a:gd name="T33" fmla="*/ 55 h 283"/>
              <a:gd name="T34" fmla="*/ 130 w 381"/>
              <a:gd name="T35" fmla="*/ 0 h 283"/>
              <a:gd name="T36" fmla="*/ 63 w 381"/>
              <a:gd name="T37" fmla="*/ 67 h 283"/>
              <a:gd name="T38" fmla="*/ 75 w 381"/>
              <a:gd name="T39" fmla="*/ 105 h 283"/>
              <a:gd name="T40" fmla="*/ 37 w 381"/>
              <a:gd name="T41" fmla="*/ 146 h 283"/>
              <a:gd name="T42" fmla="*/ 53 w 381"/>
              <a:gd name="T43" fmla="*/ 179 h 283"/>
              <a:gd name="T44" fmla="*/ 37 w 381"/>
              <a:gd name="T45" fmla="*/ 212 h 283"/>
              <a:gd name="T46" fmla="*/ 39 w 381"/>
              <a:gd name="T47" fmla="*/ 226 h 283"/>
              <a:gd name="T48" fmla="*/ 21 w 381"/>
              <a:gd name="T49" fmla="*/ 252 h 283"/>
              <a:gd name="T50" fmla="*/ 1 w 381"/>
              <a:gd name="T51" fmla="*/ 276 h 283"/>
              <a:gd name="T52" fmla="*/ 0 w 381"/>
              <a:gd name="T53" fmla="*/ 283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81" h="283">
                <a:moveTo>
                  <a:pt x="86" y="283"/>
                </a:moveTo>
                <a:cubicBezTo>
                  <a:pt x="104" y="283"/>
                  <a:pt x="119" y="268"/>
                  <a:pt x="119" y="249"/>
                </a:cubicBezTo>
                <a:cubicBezTo>
                  <a:pt x="119" y="248"/>
                  <a:pt x="119" y="247"/>
                  <a:pt x="119" y="246"/>
                </a:cubicBezTo>
                <a:cubicBezTo>
                  <a:pt x="128" y="251"/>
                  <a:pt x="138" y="253"/>
                  <a:pt x="148" y="253"/>
                </a:cubicBezTo>
                <a:cubicBezTo>
                  <a:pt x="172" y="253"/>
                  <a:pt x="193" y="239"/>
                  <a:pt x="202" y="219"/>
                </a:cubicBezTo>
                <a:cubicBezTo>
                  <a:pt x="210" y="227"/>
                  <a:pt x="221" y="232"/>
                  <a:pt x="233" y="232"/>
                </a:cubicBezTo>
                <a:cubicBezTo>
                  <a:pt x="253" y="232"/>
                  <a:pt x="270" y="217"/>
                  <a:pt x="273" y="198"/>
                </a:cubicBezTo>
                <a:cubicBezTo>
                  <a:pt x="299" y="197"/>
                  <a:pt x="319" y="176"/>
                  <a:pt x="319" y="150"/>
                </a:cubicBezTo>
                <a:cubicBezTo>
                  <a:pt x="319" y="149"/>
                  <a:pt x="319" y="148"/>
                  <a:pt x="319" y="147"/>
                </a:cubicBezTo>
                <a:cubicBezTo>
                  <a:pt x="354" y="145"/>
                  <a:pt x="381" y="116"/>
                  <a:pt x="381" y="81"/>
                </a:cubicBezTo>
                <a:cubicBezTo>
                  <a:pt x="381" y="45"/>
                  <a:pt x="351" y="15"/>
                  <a:pt x="315" y="15"/>
                </a:cubicBezTo>
                <a:cubicBezTo>
                  <a:pt x="306" y="15"/>
                  <a:pt x="296" y="18"/>
                  <a:pt x="288" y="21"/>
                </a:cubicBezTo>
                <a:cubicBezTo>
                  <a:pt x="280" y="9"/>
                  <a:pt x="267" y="2"/>
                  <a:pt x="252" y="2"/>
                </a:cubicBezTo>
                <a:cubicBezTo>
                  <a:pt x="227" y="2"/>
                  <a:pt x="208" y="21"/>
                  <a:pt x="208" y="46"/>
                </a:cubicBezTo>
                <a:cubicBezTo>
                  <a:pt x="208" y="49"/>
                  <a:pt x="208" y="51"/>
                  <a:pt x="209" y="54"/>
                </a:cubicBezTo>
                <a:cubicBezTo>
                  <a:pt x="208" y="54"/>
                  <a:pt x="208" y="54"/>
                  <a:pt x="207" y="54"/>
                </a:cubicBezTo>
                <a:cubicBezTo>
                  <a:pt x="204" y="54"/>
                  <a:pt x="200" y="55"/>
                  <a:pt x="196" y="55"/>
                </a:cubicBezTo>
                <a:cubicBezTo>
                  <a:pt x="191" y="24"/>
                  <a:pt x="163" y="0"/>
                  <a:pt x="130" y="0"/>
                </a:cubicBezTo>
                <a:cubicBezTo>
                  <a:pt x="93" y="0"/>
                  <a:pt x="63" y="30"/>
                  <a:pt x="63" y="67"/>
                </a:cubicBezTo>
                <a:cubicBezTo>
                  <a:pt x="63" y="81"/>
                  <a:pt x="67" y="94"/>
                  <a:pt x="75" y="105"/>
                </a:cubicBezTo>
                <a:cubicBezTo>
                  <a:pt x="53" y="107"/>
                  <a:pt x="37" y="124"/>
                  <a:pt x="37" y="146"/>
                </a:cubicBezTo>
                <a:cubicBezTo>
                  <a:pt x="37" y="160"/>
                  <a:pt x="43" y="172"/>
                  <a:pt x="53" y="179"/>
                </a:cubicBezTo>
                <a:cubicBezTo>
                  <a:pt x="43" y="187"/>
                  <a:pt x="37" y="199"/>
                  <a:pt x="37" y="212"/>
                </a:cubicBezTo>
                <a:cubicBezTo>
                  <a:pt x="37" y="217"/>
                  <a:pt x="38" y="222"/>
                  <a:pt x="39" y="226"/>
                </a:cubicBezTo>
                <a:cubicBezTo>
                  <a:pt x="29" y="230"/>
                  <a:pt x="21" y="240"/>
                  <a:pt x="21" y="252"/>
                </a:cubicBezTo>
                <a:cubicBezTo>
                  <a:pt x="10" y="254"/>
                  <a:pt x="1" y="264"/>
                  <a:pt x="1" y="276"/>
                </a:cubicBezTo>
                <a:cubicBezTo>
                  <a:pt x="0" y="283"/>
                  <a:pt x="0" y="283"/>
                  <a:pt x="0" y="283"/>
                </a:cubicBezTo>
              </a:path>
            </a:pathLst>
          </a:custGeom>
          <a:noFill/>
          <a:ln w="12700" cap="flat">
            <a:solidFill>
              <a:srgbClr val="8096A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860407F-19AA-4229-B1A1-743129666868}"/>
              </a:ext>
            </a:extLst>
          </p:cNvPr>
          <p:cNvGrpSpPr/>
          <p:nvPr/>
        </p:nvGrpSpPr>
        <p:grpSpPr>
          <a:xfrm>
            <a:off x="1269823" y="1690267"/>
            <a:ext cx="1633333" cy="1086105"/>
            <a:chOff x="861180" y="2784566"/>
            <a:chExt cx="2061636" cy="1370910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188748A7-0174-48EE-A53D-FA549BC4DA99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56B73DB7-8796-43B6-968B-A1BE592A6931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13D07A36-3B81-41F0-AE86-5A2163EA8C4B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E4999C98-1A26-4BD1-8962-0F33F04F53BC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F56F719-E7BE-495F-9B4B-793990FD6F82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F647E1CC-4486-4D83-A668-47A4093936C3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EDDE2E59-E665-4B1C-BDCC-CE90C8E8347E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1C5F9DF-C47B-4CC2-9501-2DD675DA33F4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1B000C78-DA9B-4996-9D0D-2D70C6228A74}"/>
              </a:ext>
            </a:extLst>
          </p:cNvPr>
          <p:cNvSpPr/>
          <p:nvPr/>
        </p:nvSpPr>
        <p:spPr>
          <a:xfrm>
            <a:off x="2643090" y="2858356"/>
            <a:ext cx="53034" cy="45719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rgbClr val="8096A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5FA3F237-AEB0-4072-9850-814BDB6319F9}"/>
              </a:ext>
            </a:extLst>
          </p:cNvPr>
          <p:cNvSpPr/>
          <p:nvPr/>
        </p:nvSpPr>
        <p:spPr>
          <a:xfrm>
            <a:off x="2731027" y="2766125"/>
            <a:ext cx="53034" cy="45719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rgbClr val="8096A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D02CF425-EA7D-4B93-90EC-74F8607ADB44}"/>
              </a:ext>
            </a:extLst>
          </p:cNvPr>
          <p:cNvSpPr/>
          <p:nvPr/>
        </p:nvSpPr>
        <p:spPr>
          <a:xfrm>
            <a:off x="2548095" y="2826047"/>
            <a:ext cx="53034" cy="45719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rgbClr val="8096A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EC5B8A-7FBA-4AC0-A391-DC23366EC180}"/>
              </a:ext>
            </a:extLst>
          </p:cNvPr>
          <p:cNvSpPr/>
          <p:nvPr/>
        </p:nvSpPr>
        <p:spPr>
          <a:xfrm>
            <a:off x="2620717" y="2759066"/>
            <a:ext cx="53034" cy="45719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rgbClr val="8096A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kern="0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A123EFE-1FF2-40A6-821F-41B013CDBB93}"/>
              </a:ext>
            </a:extLst>
          </p:cNvPr>
          <p:cNvGrpSpPr/>
          <p:nvPr/>
        </p:nvGrpSpPr>
        <p:grpSpPr>
          <a:xfrm>
            <a:off x="2510543" y="2412425"/>
            <a:ext cx="271666" cy="233378"/>
            <a:chOff x="3603706" y="2537628"/>
            <a:chExt cx="411425" cy="353439"/>
          </a:xfrm>
        </p:grpSpPr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910FDF24-4D71-4417-8E76-BCBDB3852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4F9AAF82-24BB-4A2E-8DC3-B0EC806A2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4968D6E7-C9AF-42EC-98B2-62B390247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98" name="Title 1">
            <a:extLst>
              <a:ext uri="{FF2B5EF4-FFF2-40B4-BE49-F238E27FC236}">
                <a16:creationId xmlns:a16="http://schemas.microsoft.com/office/drawing/2014/main" id="{1AA47A1C-6905-4DF3-9D26-28481093A5AF}"/>
              </a:ext>
            </a:extLst>
          </p:cNvPr>
          <p:cNvSpPr txBox="1">
            <a:spLocks/>
          </p:cNvSpPr>
          <p:nvPr/>
        </p:nvSpPr>
        <p:spPr>
          <a:xfrm>
            <a:off x="2395916" y="3019556"/>
            <a:ext cx="2286253" cy="138711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18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Assume </a:t>
            </a:r>
            <a:r>
              <a:rPr lang="en-US" sz="18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  <a:r>
              <a:rPr lang="en-US" sz="18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every </a:t>
            </a:r>
            <a:r>
              <a:rPr lang="en-US" sz="18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4,000 </a:t>
            </a:r>
            <a:r>
              <a:rPr lang="en-US" sz="18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miles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1F0BFB9-7B7C-49D7-964E-934CF1145876}"/>
              </a:ext>
            </a:extLst>
          </p:cNvPr>
          <p:cNvSpPr txBox="1"/>
          <p:nvPr/>
        </p:nvSpPr>
        <p:spPr>
          <a:xfrm>
            <a:off x="3108807" y="824808"/>
            <a:ext cx="215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  <a:cs typeface="Amazon Ember Regular" charset="0"/>
              </a:rPr>
              <a:t>in a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0697D82-CA2B-4600-9890-5FBFD1989CE2}"/>
              </a:ext>
            </a:extLst>
          </p:cNvPr>
          <p:cNvSpPr/>
          <p:nvPr/>
        </p:nvSpPr>
        <p:spPr>
          <a:xfrm>
            <a:off x="4502604" y="824279"/>
            <a:ext cx="845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mazon Ember Regular" charset="0"/>
                <a:ea typeface="+mj-ea"/>
              </a:rPr>
              <a:t>Tire</a:t>
            </a:r>
          </a:p>
        </p:txBody>
      </p:sp>
    </p:spTree>
    <p:extLst>
      <p:ext uri="{BB962C8B-B14F-4D97-AF65-F5344CB8AC3E}">
        <p14:creationId xmlns:p14="http://schemas.microsoft.com/office/powerpoint/2010/main" val="544480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8" dur="500" spd="-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58025E-6 L 0.0368 -3.58025E-6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98" grpId="0"/>
      <p:bldP spid="98" grpId="1"/>
      <p:bldP spid="101" grpId="0"/>
      <p:bldP spid="101" grpId="1"/>
      <p:bldP spid="102" grpId="0"/>
      <p:bldP spid="10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E079C98F-0920-4BD0-AC37-4C043A387AF2}"/>
              </a:ext>
            </a:extLst>
          </p:cNvPr>
          <p:cNvSpPr txBox="1"/>
          <p:nvPr/>
        </p:nvSpPr>
        <p:spPr>
          <a:xfrm>
            <a:off x="124734" y="447220"/>
            <a:ext cx="728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Probability of a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5E7F941-9D37-4963-BD1B-31DB4A97FF20}"/>
              </a:ext>
            </a:extLst>
          </p:cNvPr>
          <p:cNvSpPr txBox="1"/>
          <p:nvPr/>
        </p:nvSpPr>
        <p:spPr>
          <a:xfrm>
            <a:off x="3108807" y="824808"/>
            <a:ext cx="215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  <a:cs typeface="Amazon Ember Regular" charset="0"/>
              </a:rPr>
              <a:t>in a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5BD7014-6BE2-424D-97F4-F8B88F6592E1}"/>
              </a:ext>
            </a:extLst>
          </p:cNvPr>
          <p:cNvSpPr txBox="1"/>
          <p:nvPr/>
        </p:nvSpPr>
        <p:spPr>
          <a:xfrm>
            <a:off x="5077640" y="446461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</a:rPr>
              <a:t>Puncture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2F430-81C6-4DA3-BE58-74604A756574}"/>
              </a:ext>
            </a:extLst>
          </p:cNvPr>
          <p:cNvSpPr/>
          <p:nvPr/>
        </p:nvSpPr>
        <p:spPr>
          <a:xfrm>
            <a:off x="4502604" y="824279"/>
            <a:ext cx="845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mazon Ember Regular" charset="0"/>
                <a:ea typeface="+mj-ea"/>
              </a:rPr>
              <a:t>Tire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9F166D-57E4-489C-B043-233CAB108B8C}"/>
              </a:ext>
            </a:extLst>
          </p:cNvPr>
          <p:cNvSpPr/>
          <p:nvPr/>
        </p:nvSpPr>
        <p:spPr>
          <a:xfrm>
            <a:off x="4536999" y="870817"/>
            <a:ext cx="747320" cy="430887"/>
          </a:xfrm>
          <a:prstGeom prst="rect">
            <a:avLst/>
          </a:prstGeom>
          <a:solidFill>
            <a:schemeClr val="tx1"/>
          </a:solidFill>
        </p:spPr>
        <p:txBody>
          <a:bodyPr wrap="none" tIns="0" bIns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mazon Ember Regular" charset="0"/>
                <a:ea typeface="+mj-ea"/>
              </a:rPr>
              <a:t>Car</a:t>
            </a:r>
          </a:p>
        </p:txBody>
      </p:sp>
      <p:sp>
        <p:nvSpPr>
          <p:cNvPr id="33" name="Freeform 58">
            <a:extLst>
              <a:ext uri="{FF2B5EF4-FFF2-40B4-BE49-F238E27FC236}">
                <a16:creationId xmlns:a16="http://schemas.microsoft.com/office/drawing/2014/main" id="{9521F88E-9332-411F-94DE-9A2AF4EE2255}"/>
              </a:ext>
            </a:extLst>
          </p:cNvPr>
          <p:cNvSpPr>
            <a:spLocks/>
          </p:cNvSpPr>
          <p:nvPr/>
        </p:nvSpPr>
        <p:spPr bwMode="auto">
          <a:xfrm rot="12045769">
            <a:off x="2096449" y="2699751"/>
            <a:ext cx="311939" cy="269415"/>
          </a:xfrm>
          <a:custGeom>
            <a:avLst/>
            <a:gdLst>
              <a:gd name="T0" fmla="*/ 86 w 381"/>
              <a:gd name="T1" fmla="*/ 283 h 283"/>
              <a:gd name="T2" fmla="*/ 119 w 381"/>
              <a:gd name="T3" fmla="*/ 249 h 283"/>
              <a:gd name="T4" fmla="*/ 119 w 381"/>
              <a:gd name="T5" fmla="*/ 246 h 283"/>
              <a:gd name="T6" fmla="*/ 148 w 381"/>
              <a:gd name="T7" fmla="*/ 253 h 283"/>
              <a:gd name="T8" fmla="*/ 202 w 381"/>
              <a:gd name="T9" fmla="*/ 219 h 283"/>
              <a:gd name="T10" fmla="*/ 233 w 381"/>
              <a:gd name="T11" fmla="*/ 232 h 283"/>
              <a:gd name="T12" fmla="*/ 273 w 381"/>
              <a:gd name="T13" fmla="*/ 198 h 283"/>
              <a:gd name="T14" fmla="*/ 319 w 381"/>
              <a:gd name="T15" fmla="*/ 150 h 283"/>
              <a:gd name="T16" fmla="*/ 319 w 381"/>
              <a:gd name="T17" fmla="*/ 147 h 283"/>
              <a:gd name="T18" fmla="*/ 381 w 381"/>
              <a:gd name="T19" fmla="*/ 81 h 283"/>
              <a:gd name="T20" fmla="*/ 315 w 381"/>
              <a:gd name="T21" fmla="*/ 15 h 283"/>
              <a:gd name="T22" fmla="*/ 288 w 381"/>
              <a:gd name="T23" fmla="*/ 21 h 283"/>
              <a:gd name="T24" fmla="*/ 252 w 381"/>
              <a:gd name="T25" fmla="*/ 2 h 283"/>
              <a:gd name="T26" fmla="*/ 208 w 381"/>
              <a:gd name="T27" fmla="*/ 46 h 283"/>
              <a:gd name="T28" fmla="*/ 209 w 381"/>
              <a:gd name="T29" fmla="*/ 54 h 283"/>
              <a:gd name="T30" fmla="*/ 207 w 381"/>
              <a:gd name="T31" fmla="*/ 54 h 283"/>
              <a:gd name="T32" fmla="*/ 196 w 381"/>
              <a:gd name="T33" fmla="*/ 55 h 283"/>
              <a:gd name="T34" fmla="*/ 130 w 381"/>
              <a:gd name="T35" fmla="*/ 0 h 283"/>
              <a:gd name="T36" fmla="*/ 63 w 381"/>
              <a:gd name="T37" fmla="*/ 67 h 283"/>
              <a:gd name="T38" fmla="*/ 75 w 381"/>
              <a:gd name="T39" fmla="*/ 105 h 283"/>
              <a:gd name="T40" fmla="*/ 37 w 381"/>
              <a:gd name="T41" fmla="*/ 146 h 283"/>
              <a:gd name="T42" fmla="*/ 53 w 381"/>
              <a:gd name="T43" fmla="*/ 179 h 283"/>
              <a:gd name="T44" fmla="*/ 37 w 381"/>
              <a:gd name="T45" fmla="*/ 212 h 283"/>
              <a:gd name="T46" fmla="*/ 39 w 381"/>
              <a:gd name="T47" fmla="*/ 226 h 283"/>
              <a:gd name="T48" fmla="*/ 21 w 381"/>
              <a:gd name="T49" fmla="*/ 252 h 283"/>
              <a:gd name="T50" fmla="*/ 1 w 381"/>
              <a:gd name="T51" fmla="*/ 276 h 283"/>
              <a:gd name="T52" fmla="*/ 0 w 381"/>
              <a:gd name="T53" fmla="*/ 283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81" h="283">
                <a:moveTo>
                  <a:pt x="86" y="283"/>
                </a:moveTo>
                <a:cubicBezTo>
                  <a:pt x="104" y="283"/>
                  <a:pt x="119" y="268"/>
                  <a:pt x="119" y="249"/>
                </a:cubicBezTo>
                <a:cubicBezTo>
                  <a:pt x="119" y="248"/>
                  <a:pt x="119" y="247"/>
                  <a:pt x="119" y="246"/>
                </a:cubicBezTo>
                <a:cubicBezTo>
                  <a:pt x="128" y="251"/>
                  <a:pt x="138" y="253"/>
                  <a:pt x="148" y="253"/>
                </a:cubicBezTo>
                <a:cubicBezTo>
                  <a:pt x="172" y="253"/>
                  <a:pt x="193" y="239"/>
                  <a:pt x="202" y="219"/>
                </a:cubicBezTo>
                <a:cubicBezTo>
                  <a:pt x="210" y="227"/>
                  <a:pt x="221" y="232"/>
                  <a:pt x="233" y="232"/>
                </a:cubicBezTo>
                <a:cubicBezTo>
                  <a:pt x="253" y="232"/>
                  <a:pt x="270" y="217"/>
                  <a:pt x="273" y="198"/>
                </a:cubicBezTo>
                <a:cubicBezTo>
                  <a:pt x="299" y="197"/>
                  <a:pt x="319" y="176"/>
                  <a:pt x="319" y="150"/>
                </a:cubicBezTo>
                <a:cubicBezTo>
                  <a:pt x="319" y="149"/>
                  <a:pt x="319" y="148"/>
                  <a:pt x="319" y="147"/>
                </a:cubicBezTo>
                <a:cubicBezTo>
                  <a:pt x="354" y="145"/>
                  <a:pt x="381" y="116"/>
                  <a:pt x="381" y="81"/>
                </a:cubicBezTo>
                <a:cubicBezTo>
                  <a:pt x="381" y="45"/>
                  <a:pt x="351" y="15"/>
                  <a:pt x="315" y="15"/>
                </a:cubicBezTo>
                <a:cubicBezTo>
                  <a:pt x="306" y="15"/>
                  <a:pt x="296" y="18"/>
                  <a:pt x="288" y="21"/>
                </a:cubicBezTo>
                <a:cubicBezTo>
                  <a:pt x="280" y="9"/>
                  <a:pt x="267" y="2"/>
                  <a:pt x="252" y="2"/>
                </a:cubicBezTo>
                <a:cubicBezTo>
                  <a:pt x="227" y="2"/>
                  <a:pt x="208" y="21"/>
                  <a:pt x="208" y="46"/>
                </a:cubicBezTo>
                <a:cubicBezTo>
                  <a:pt x="208" y="49"/>
                  <a:pt x="208" y="51"/>
                  <a:pt x="209" y="54"/>
                </a:cubicBezTo>
                <a:cubicBezTo>
                  <a:pt x="208" y="54"/>
                  <a:pt x="208" y="54"/>
                  <a:pt x="207" y="54"/>
                </a:cubicBezTo>
                <a:cubicBezTo>
                  <a:pt x="204" y="54"/>
                  <a:pt x="200" y="55"/>
                  <a:pt x="196" y="55"/>
                </a:cubicBezTo>
                <a:cubicBezTo>
                  <a:pt x="191" y="24"/>
                  <a:pt x="163" y="0"/>
                  <a:pt x="130" y="0"/>
                </a:cubicBezTo>
                <a:cubicBezTo>
                  <a:pt x="93" y="0"/>
                  <a:pt x="63" y="30"/>
                  <a:pt x="63" y="67"/>
                </a:cubicBezTo>
                <a:cubicBezTo>
                  <a:pt x="63" y="81"/>
                  <a:pt x="67" y="94"/>
                  <a:pt x="75" y="105"/>
                </a:cubicBezTo>
                <a:cubicBezTo>
                  <a:pt x="53" y="107"/>
                  <a:pt x="37" y="124"/>
                  <a:pt x="37" y="146"/>
                </a:cubicBezTo>
                <a:cubicBezTo>
                  <a:pt x="37" y="160"/>
                  <a:pt x="43" y="172"/>
                  <a:pt x="53" y="179"/>
                </a:cubicBezTo>
                <a:cubicBezTo>
                  <a:pt x="43" y="187"/>
                  <a:pt x="37" y="199"/>
                  <a:pt x="37" y="212"/>
                </a:cubicBezTo>
                <a:cubicBezTo>
                  <a:pt x="37" y="217"/>
                  <a:pt x="38" y="222"/>
                  <a:pt x="39" y="226"/>
                </a:cubicBezTo>
                <a:cubicBezTo>
                  <a:pt x="29" y="230"/>
                  <a:pt x="21" y="240"/>
                  <a:pt x="21" y="252"/>
                </a:cubicBezTo>
                <a:cubicBezTo>
                  <a:pt x="10" y="254"/>
                  <a:pt x="1" y="264"/>
                  <a:pt x="1" y="276"/>
                </a:cubicBezTo>
                <a:cubicBezTo>
                  <a:pt x="0" y="283"/>
                  <a:pt x="0" y="283"/>
                  <a:pt x="0" y="283"/>
                </a:cubicBezTo>
              </a:path>
            </a:pathLst>
          </a:custGeom>
          <a:noFill/>
          <a:ln w="12700" cap="flat">
            <a:solidFill>
              <a:srgbClr val="8096A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55021C-84CE-44C7-A210-37C5234DE9D4}"/>
              </a:ext>
            </a:extLst>
          </p:cNvPr>
          <p:cNvGrpSpPr/>
          <p:nvPr/>
        </p:nvGrpSpPr>
        <p:grpSpPr>
          <a:xfrm>
            <a:off x="1269823" y="1690267"/>
            <a:ext cx="1633333" cy="1086105"/>
            <a:chOff x="861180" y="2784566"/>
            <a:chExt cx="2061636" cy="13709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6E42C6-4B01-41D2-9F15-2A139D228E0F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FFDD352-6DC3-4B78-A030-55B582167211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DFAF273-C43A-4CF1-8D31-8118C0D074DF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0FC04DF-633A-4433-B816-AD316CDCE7F5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3C1D057-CA7A-47CD-B0C5-F8AF8EBB9ADD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4EC6E7B-FF0E-459D-85E5-30D7E5293446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13E2573-985A-470D-B508-92205DF28A4D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4C09FA-28B8-4F60-A304-FD06436C49FA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F9B83D-7C14-4D00-A9A3-445E39272498}"/>
              </a:ext>
            </a:extLst>
          </p:cNvPr>
          <p:cNvGrpSpPr/>
          <p:nvPr/>
        </p:nvGrpSpPr>
        <p:grpSpPr>
          <a:xfrm>
            <a:off x="2510543" y="2412425"/>
            <a:ext cx="271666" cy="233378"/>
            <a:chOff x="3603706" y="2537628"/>
            <a:chExt cx="411425" cy="353439"/>
          </a:xfrm>
        </p:grpSpPr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459EDB22-84E2-49F8-B80E-B2BD1AFE3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56951E02-6A04-49F7-998B-5ED532CE1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512E529C-27D5-48E4-92DB-265104234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id="{D8CBF9DA-3258-40B8-87C7-3AE0773C9556}"/>
              </a:ext>
            </a:extLst>
          </p:cNvPr>
          <p:cNvSpPr txBox="1">
            <a:spLocks/>
          </p:cNvSpPr>
          <p:nvPr/>
        </p:nvSpPr>
        <p:spPr>
          <a:xfrm>
            <a:off x="2395916" y="3019556"/>
            <a:ext cx="2286253" cy="138711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18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Assume </a:t>
            </a:r>
            <a:r>
              <a:rPr lang="en-US" sz="18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  <a:r>
              <a:rPr lang="en-US" sz="18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every </a:t>
            </a:r>
            <a:r>
              <a:rPr lang="en-US" sz="18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4,000 </a:t>
            </a:r>
            <a:r>
              <a:rPr lang="en-US" sz="18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miles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215D0D-7E12-4D45-A8CC-7DCE0E3EDC3A}"/>
              </a:ext>
            </a:extLst>
          </p:cNvPr>
          <p:cNvGrpSpPr/>
          <p:nvPr/>
        </p:nvGrpSpPr>
        <p:grpSpPr>
          <a:xfrm>
            <a:off x="4940779" y="2338468"/>
            <a:ext cx="460224" cy="460224"/>
            <a:chOff x="1385101" y="2316027"/>
            <a:chExt cx="460224" cy="46022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E5C3CF7-72B8-4CB5-99F3-1E0BCF9E3B41}"/>
                </a:ext>
              </a:extLst>
            </p:cNvPr>
            <p:cNvSpPr/>
            <p:nvPr/>
          </p:nvSpPr>
          <p:spPr>
            <a:xfrm>
              <a:off x="1385101" y="2316027"/>
              <a:ext cx="460224" cy="460224"/>
            </a:xfrm>
            <a:prstGeom prst="ellipse">
              <a:avLst/>
            </a:prstGeom>
            <a:grpFill/>
            <a:ln w="1587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009A16-BF36-46AD-9342-504DD7B3FCCE}"/>
                </a:ext>
              </a:extLst>
            </p:cNvPr>
            <p:cNvSpPr/>
            <p:nvPr/>
          </p:nvSpPr>
          <p:spPr>
            <a:xfrm>
              <a:off x="1458547" y="2389473"/>
              <a:ext cx="313333" cy="31333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E7BCCE6-FF73-4B73-8EFF-24F2FA981586}"/>
              </a:ext>
            </a:extLst>
          </p:cNvPr>
          <p:cNvGrpSpPr/>
          <p:nvPr/>
        </p:nvGrpSpPr>
        <p:grpSpPr>
          <a:xfrm>
            <a:off x="5805664" y="2338468"/>
            <a:ext cx="460224" cy="460224"/>
            <a:chOff x="1385101" y="2316027"/>
            <a:chExt cx="460224" cy="46022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C069F2D-2577-461B-984C-BBD1359EC2BE}"/>
                </a:ext>
              </a:extLst>
            </p:cNvPr>
            <p:cNvSpPr/>
            <p:nvPr/>
          </p:nvSpPr>
          <p:spPr>
            <a:xfrm>
              <a:off x="1385101" y="2316027"/>
              <a:ext cx="460224" cy="460224"/>
            </a:xfrm>
            <a:prstGeom prst="ellipse">
              <a:avLst/>
            </a:prstGeom>
            <a:grpFill/>
            <a:ln w="1587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C496FCD-C5A0-45C3-AAD6-C404314533D7}"/>
                </a:ext>
              </a:extLst>
            </p:cNvPr>
            <p:cNvSpPr/>
            <p:nvPr/>
          </p:nvSpPr>
          <p:spPr>
            <a:xfrm>
              <a:off x="1458547" y="2389473"/>
              <a:ext cx="313333" cy="31333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C2F22AB-BB56-4A3E-AE90-B162E39CF783}"/>
              </a:ext>
            </a:extLst>
          </p:cNvPr>
          <p:cNvGrpSpPr/>
          <p:nvPr/>
        </p:nvGrpSpPr>
        <p:grpSpPr>
          <a:xfrm>
            <a:off x="6670549" y="2338468"/>
            <a:ext cx="460224" cy="460224"/>
            <a:chOff x="1385101" y="2316027"/>
            <a:chExt cx="460224" cy="460224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BB5825E-B5E5-40AA-852A-78472673AF11}"/>
                </a:ext>
              </a:extLst>
            </p:cNvPr>
            <p:cNvSpPr/>
            <p:nvPr/>
          </p:nvSpPr>
          <p:spPr>
            <a:xfrm>
              <a:off x="1385101" y="2316027"/>
              <a:ext cx="460224" cy="460224"/>
            </a:xfrm>
            <a:prstGeom prst="ellipse">
              <a:avLst/>
            </a:prstGeom>
            <a:grpFill/>
            <a:ln w="1587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DEE1161-8358-4615-908E-9ED1EE991CA7}"/>
                </a:ext>
              </a:extLst>
            </p:cNvPr>
            <p:cNvSpPr/>
            <p:nvPr/>
          </p:nvSpPr>
          <p:spPr>
            <a:xfrm>
              <a:off x="1458547" y="2389473"/>
              <a:ext cx="313333" cy="31333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C11E5BF-F668-4F0D-9B29-62E8BCFECF51}"/>
              </a:ext>
            </a:extLst>
          </p:cNvPr>
          <p:cNvGrpSpPr/>
          <p:nvPr/>
        </p:nvGrpSpPr>
        <p:grpSpPr>
          <a:xfrm>
            <a:off x="7535433" y="2338468"/>
            <a:ext cx="460224" cy="460224"/>
            <a:chOff x="1385101" y="2316027"/>
            <a:chExt cx="460224" cy="460224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0879F9F-5209-42FC-8691-8FAB01F50D09}"/>
                </a:ext>
              </a:extLst>
            </p:cNvPr>
            <p:cNvSpPr/>
            <p:nvPr/>
          </p:nvSpPr>
          <p:spPr>
            <a:xfrm>
              <a:off x="1385101" y="2316027"/>
              <a:ext cx="460224" cy="460224"/>
            </a:xfrm>
            <a:prstGeom prst="ellipse">
              <a:avLst/>
            </a:prstGeom>
            <a:grpFill/>
            <a:ln w="1587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49AD79B-D2D1-47A8-99FF-037576CF5F3D}"/>
                </a:ext>
              </a:extLst>
            </p:cNvPr>
            <p:cNvSpPr/>
            <p:nvPr/>
          </p:nvSpPr>
          <p:spPr>
            <a:xfrm>
              <a:off x="1458547" y="2389473"/>
              <a:ext cx="313333" cy="31333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66" name="Title 1">
            <a:extLst>
              <a:ext uri="{FF2B5EF4-FFF2-40B4-BE49-F238E27FC236}">
                <a16:creationId xmlns:a16="http://schemas.microsoft.com/office/drawing/2014/main" id="{7CD6322C-745F-424C-AF57-67D9A6DF988E}"/>
              </a:ext>
            </a:extLst>
          </p:cNvPr>
          <p:cNvSpPr txBox="1">
            <a:spLocks/>
          </p:cNvSpPr>
          <p:nvPr/>
        </p:nvSpPr>
        <p:spPr>
          <a:xfrm>
            <a:off x="4880811" y="3019556"/>
            <a:ext cx="3348789" cy="138711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18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 tires (assume independent)</a:t>
            </a:r>
          </a:p>
          <a:p>
            <a:r>
              <a:rPr lang="en-US" sz="18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  <a:r>
              <a:rPr lang="en-US" sz="18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every </a:t>
            </a:r>
            <a:r>
              <a:rPr lang="en-US" sz="18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1,000 miles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E68991A-B835-4A29-BA43-A9105B34075D}"/>
              </a:ext>
            </a:extLst>
          </p:cNvPr>
          <p:cNvGrpSpPr/>
          <p:nvPr/>
        </p:nvGrpSpPr>
        <p:grpSpPr>
          <a:xfrm>
            <a:off x="5228448" y="2467518"/>
            <a:ext cx="271666" cy="233378"/>
            <a:chOff x="3603706" y="2537628"/>
            <a:chExt cx="411425" cy="353439"/>
          </a:xfrm>
        </p:grpSpPr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4562A554-ACF5-4C43-A88A-7E44D9F6F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0" name="Rectangle 28">
              <a:extLst>
                <a:ext uri="{FF2B5EF4-FFF2-40B4-BE49-F238E27FC236}">
                  <a16:creationId xmlns:a16="http://schemas.microsoft.com/office/drawing/2014/main" id="{72BAA835-3970-4D45-824D-1BEA87EFE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1" name="Rectangle 29">
              <a:extLst>
                <a:ext uri="{FF2B5EF4-FFF2-40B4-BE49-F238E27FC236}">
                  <a16:creationId xmlns:a16="http://schemas.microsoft.com/office/drawing/2014/main" id="{84FC407F-9B51-499D-81DD-5F2CF74C6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10B31DE-65A9-46CA-9717-BEFCF57A22BF}"/>
              </a:ext>
            </a:extLst>
          </p:cNvPr>
          <p:cNvGrpSpPr/>
          <p:nvPr/>
        </p:nvGrpSpPr>
        <p:grpSpPr>
          <a:xfrm>
            <a:off x="6091187" y="2467518"/>
            <a:ext cx="271666" cy="233378"/>
            <a:chOff x="3603706" y="2537628"/>
            <a:chExt cx="411425" cy="353439"/>
          </a:xfrm>
        </p:grpSpPr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47FB8E9D-1FFA-4FED-88DD-21FEBC127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4" name="Rectangle 28">
              <a:extLst>
                <a:ext uri="{FF2B5EF4-FFF2-40B4-BE49-F238E27FC236}">
                  <a16:creationId xmlns:a16="http://schemas.microsoft.com/office/drawing/2014/main" id="{FE278125-3770-418C-A69E-97E75AA2A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5" name="Rectangle 29">
              <a:extLst>
                <a:ext uri="{FF2B5EF4-FFF2-40B4-BE49-F238E27FC236}">
                  <a16:creationId xmlns:a16="http://schemas.microsoft.com/office/drawing/2014/main" id="{558BB3A4-9F53-404C-8A41-44CF81520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FDC723A-8B36-482A-AEA9-35653F683E61}"/>
              </a:ext>
            </a:extLst>
          </p:cNvPr>
          <p:cNvGrpSpPr/>
          <p:nvPr/>
        </p:nvGrpSpPr>
        <p:grpSpPr>
          <a:xfrm>
            <a:off x="6953926" y="2467518"/>
            <a:ext cx="271666" cy="233378"/>
            <a:chOff x="3603706" y="2537628"/>
            <a:chExt cx="411425" cy="353439"/>
          </a:xfrm>
        </p:grpSpPr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C1FC4AD5-8F7E-43D7-AAE4-5F7BC52DB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D1AA3571-87EE-40CE-BAD3-0A2E5364D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C9889DA-4B6C-4321-A5B0-E2A3089BB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80431BA-E7A3-492D-B036-287FE1737B71}"/>
              </a:ext>
            </a:extLst>
          </p:cNvPr>
          <p:cNvGrpSpPr/>
          <p:nvPr/>
        </p:nvGrpSpPr>
        <p:grpSpPr>
          <a:xfrm>
            <a:off x="7816665" y="2467518"/>
            <a:ext cx="271666" cy="233378"/>
            <a:chOff x="3603706" y="2537628"/>
            <a:chExt cx="411425" cy="353439"/>
          </a:xfrm>
        </p:grpSpPr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6DFC8BFC-9153-40DC-91C9-85CF2B9F9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2" name="Rectangle 28">
              <a:extLst>
                <a:ext uri="{FF2B5EF4-FFF2-40B4-BE49-F238E27FC236}">
                  <a16:creationId xmlns:a16="http://schemas.microsoft.com/office/drawing/2014/main" id="{4FA03234-C263-4C7A-A763-BEE2736FE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3" name="Rectangle 29">
              <a:extLst>
                <a:ext uri="{FF2B5EF4-FFF2-40B4-BE49-F238E27FC236}">
                  <a16:creationId xmlns:a16="http://schemas.microsoft.com/office/drawing/2014/main" id="{63DA4485-38B0-46C3-BE4F-E32E63C26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CFBB969-ED25-48F7-BD95-6173AB139AF3}"/>
              </a:ext>
            </a:extLst>
          </p:cNvPr>
          <p:cNvSpPr txBox="1"/>
          <p:nvPr/>
        </p:nvSpPr>
        <p:spPr>
          <a:xfrm>
            <a:off x="6617604" y="445966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>
                    <a:alpha val="0"/>
                  </a:schemeClr>
                </a:solidFill>
                <a:latin typeface="Amazon Ember Regular" charset="0"/>
                <a:ea typeface="+mj-ea"/>
              </a:rPr>
              <a:t>Failure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7C1E64-1B3E-4CD6-959B-D51F4781DE88}"/>
              </a:ext>
            </a:extLst>
          </p:cNvPr>
          <p:cNvSpPr/>
          <p:nvPr/>
        </p:nvSpPr>
        <p:spPr>
          <a:xfrm>
            <a:off x="5876329" y="820937"/>
            <a:ext cx="1906291" cy="523220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>
                    <a:alpha val="0"/>
                  </a:schemeClr>
                </a:solidFill>
                <a:latin typeface="Amazon Ember Regular" charset="0"/>
                <a:ea typeface="+mj-ea"/>
              </a:rPr>
              <a:t>Spare Tire</a:t>
            </a:r>
          </a:p>
        </p:txBody>
      </p:sp>
    </p:spTree>
    <p:extLst>
      <p:ext uri="{BB962C8B-B14F-4D97-AF65-F5344CB8AC3E}">
        <p14:creationId xmlns:p14="http://schemas.microsoft.com/office/powerpoint/2010/main" val="1295771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50" fill="hold"/>
                                        <p:tgtEl>
                                          <p:spTgt spid="2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50" fill="hold"/>
                                        <p:tgtEl>
                                          <p:spTgt spid="29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71605E-6 L -0.38837 -0.0037 " pathEditMode="relative" rAng="0" ptsTypes="AA">
                                      <p:cBhvr>
                                        <p:cTn id="18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27" y="-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71605E-6 L -0.48438 -0.00463 " pathEditMode="relative" rAng="0" ptsTypes="AA">
                                      <p:cBhvr>
                                        <p:cTn id="23" dur="5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19" y="-24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71605E-6 L -0.48021 -0.00586 " pathEditMode="relative" rAng="0" ptsTypes="AA">
                                      <p:cBhvr>
                                        <p:cTn id="28" dur="5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10" y="-30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71605E-6 L -0.57483 -0.00679 " pathEditMode="relative" rAng="0" ptsTypes="AA">
                                      <p:cBhvr>
                                        <p:cTn id="33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50" y="-34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6" presetClass="emp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51" dur="500" fill="hold"/>
                                        <p:tgtEl>
                                          <p:spTgt spid="7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500" fill="hold"/>
                                        <p:tgtEl>
                                          <p:spTgt spid="8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57" dur="500" fill="hold"/>
                                        <p:tgtEl>
                                          <p:spTgt spid="8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1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58025E-6 L 0.03681 -3.58025E-6 " pathEditMode="relative" rAng="0" ptsTypes="AA">
                                      <p:cBhvr>
                                        <p:cTn id="63" dur="5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 animBg="1"/>
      <p:bldP spid="29" grpId="1" animBg="1"/>
      <p:bldP spid="66" grpId="0"/>
      <p:bldP spid="6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E28819C-890F-4C11-9B54-A87CC5288D8C}"/>
              </a:ext>
            </a:extLst>
          </p:cNvPr>
          <p:cNvCxnSpPr>
            <a:cxnSpLocks/>
          </p:cNvCxnSpPr>
          <p:nvPr/>
        </p:nvCxnSpPr>
        <p:spPr>
          <a:xfrm>
            <a:off x="3115159" y="2910574"/>
            <a:ext cx="3879897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3">
            <a:extLst>
              <a:ext uri="{FF2B5EF4-FFF2-40B4-BE49-F238E27FC236}">
                <a16:creationId xmlns:a16="http://schemas.microsoft.com/office/drawing/2014/main" id="{254E56D6-3DC2-4F27-810A-A27D7AEB6564}"/>
              </a:ext>
            </a:extLst>
          </p:cNvPr>
          <p:cNvSpPr/>
          <p:nvPr/>
        </p:nvSpPr>
        <p:spPr bwMode="auto">
          <a:xfrm rot="18900000" flipV="1">
            <a:off x="6804032" y="2829469"/>
            <a:ext cx="162206" cy="162207"/>
          </a:xfrm>
          <a:custGeom>
            <a:avLst/>
            <a:gdLst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  <a:gd name="connsiteX3" fmla="*/ 0 w 371366"/>
              <a:gd name="connsiteY3" fmla="*/ 371366 h 371366"/>
              <a:gd name="connsiteX4" fmla="*/ 0 w 371366"/>
              <a:gd name="connsiteY4" fmla="*/ 0 h 371366"/>
              <a:gd name="connsiteX0" fmla="*/ 0 w 371366"/>
              <a:gd name="connsiteY0" fmla="*/ 371366 h 462806"/>
              <a:gd name="connsiteX1" fmla="*/ 0 w 371366"/>
              <a:gd name="connsiteY1" fmla="*/ 0 h 462806"/>
              <a:gd name="connsiteX2" fmla="*/ 371366 w 371366"/>
              <a:gd name="connsiteY2" fmla="*/ 0 h 462806"/>
              <a:gd name="connsiteX3" fmla="*/ 371366 w 371366"/>
              <a:gd name="connsiteY3" fmla="*/ 371366 h 462806"/>
              <a:gd name="connsiteX4" fmla="*/ 91440 w 371366"/>
              <a:gd name="connsiteY4" fmla="*/ 462806 h 462806"/>
              <a:gd name="connsiteX0" fmla="*/ 0 w 371366"/>
              <a:gd name="connsiteY0" fmla="*/ 0 h 462806"/>
              <a:gd name="connsiteX1" fmla="*/ 371366 w 371366"/>
              <a:gd name="connsiteY1" fmla="*/ 0 h 462806"/>
              <a:gd name="connsiteX2" fmla="*/ 371366 w 371366"/>
              <a:gd name="connsiteY2" fmla="*/ 371366 h 462806"/>
              <a:gd name="connsiteX3" fmla="*/ 91440 w 371366"/>
              <a:gd name="connsiteY3" fmla="*/ 462806 h 462806"/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366" h="371366">
                <a:moveTo>
                  <a:pt x="0" y="0"/>
                </a:moveTo>
                <a:lnTo>
                  <a:pt x="371366" y="0"/>
                </a:lnTo>
                <a:lnTo>
                  <a:pt x="371366" y="371366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04" name="Rectangle 3">
            <a:extLst>
              <a:ext uri="{FF2B5EF4-FFF2-40B4-BE49-F238E27FC236}">
                <a16:creationId xmlns:a16="http://schemas.microsoft.com/office/drawing/2014/main" id="{13B98DA3-7986-4019-A304-7444DA3DA67C}"/>
              </a:ext>
            </a:extLst>
          </p:cNvPr>
          <p:cNvSpPr/>
          <p:nvPr/>
        </p:nvSpPr>
        <p:spPr bwMode="auto">
          <a:xfrm rot="2700000" flipH="1" flipV="1">
            <a:off x="3146076" y="2829469"/>
            <a:ext cx="162206" cy="162207"/>
          </a:xfrm>
          <a:custGeom>
            <a:avLst/>
            <a:gdLst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  <a:gd name="connsiteX3" fmla="*/ 0 w 371366"/>
              <a:gd name="connsiteY3" fmla="*/ 371366 h 371366"/>
              <a:gd name="connsiteX4" fmla="*/ 0 w 371366"/>
              <a:gd name="connsiteY4" fmla="*/ 0 h 371366"/>
              <a:gd name="connsiteX0" fmla="*/ 0 w 371366"/>
              <a:gd name="connsiteY0" fmla="*/ 371366 h 462806"/>
              <a:gd name="connsiteX1" fmla="*/ 0 w 371366"/>
              <a:gd name="connsiteY1" fmla="*/ 0 h 462806"/>
              <a:gd name="connsiteX2" fmla="*/ 371366 w 371366"/>
              <a:gd name="connsiteY2" fmla="*/ 0 h 462806"/>
              <a:gd name="connsiteX3" fmla="*/ 371366 w 371366"/>
              <a:gd name="connsiteY3" fmla="*/ 371366 h 462806"/>
              <a:gd name="connsiteX4" fmla="*/ 91440 w 371366"/>
              <a:gd name="connsiteY4" fmla="*/ 462806 h 462806"/>
              <a:gd name="connsiteX0" fmla="*/ 0 w 371366"/>
              <a:gd name="connsiteY0" fmla="*/ 0 h 462806"/>
              <a:gd name="connsiteX1" fmla="*/ 371366 w 371366"/>
              <a:gd name="connsiteY1" fmla="*/ 0 h 462806"/>
              <a:gd name="connsiteX2" fmla="*/ 371366 w 371366"/>
              <a:gd name="connsiteY2" fmla="*/ 371366 h 462806"/>
              <a:gd name="connsiteX3" fmla="*/ 91440 w 371366"/>
              <a:gd name="connsiteY3" fmla="*/ 462806 h 462806"/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366" h="371366">
                <a:moveTo>
                  <a:pt x="0" y="0"/>
                </a:moveTo>
                <a:lnTo>
                  <a:pt x="371366" y="0"/>
                </a:lnTo>
                <a:lnTo>
                  <a:pt x="371366" y="371366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05" name="Title 1">
            <a:extLst>
              <a:ext uri="{FF2B5EF4-FFF2-40B4-BE49-F238E27FC236}">
                <a16:creationId xmlns:a16="http://schemas.microsoft.com/office/drawing/2014/main" id="{3A234C10-B6DA-42E4-92D8-4038BBF19479}"/>
              </a:ext>
            </a:extLst>
          </p:cNvPr>
          <p:cNvSpPr txBox="1">
            <a:spLocks/>
          </p:cNvSpPr>
          <p:nvPr/>
        </p:nvSpPr>
        <p:spPr>
          <a:xfrm>
            <a:off x="4506652" y="2762952"/>
            <a:ext cx="1096911" cy="392909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sz="14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100 miles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E4B213B-540A-4F76-B34B-C6046497950E}"/>
              </a:ext>
            </a:extLst>
          </p:cNvPr>
          <p:cNvGrpSpPr/>
          <p:nvPr/>
        </p:nvGrpSpPr>
        <p:grpSpPr>
          <a:xfrm>
            <a:off x="1412790" y="2532555"/>
            <a:ext cx="5646236" cy="127959"/>
            <a:chOff x="5011750" y="2235993"/>
            <a:chExt cx="2416196" cy="162747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E621EF3-6303-4D4D-8DB8-2438051BC96A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235993"/>
              <a:ext cx="2416196" cy="0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solid"/>
              <a:round/>
              <a:headEnd/>
              <a:tailEnd/>
            </a:ln>
            <a:ex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640517-774E-41E5-B766-A7B036D77F55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392813"/>
              <a:ext cx="2369312" cy="5927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dash"/>
              <a:round/>
              <a:headEnd/>
              <a:tailEnd/>
            </a:ln>
            <a:extLst/>
          </p:spPr>
        </p:cxnSp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D5BD7014-6BE2-424D-97F4-F8B88F6592E1}"/>
              </a:ext>
            </a:extLst>
          </p:cNvPr>
          <p:cNvSpPr txBox="1"/>
          <p:nvPr/>
        </p:nvSpPr>
        <p:spPr>
          <a:xfrm>
            <a:off x="5310737" y="445966"/>
            <a:ext cx="1177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</a:rPr>
              <a:t>Failure</a:t>
            </a:r>
          </a:p>
        </p:txBody>
      </p:sp>
      <p:sp>
        <p:nvSpPr>
          <p:cNvPr id="33" name="Freeform 58">
            <a:extLst>
              <a:ext uri="{FF2B5EF4-FFF2-40B4-BE49-F238E27FC236}">
                <a16:creationId xmlns:a16="http://schemas.microsoft.com/office/drawing/2014/main" id="{9521F88E-9332-411F-94DE-9A2AF4EE2255}"/>
              </a:ext>
            </a:extLst>
          </p:cNvPr>
          <p:cNvSpPr>
            <a:spLocks/>
          </p:cNvSpPr>
          <p:nvPr/>
        </p:nvSpPr>
        <p:spPr bwMode="auto">
          <a:xfrm rot="12045769">
            <a:off x="2096449" y="2699751"/>
            <a:ext cx="311939" cy="269415"/>
          </a:xfrm>
          <a:custGeom>
            <a:avLst/>
            <a:gdLst>
              <a:gd name="T0" fmla="*/ 86 w 381"/>
              <a:gd name="T1" fmla="*/ 283 h 283"/>
              <a:gd name="T2" fmla="*/ 119 w 381"/>
              <a:gd name="T3" fmla="*/ 249 h 283"/>
              <a:gd name="T4" fmla="*/ 119 w 381"/>
              <a:gd name="T5" fmla="*/ 246 h 283"/>
              <a:gd name="T6" fmla="*/ 148 w 381"/>
              <a:gd name="T7" fmla="*/ 253 h 283"/>
              <a:gd name="T8" fmla="*/ 202 w 381"/>
              <a:gd name="T9" fmla="*/ 219 h 283"/>
              <a:gd name="T10" fmla="*/ 233 w 381"/>
              <a:gd name="T11" fmla="*/ 232 h 283"/>
              <a:gd name="T12" fmla="*/ 273 w 381"/>
              <a:gd name="T13" fmla="*/ 198 h 283"/>
              <a:gd name="T14" fmla="*/ 319 w 381"/>
              <a:gd name="T15" fmla="*/ 150 h 283"/>
              <a:gd name="T16" fmla="*/ 319 w 381"/>
              <a:gd name="T17" fmla="*/ 147 h 283"/>
              <a:gd name="T18" fmla="*/ 381 w 381"/>
              <a:gd name="T19" fmla="*/ 81 h 283"/>
              <a:gd name="T20" fmla="*/ 315 w 381"/>
              <a:gd name="T21" fmla="*/ 15 h 283"/>
              <a:gd name="T22" fmla="*/ 288 w 381"/>
              <a:gd name="T23" fmla="*/ 21 h 283"/>
              <a:gd name="T24" fmla="*/ 252 w 381"/>
              <a:gd name="T25" fmla="*/ 2 h 283"/>
              <a:gd name="T26" fmla="*/ 208 w 381"/>
              <a:gd name="T27" fmla="*/ 46 h 283"/>
              <a:gd name="T28" fmla="*/ 209 w 381"/>
              <a:gd name="T29" fmla="*/ 54 h 283"/>
              <a:gd name="T30" fmla="*/ 207 w 381"/>
              <a:gd name="T31" fmla="*/ 54 h 283"/>
              <a:gd name="T32" fmla="*/ 196 w 381"/>
              <a:gd name="T33" fmla="*/ 55 h 283"/>
              <a:gd name="T34" fmla="*/ 130 w 381"/>
              <a:gd name="T35" fmla="*/ 0 h 283"/>
              <a:gd name="T36" fmla="*/ 63 w 381"/>
              <a:gd name="T37" fmla="*/ 67 h 283"/>
              <a:gd name="T38" fmla="*/ 75 w 381"/>
              <a:gd name="T39" fmla="*/ 105 h 283"/>
              <a:gd name="T40" fmla="*/ 37 w 381"/>
              <a:gd name="T41" fmla="*/ 146 h 283"/>
              <a:gd name="T42" fmla="*/ 53 w 381"/>
              <a:gd name="T43" fmla="*/ 179 h 283"/>
              <a:gd name="T44" fmla="*/ 37 w 381"/>
              <a:gd name="T45" fmla="*/ 212 h 283"/>
              <a:gd name="T46" fmla="*/ 39 w 381"/>
              <a:gd name="T47" fmla="*/ 226 h 283"/>
              <a:gd name="T48" fmla="*/ 21 w 381"/>
              <a:gd name="T49" fmla="*/ 252 h 283"/>
              <a:gd name="T50" fmla="*/ 1 w 381"/>
              <a:gd name="T51" fmla="*/ 276 h 283"/>
              <a:gd name="T52" fmla="*/ 0 w 381"/>
              <a:gd name="T53" fmla="*/ 283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81" h="283">
                <a:moveTo>
                  <a:pt x="86" y="283"/>
                </a:moveTo>
                <a:cubicBezTo>
                  <a:pt x="104" y="283"/>
                  <a:pt x="119" y="268"/>
                  <a:pt x="119" y="249"/>
                </a:cubicBezTo>
                <a:cubicBezTo>
                  <a:pt x="119" y="248"/>
                  <a:pt x="119" y="247"/>
                  <a:pt x="119" y="246"/>
                </a:cubicBezTo>
                <a:cubicBezTo>
                  <a:pt x="128" y="251"/>
                  <a:pt x="138" y="253"/>
                  <a:pt x="148" y="253"/>
                </a:cubicBezTo>
                <a:cubicBezTo>
                  <a:pt x="172" y="253"/>
                  <a:pt x="193" y="239"/>
                  <a:pt x="202" y="219"/>
                </a:cubicBezTo>
                <a:cubicBezTo>
                  <a:pt x="210" y="227"/>
                  <a:pt x="221" y="232"/>
                  <a:pt x="233" y="232"/>
                </a:cubicBezTo>
                <a:cubicBezTo>
                  <a:pt x="253" y="232"/>
                  <a:pt x="270" y="217"/>
                  <a:pt x="273" y="198"/>
                </a:cubicBezTo>
                <a:cubicBezTo>
                  <a:pt x="299" y="197"/>
                  <a:pt x="319" y="176"/>
                  <a:pt x="319" y="150"/>
                </a:cubicBezTo>
                <a:cubicBezTo>
                  <a:pt x="319" y="149"/>
                  <a:pt x="319" y="148"/>
                  <a:pt x="319" y="147"/>
                </a:cubicBezTo>
                <a:cubicBezTo>
                  <a:pt x="354" y="145"/>
                  <a:pt x="381" y="116"/>
                  <a:pt x="381" y="81"/>
                </a:cubicBezTo>
                <a:cubicBezTo>
                  <a:pt x="381" y="45"/>
                  <a:pt x="351" y="15"/>
                  <a:pt x="315" y="15"/>
                </a:cubicBezTo>
                <a:cubicBezTo>
                  <a:pt x="306" y="15"/>
                  <a:pt x="296" y="18"/>
                  <a:pt x="288" y="21"/>
                </a:cubicBezTo>
                <a:cubicBezTo>
                  <a:pt x="280" y="9"/>
                  <a:pt x="267" y="2"/>
                  <a:pt x="252" y="2"/>
                </a:cubicBezTo>
                <a:cubicBezTo>
                  <a:pt x="227" y="2"/>
                  <a:pt x="208" y="21"/>
                  <a:pt x="208" y="46"/>
                </a:cubicBezTo>
                <a:cubicBezTo>
                  <a:pt x="208" y="49"/>
                  <a:pt x="208" y="51"/>
                  <a:pt x="209" y="54"/>
                </a:cubicBezTo>
                <a:cubicBezTo>
                  <a:pt x="208" y="54"/>
                  <a:pt x="208" y="54"/>
                  <a:pt x="207" y="54"/>
                </a:cubicBezTo>
                <a:cubicBezTo>
                  <a:pt x="204" y="54"/>
                  <a:pt x="200" y="55"/>
                  <a:pt x="196" y="55"/>
                </a:cubicBezTo>
                <a:cubicBezTo>
                  <a:pt x="191" y="24"/>
                  <a:pt x="163" y="0"/>
                  <a:pt x="130" y="0"/>
                </a:cubicBezTo>
                <a:cubicBezTo>
                  <a:pt x="93" y="0"/>
                  <a:pt x="63" y="30"/>
                  <a:pt x="63" y="67"/>
                </a:cubicBezTo>
                <a:cubicBezTo>
                  <a:pt x="63" y="81"/>
                  <a:pt x="67" y="94"/>
                  <a:pt x="75" y="105"/>
                </a:cubicBezTo>
                <a:cubicBezTo>
                  <a:pt x="53" y="107"/>
                  <a:pt x="37" y="124"/>
                  <a:pt x="37" y="146"/>
                </a:cubicBezTo>
                <a:cubicBezTo>
                  <a:pt x="37" y="160"/>
                  <a:pt x="43" y="172"/>
                  <a:pt x="53" y="179"/>
                </a:cubicBezTo>
                <a:cubicBezTo>
                  <a:pt x="43" y="187"/>
                  <a:pt x="37" y="199"/>
                  <a:pt x="37" y="212"/>
                </a:cubicBezTo>
                <a:cubicBezTo>
                  <a:pt x="37" y="217"/>
                  <a:pt x="38" y="222"/>
                  <a:pt x="39" y="226"/>
                </a:cubicBezTo>
                <a:cubicBezTo>
                  <a:pt x="29" y="230"/>
                  <a:pt x="21" y="240"/>
                  <a:pt x="21" y="252"/>
                </a:cubicBezTo>
                <a:cubicBezTo>
                  <a:pt x="10" y="254"/>
                  <a:pt x="1" y="264"/>
                  <a:pt x="1" y="276"/>
                </a:cubicBezTo>
                <a:cubicBezTo>
                  <a:pt x="0" y="283"/>
                  <a:pt x="0" y="283"/>
                  <a:pt x="0" y="283"/>
                </a:cubicBezTo>
              </a:path>
            </a:pathLst>
          </a:custGeom>
          <a:noFill/>
          <a:ln w="12700" cap="flat">
            <a:solidFill>
              <a:srgbClr val="8096A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55021C-84CE-44C7-A210-37C5234DE9D4}"/>
              </a:ext>
            </a:extLst>
          </p:cNvPr>
          <p:cNvGrpSpPr/>
          <p:nvPr/>
        </p:nvGrpSpPr>
        <p:grpSpPr>
          <a:xfrm>
            <a:off x="1269823" y="1690267"/>
            <a:ext cx="1633333" cy="1086105"/>
            <a:chOff x="861180" y="2784566"/>
            <a:chExt cx="2061636" cy="13709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6E42C6-4B01-41D2-9F15-2A139D228E0F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FFDD352-6DC3-4B78-A030-55B582167211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DFAF273-C43A-4CF1-8D31-8118C0D074DF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0FC04DF-633A-4433-B816-AD316CDCE7F5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3C1D057-CA7A-47CD-B0C5-F8AF8EBB9ADD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4EC6E7B-FF0E-459D-85E5-30D7E5293446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13E2573-985A-470D-B508-92205DF28A4D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4C09FA-28B8-4F60-A304-FD06436C49FA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F9B83D-7C14-4D00-A9A3-445E39272498}"/>
              </a:ext>
            </a:extLst>
          </p:cNvPr>
          <p:cNvGrpSpPr/>
          <p:nvPr/>
        </p:nvGrpSpPr>
        <p:grpSpPr>
          <a:xfrm>
            <a:off x="2510543" y="2412425"/>
            <a:ext cx="271666" cy="233378"/>
            <a:chOff x="3603706" y="2537628"/>
            <a:chExt cx="411425" cy="353439"/>
          </a:xfrm>
        </p:grpSpPr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459EDB22-84E2-49F8-B80E-B2BD1AFE3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56951E02-6A04-49F7-998B-5ED532CE1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512E529C-27D5-48E4-92DB-265104234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309F5C7A-6AD1-440A-8A72-45B26EE364E3}"/>
              </a:ext>
            </a:extLst>
          </p:cNvPr>
          <p:cNvSpPr txBox="1"/>
          <p:nvPr/>
        </p:nvSpPr>
        <p:spPr>
          <a:xfrm>
            <a:off x="1918069" y="3624349"/>
            <a:ext cx="5307863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What difference does a spare tire make?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E2552BF0-8D18-42A4-B0F8-ED8D2974E3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53787" y="2054704"/>
            <a:ext cx="599804" cy="715792"/>
            <a:chOff x="11" y="9"/>
            <a:chExt cx="936" cy="1117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A0F40B5-383F-45E7-B52A-2A92290F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" y="883"/>
              <a:ext cx="920" cy="243"/>
            </a:xfrm>
            <a:custGeom>
              <a:avLst/>
              <a:gdLst>
                <a:gd name="T0" fmla="*/ 920 w 920"/>
                <a:gd name="T1" fmla="*/ 0 h 243"/>
                <a:gd name="T2" fmla="*/ 920 w 920"/>
                <a:gd name="T3" fmla="*/ 243 h 243"/>
                <a:gd name="T4" fmla="*/ 0 w 920"/>
                <a:gd name="T5" fmla="*/ 243 h 243"/>
                <a:gd name="T6" fmla="*/ 0 w 920"/>
                <a:gd name="T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0" h="243">
                  <a:moveTo>
                    <a:pt x="920" y="0"/>
                  </a:moveTo>
                  <a:lnTo>
                    <a:pt x="920" y="243"/>
                  </a:lnTo>
                  <a:lnTo>
                    <a:pt x="0" y="243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283A4137-2FBB-48C4-93C8-E1C0D8D57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" y="833"/>
              <a:ext cx="936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CABBBB87-E0F6-437C-9C03-C6C6565BE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" y="754"/>
              <a:ext cx="256" cy="169"/>
            </a:xfrm>
            <a:prstGeom prst="rect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2077001C-8744-4478-8EA4-7C3A0512B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833"/>
              <a:ext cx="80" cy="54"/>
            </a:xfrm>
            <a:prstGeom prst="rect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4377B97-EE41-4D8A-976E-5424E3AF5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" y="482"/>
              <a:ext cx="138" cy="255"/>
            </a:xfrm>
            <a:custGeom>
              <a:avLst/>
              <a:gdLst>
                <a:gd name="T0" fmla="*/ 66 w 66"/>
                <a:gd name="T1" fmla="*/ 0 h 122"/>
                <a:gd name="T2" fmla="*/ 25 w 66"/>
                <a:gd name="T3" fmla="*/ 0 h 122"/>
                <a:gd name="T4" fmla="*/ 1 w 66"/>
                <a:gd name="T5" fmla="*/ 25 h 122"/>
                <a:gd name="T6" fmla="*/ 0 w 66"/>
                <a:gd name="T7" fmla="*/ 122 h 122"/>
                <a:gd name="T8" fmla="*/ 46 w 66"/>
                <a:gd name="T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22">
                  <a:moveTo>
                    <a:pt x="6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1" y="11"/>
                    <a:pt x="1" y="2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46" y="122"/>
                    <a:pt x="46" y="122"/>
                    <a:pt x="46" y="122"/>
                  </a:cubicBez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E8B98E-36DC-4E8F-B7CB-4310D31B5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" y="482"/>
              <a:ext cx="140" cy="255"/>
            </a:xfrm>
            <a:custGeom>
              <a:avLst/>
              <a:gdLst>
                <a:gd name="T0" fmla="*/ 0 w 67"/>
                <a:gd name="T1" fmla="*/ 0 h 122"/>
                <a:gd name="T2" fmla="*/ 42 w 67"/>
                <a:gd name="T3" fmla="*/ 0 h 122"/>
                <a:gd name="T4" fmla="*/ 67 w 67"/>
                <a:gd name="T5" fmla="*/ 25 h 122"/>
                <a:gd name="T6" fmla="*/ 67 w 67"/>
                <a:gd name="T7" fmla="*/ 122 h 122"/>
                <a:gd name="T8" fmla="*/ 22 w 67"/>
                <a:gd name="T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22">
                  <a:moveTo>
                    <a:pt x="0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7" y="11"/>
                    <a:pt x="67" y="25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22" y="122"/>
                    <a:pt x="22" y="122"/>
                    <a:pt x="22" y="122"/>
                  </a:cubicBez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86BD21C1-F149-4933-B83D-325F87369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233"/>
              <a:ext cx="65" cy="253"/>
            </a:xfrm>
            <a:prstGeom prst="rect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C14B3E47-4BA5-4A8B-8418-A1B3C9A0AC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" y="91"/>
              <a:ext cx="0" cy="142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C8A817A1-351F-4D90-8A8D-6DB941AFA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" y="9"/>
              <a:ext cx="44" cy="82"/>
            </a:xfrm>
            <a:custGeom>
              <a:avLst/>
              <a:gdLst>
                <a:gd name="T0" fmla="*/ 18 w 21"/>
                <a:gd name="T1" fmla="*/ 0 h 39"/>
                <a:gd name="T2" fmla="*/ 3 w 21"/>
                <a:gd name="T3" fmla="*/ 0 h 39"/>
                <a:gd name="T4" fmla="*/ 1 w 21"/>
                <a:gd name="T5" fmla="*/ 28 h 39"/>
                <a:gd name="T6" fmla="*/ 11 w 21"/>
                <a:gd name="T7" fmla="*/ 39 h 39"/>
                <a:gd name="T8" fmla="*/ 11 w 21"/>
                <a:gd name="T9" fmla="*/ 39 h 39"/>
                <a:gd name="T10" fmla="*/ 21 w 21"/>
                <a:gd name="T11" fmla="*/ 28 h 39"/>
                <a:gd name="T12" fmla="*/ 18 w 21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9">
                  <a:moveTo>
                    <a:pt x="1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34"/>
                    <a:pt x="5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7" y="39"/>
                    <a:pt x="21" y="34"/>
                    <a:pt x="21" y="28"/>
                  </a:cubicBezTo>
                  <a:lnTo>
                    <a:pt x="18" y="0"/>
                  </a:lnTo>
                  <a:close/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071D1EB5-1EA1-4A92-BCF4-6ECF1FF62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365"/>
              <a:ext cx="121" cy="127"/>
            </a:xfrm>
            <a:custGeom>
              <a:avLst/>
              <a:gdLst>
                <a:gd name="T0" fmla="*/ 0 w 121"/>
                <a:gd name="T1" fmla="*/ 0 h 127"/>
                <a:gd name="T2" fmla="*/ 121 w 121"/>
                <a:gd name="T3" fmla="*/ 69 h 127"/>
                <a:gd name="T4" fmla="*/ 87 w 121"/>
                <a:gd name="T5" fmla="*/ 127 h 127"/>
                <a:gd name="T6" fmla="*/ 0 w 121"/>
                <a:gd name="T7" fmla="*/ 7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27">
                  <a:moveTo>
                    <a:pt x="0" y="0"/>
                  </a:moveTo>
                  <a:lnTo>
                    <a:pt x="121" y="69"/>
                  </a:lnTo>
                  <a:lnTo>
                    <a:pt x="87" y="127"/>
                  </a:lnTo>
                  <a:lnTo>
                    <a:pt x="0" y="77"/>
                  </a:ln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0F4C1FC-0D6E-4EFF-B31B-79724CA32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" y="254"/>
              <a:ext cx="84" cy="94"/>
            </a:xfrm>
            <a:custGeom>
              <a:avLst/>
              <a:gdLst>
                <a:gd name="T0" fmla="*/ 65 w 84"/>
                <a:gd name="T1" fmla="*/ 94 h 94"/>
                <a:gd name="T2" fmla="*/ 0 w 84"/>
                <a:gd name="T3" fmla="*/ 56 h 94"/>
                <a:gd name="T4" fmla="*/ 34 w 84"/>
                <a:gd name="T5" fmla="*/ 0 h 94"/>
                <a:gd name="T6" fmla="*/ 84 w 84"/>
                <a:gd name="T7" fmla="*/ 2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94">
                  <a:moveTo>
                    <a:pt x="65" y="94"/>
                  </a:moveTo>
                  <a:lnTo>
                    <a:pt x="0" y="56"/>
                  </a:lnTo>
                  <a:lnTo>
                    <a:pt x="34" y="0"/>
                  </a:lnTo>
                  <a:lnTo>
                    <a:pt x="84" y="25"/>
                  </a:ln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8F301D86-AE72-4447-8BD1-29D71A978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" y="89"/>
              <a:ext cx="211" cy="286"/>
            </a:xfrm>
            <a:custGeom>
              <a:avLst/>
              <a:gdLst>
                <a:gd name="T0" fmla="*/ 101 w 101"/>
                <a:gd name="T1" fmla="*/ 11 h 137"/>
                <a:gd name="T2" fmla="*/ 35 w 101"/>
                <a:gd name="T3" fmla="*/ 40 h 137"/>
                <a:gd name="T4" fmla="*/ 0 w 101"/>
                <a:gd name="T5" fmla="*/ 101 h 137"/>
                <a:gd name="T6" fmla="*/ 17 w 101"/>
                <a:gd name="T7" fmla="*/ 111 h 137"/>
                <a:gd name="T8" fmla="*/ 5 w 101"/>
                <a:gd name="T9" fmla="*/ 132 h 137"/>
                <a:gd name="T10" fmla="*/ 13 w 101"/>
                <a:gd name="T11" fmla="*/ 137 h 137"/>
                <a:gd name="T12" fmla="*/ 53 w 101"/>
                <a:gd name="T13" fmla="*/ 10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137">
                  <a:moveTo>
                    <a:pt x="101" y="11"/>
                  </a:moveTo>
                  <a:cubicBezTo>
                    <a:pt x="81" y="0"/>
                    <a:pt x="51" y="12"/>
                    <a:pt x="35" y="40"/>
                  </a:cubicBezTo>
                  <a:cubicBezTo>
                    <a:pt x="24" y="59"/>
                    <a:pt x="0" y="101"/>
                    <a:pt x="0" y="101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5" y="132"/>
                    <a:pt x="5" y="132"/>
                    <a:pt x="5" y="132"/>
                  </a:cubicBezTo>
                  <a:cubicBezTo>
                    <a:pt x="13" y="137"/>
                    <a:pt x="13" y="137"/>
                    <a:pt x="13" y="137"/>
                  </a:cubicBezTo>
                  <a:cubicBezTo>
                    <a:pt x="53" y="106"/>
                    <a:pt x="53" y="106"/>
                    <a:pt x="53" y="106"/>
                  </a:cubicBez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7D17C7D-F7B2-4C5A-B95C-C25BEDFAE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" y="177"/>
              <a:ext cx="51" cy="77"/>
            </a:xfrm>
            <a:custGeom>
              <a:avLst/>
              <a:gdLst>
                <a:gd name="T0" fmla="*/ 51 w 51"/>
                <a:gd name="T1" fmla="*/ 77 h 77"/>
                <a:gd name="T2" fmla="*/ 0 w 51"/>
                <a:gd name="T3" fmla="*/ 48 h 77"/>
                <a:gd name="T4" fmla="*/ 28 w 51"/>
                <a:gd name="T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77">
                  <a:moveTo>
                    <a:pt x="51" y="77"/>
                  </a:moveTo>
                  <a:lnTo>
                    <a:pt x="0" y="48"/>
                  </a:lnTo>
                  <a:lnTo>
                    <a:pt x="28" y="0"/>
                  </a:ln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5DEFC95A-22B1-4158-BB42-BE3CECC79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" y="386"/>
              <a:ext cx="44" cy="25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E20C0C6-0A75-4EBF-81F1-CBBD36E72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" y="129"/>
              <a:ext cx="152" cy="173"/>
            </a:xfrm>
            <a:custGeom>
              <a:avLst/>
              <a:gdLst>
                <a:gd name="T0" fmla="*/ 0 w 73"/>
                <a:gd name="T1" fmla="*/ 83 h 83"/>
                <a:gd name="T2" fmla="*/ 23 w 73"/>
                <a:gd name="T3" fmla="*/ 62 h 83"/>
                <a:gd name="T4" fmla="*/ 30 w 73"/>
                <a:gd name="T5" fmla="*/ 60 h 83"/>
                <a:gd name="T6" fmla="*/ 54 w 73"/>
                <a:gd name="T7" fmla="*/ 55 h 83"/>
                <a:gd name="T8" fmla="*/ 73 w 73"/>
                <a:gd name="T9" fmla="*/ 37 h 83"/>
                <a:gd name="T10" fmla="*/ 68 w 73"/>
                <a:gd name="T11" fmla="*/ 33 h 83"/>
                <a:gd name="T12" fmla="*/ 55 w 73"/>
                <a:gd name="T13" fmla="*/ 34 h 83"/>
                <a:gd name="T14" fmla="*/ 48 w 73"/>
                <a:gd name="T15" fmla="*/ 41 h 83"/>
                <a:gd name="T16" fmla="*/ 32 w 73"/>
                <a:gd name="T17" fmla="*/ 41 h 83"/>
                <a:gd name="T18" fmla="*/ 32 w 73"/>
                <a:gd name="T19" fmla="*/ 41 h 83"/>
                <a:gd name="T20" fmla="*/ 33 w 73"/>
                <a:gd name="T21" fmla="*/ 25 h 83"/>
                <a:gd name="T22" fmla="*/ 39 w 73"/>
                <a:gd name="T23" fmla="*/ 18 h 83"/>
                <a:gd name="T24" fmla="*/ 41 w 73"/>
                <a:gd name="T25" fmla="*/ 4 h 83"/>
                <a:gd name="T26" fmla="*/ 38 w 73"/>
                <a:gd name="T27" fmla="*/ 0 h 83"/>
                <a:gd name="T28" fmla="*/ 19 w 73"/>
                <a:gd name="T29" fmla="*/ 17 h 83"/>
                <a:gd name="T30" fmla="*/ 12 w 73"/>
                <a:gd name="T31" fmla="*/ 42 h 83"/>
                <a:gd name="T32" fmla="*/ 10 w 73"/>
                <a:gd name="T33" fmla="*/ 48 h 83"/>
                <a:gd name="T34" fmla="*/ 0 w 73"/>
                <a:gd name="T35" fmla="*/ 5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83">
                  <a:moveTo>
                    <a:pt x="0" y="83"/>
                  </a:moveTo>
                  <a:cubicBezTo>
                    <a:pt x="23" y="62"/>
                    <a:pt x="23" y="62"/>
                    <a:pt x="23" y="62"/>
                  </a:cubicBezTo>
                  <a:cubicBezTo>
                    <a:pt x="25" y="60"/>
                    <a:pt x="27" y="60"/>
                    <a:pt x="30" y="60"/>
                  </a:cubicBezTo>
                  <a:cubicBezTo>
                    <a:pt x="38" y="63"/>
                    <a:pt x="47" y="61"/>
                    <a:pt x="54" y="55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64" y="30"/>
                    <a:pt x="59" y="31"/>
                    <a:pt x="55" y="34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3" y="45"/>
                    <a:pt x="37" y="46"/>
                    <a:pt x="32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7" y="35"/>
                    <a:pt x="28" y="29"/>
                    <a:pt x="33" y="25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3" y="15"/>
                    <a:pt x="44" y="9"/>
                    <a:pt x="41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2" y="24"/>
                    <a:pt x="10" y="33"/>
                    <a:pt x="12" y="42"/>
                  </a:cubicBezTo>
                  <a:cubicBezTo>
                    <a:pt x="12" y="44"/>
                    <a:pt x="12" y="46"/>
                    <a:pt x="10" y="48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0">
              <a:extLst>
                <a:ext uri="{FF2B5EF4-FFF2-40B4-BE49-F238E27FC236}">
                  <a16:creationId xmlns:a16="http://schemas.microsoft.com/office/drawing/2014/main" id="{552A5D5C-1203-4899-A04F-72B72165F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" y="432"/>
              <a:ext cx="52" cy="50"/>
            </a:xfrm>
            <a:custGeom>
              <a:avLst/>
              <a:gdLst>
                <a:gd name="T0" fmla="*/ 20 w 25"/>
                <a:gd name="T1" fmla="*/ 4 h 24"/>
                <a:gd name="T2" fmla="*/ 5 w 25"/>
                <a:gd name="T3" fmla="*/ 4 h 24"/>
                <a:gd name="T4" fmla="*/ 4 w 25"/>
                <a:gd name="T5" fmla="*/ 19 h 24"/>
                <a:gd name="T6" fmla="*/ 20 w 25"/>
                <a:gd name="T7" fmla="*/ 20 h 24"/>
                <a:gd name="T8" fmla="*/ 20 w 25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20" y="4"/>
                  </a:moveTo>
                  <a:cubicBezTo>
                    <a:pt x="16" y="0"/>
                    <a:pt x="9" y="0"/>
                    <a:pt x="5" y="4"/>
                  </a:cubicBezTo>
                  <a:cubicBezTo>
                    <a:pt x="1" y="8"/>
                    <a:pt x="0" y="15"/>
                    <a:pt x="4" y="19"/>
                  </a:cubicBezTo>
                  <a:cubicBezTo>
                    <a:pt x="9" y="24"/>
                    <a:pt x="16" y="24"/>
                    <a:pt x="20" y="20"/>
                  </a:cubicBezTo>
                  <a:cubicBezTo>
                    <a:pt x="24" y="16"/>
                    <a:pt x="25" y="9"/>
                    <a:pt x="20" y="4"/>
                  </a:cubicBezTo>
                  <a:close/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1">
              <a:extLst>
                <a:ext uri="{FF2B5EF4-FFF2-40B4-BE49-F238E27FC236}">
                  <a16:creationId xmlns:a16="http://schemas.microsoft.com/office/drawing/2014/main" id="{B10C5FA4-714D-4666-9282-5696C0636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" y="350"/>
              <a:ext cx="141" cy="167"/>
            </a:xfrm>
            <a:custGeom>
              <a:avLst/>
              <a:gdLst>
                <a:gd name="T0" fmla="*/ 68 w 68"/>
                <a:gd name="T1" fmla="*/ 0 h 80"/>
                <a:gd name="T2" fmla="*/ 40 w 68"/>
                <a:gd name="T3" fmla="*/ 28 h 80"/>
                <a:gd name="T4" fmla="*/ 6 w 68"/>
                <a:gd name="T5" fmla="*/ 36 h 80"/>
                <a:gd name="T6" fmla="*/ 5 w 68"/>
                <a:gd name="T7" fmla="*/ 64 h 80"/>
                <a:gd name="T8" fmla="*/ 45 w 68"/>
                <a:gd name="T9" fmla="*/ 69 h 80"/>
                <a:gd name="T10" fmla="*/ 51 w 68"/>
                <a:gd name="T11" fmla="*/ 40 h 80"/>
                <a:gd name="T12" fmla="*/ 68 w 68"/>
                <a:gd name="T13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80">
                  <a:moveTo>
                    <a:pt x="68" y="0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29" y="22"/>
                    <a:pt x="14" y="25"/>
                    <a:pt x="6" y="36"/>
                  </a:cubicBezTo>
                  <a:cubicBezTo>
                    <a:pt x="0" y="44"/>
                    <a:pt x="0" y="55"/>
                    <a:pt x="5" y="64"/>
                  </a:cubicBezTo>
                  <a:cubicBezTo>
                    <a:pt x="14" y="78"/>
                    <a:pt x="33" y="80"/>
                    <a:pt x="45" y="69"/>
                  </a:cubicBezTo>
                  <a:cubicBezTo>
                    <a:pt x="53" y="62"/>
                    <a:pt x="55" y="50"/>
                    <a:pt x="51" y="40"/>
                  </a:cubicBezTo>
                  <a:cubicBezTo>
                    <a:pt x="68" y="24"/>
                    <a:pt x="68" y="24"/>
                    <a:pt x="68" y="24"/>
                  </a:cubicBez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2">
              <a:extLst>
                <a:ext uri="{FF2B5EF4-FFF2-40B4-BE49-F238E27FC236}">
                  <a16:creationId xmlns:a16="http://schemas.microsoft.com/office/drawing/2014/main" id="{F1C572ED-5886-4182-9047-EB90E96D6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" y="390"/>
              <a:ext cx="31" cy="113"/>
            </a:xfrm>
            <a:custGeom>
              <a:avLst/>
              <a:gdLst>
                <a:gd name="T0" fmla="*/ 15 w 15"/>
                <a:gd name="T1" fmla="*/ 0 h 54"/>
                <a:gd name="T2" fmla="*/ 0 w 15"/>
                <a:gd name="T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" h="54">
                  <a:moveTo>
                    <a:pt x="15" y="0"/>
                  </a:moveTo>
                  <a:cubicBezTo>
                    <a:pt x="14" y="20"/>
                    <a:pt x="9" y="38"/>
                    <a:pt x="0" y="54"/>
                  </a:cubicBez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3">
              <a:extLst>
                <a:ext uri="{FF2B5EF4-FFF2-40B4-BE49-F238E27FC236}">
                  <a16:creationId xmlns:a16="http://schemas.microsoft.com/office/drawing/2014/main" id="{D84EECAD-2627-4AD7-8BEE-232FD59C2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" y="503"/>
              <a:ext cx="495" cy="150"/>
            </a:xfrm>
            <a:custGeom>
              <a:avLst/>
              <a:gdLst>
                <a:gd name="T0" fmla="*/ 237 w 237"/>
                <a:gd name="T1" fmla="*/ 0 h 72"/>
                <a:gd name="T2" fmla="*/ 119 w 237"/>
                <a:gd name="T3" fmla="*/ 72 h 72"/>
                <a:gd name="T4" fmla="*/ 0 w 237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72">
                  <a:moveTo>
                    <a:pt x="237" y="0"/>
                  </a:moveTo>
                  <a:cubicBezTo>
                    <a:pt x="215" y="43"/>
                    <a:pt x="170" y="72"/>
                    <a:pt x="119" y="72"/>
                  </a:cubicBezTo>
                  <a:cubicBezTo>
                    <a:pt x="67" y="72"/>
                    <a:pt x="23" y="43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4">
              <a:extLst>
                <a:ext uri="{FF2B5EF4-FFF2-40B4-BE49-F238E27FC236}">
                  <a16:creationId xmlns:a16="http://schemas.microsoft.com/office/drawing/2014/main" id="{693717C7-F474-4D35-ACA6-62878A909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" y="390"/>
              <a:ext cx="31" cy="113"/>
            </a:xfrm>
            <a:custGeom>
              <a:avLst/>
              <a:gdLst>
                <a:gd name="T0" fmla="*/ 0 w 15"/>
                <a:gd name="T1" fmla="*/ 0 h 54"/>
                <a:gd name="T2" fmla="*/ 15 w 15"/>
                <a:gd name="T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" h="54">
                  <a:moveTo>
                    <a:pt x="0" y="0"/>
                  </a:moveTo>
                  <a:cubicBezTo>
                    <a:pt x="2" y="20"/>
                    <a:pt x="7" y="38"/>
                    <a:pt x="15" y="54"/>
                  </a:cubicBez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Line 25">
              <a:extLst>
                <a:ext uri="{FF2B5EF4-FFF2-40B4-BE49-F238E27FC236}">
                  <a16:creationId xmlns:a16="http://schemas.microsoft.com/office/drawing/2014/main" id="{28F1E2AB-8665-42E7-830F-421085C47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" y="419"/>
              <a:ext cx="92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Line 26">
              <a:extLst>
                <a:ext uri="{FF2B5EF4-FFF2-40B4-BE49-F238E27FC236}">
                  <a16:creationId xmlns:a16="http://schemas.microsoft.com/office/drawing/2014/main" id="{CE5225AE-E764-4B41-AAEB-54E706F4E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" y="419"/>
              <a:ext cx="94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Line 27">
              <a:extLst>
                <a:ext uri="{FF2B5EF4-FFF2-40B4-BE49-F238E27FC236}">
                  <a16:creationId xmlns:a16="http://schemas.microsoft.com/office/drawing/2014/main" id="{03EE91FD-6F29-4CF3-AD30-F236DB002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" y="657"/>
              <a:ext cx="0" cy="92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0046E995-84D5-45F3-8869-6CCC1A12A142}"/>
              </a:ext>
            </a:extLst>
          </p:cNvPr>
          <p:cNvSpPr txBox="1"/>
          <p:nvPr/>
        </p:nvSpPr>
        <p:spPr>
          <a:xfrm>
            <a:off x="7099629" y="2762952"/>
            <a:ext cx="154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Tire fixed</a:t>
            </a:r>
            <a:endParaRPr lang="en-US" sz="1600" b="1" dirty="0">
              <a:solidFill>
                <a:schemeClr val="accent4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25728F0-CEF7-4378-B4D1-6BF59655FA8A}"/>
              </a:ext>
            </a:extLst>
          </p:cNvPr>
          <p:cNvSpPr txBox="1"/>
          <p:nvPr/>
        </p:nvSpPr>
        <p:spPr>
          <a:xfrm>
            <a:off x="1843762" y="2762952"/>
            <a:ext cx="154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Spare used</a:t>
            </a:r>
            <a:endParaRPr lang="en-US" sz="1600" b="1" dirty="0">
              <a:solidFill>
                <a:schemeClr val="accent4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65" name="Flowchart: Process 264">
            <a:extLst>
              <a:ext uri="{FF2B5EF4-FFF2-40B4-BE49-F238E27FC236}">
                <a16:creationId xmlns:a16="http://schemas.microsoft.com/office/drawing/2014/main" id="{ACF0D3E8-C899-4A7B-BB17-11367EC03863}"/>
              </a:ext>
            </a:extLst>
          </p:cNvPr>
          <p:cNvSpPr/>
          <p:nvPr/>
        </p:nvSpPr>
        <p:spPr>
          <a:xfrm>
            <a:off x="935949" y="1420292"/>
            <a:ext cx="7423688" cy="2775172"/>
          </a:xfrm>
          <a:prstGeom prst="flowChartProcess">
            <a:avLst/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itle 1">
            <a:extLst>
              <a:ext uri="{FF2B5EF4-FFF2-40B4-BE49-F238E27FC236}">
                <a16:creationId xmlns:a16="http://schemas.microsoft.com/office/drawing/2014/main" id="{F8B1E848-DADD-4DCF-970C-952910D6E6D3}"/>
              </a:ext>
            </a:extLst>
          </p:cNvPr>
          <p:cNvSpPr txBox="1">
            <a:spLocks/>
          </p:cNvSpPr>
          <p:nvPr/>
        </p:nvSpPr>
        <p:spPr>
          <a:xfrm>
            <a:off x="3418338" y="1632733"/>
            <a:ext cx="3088710" cy="138711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sz="12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What is the probability of a puncture while the spare is being used?</a:t>
            </a:r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6F3EF60D-509B-418C-9468-D3988F82067F}"/>
              </a:ext>
            </a:extLst>
          </p:cNvPr>
          <p:cNvSpPr txBox="1">
            <a:spLocks/>
          </p:cNvSpPr>
          <p:nvPr/>
        </p:nvSpPr>
        <p:spPr>
          <a:xfrm>
            <a:off x="4112213" y="2063592"/>
            <a:ext cx="1722150" cy="22810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sz="1200" spc="-1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00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E4CA527D-615B-4729-A2F0-7B122DA911D5}"/>
              </a:ext>
            </a:extLst>
          </p:cNvPr>
          <p:cNvCxnSpPr>
            <a:cxnSpLocks/>
          </p:cNvCxnSpPr>
          <p:nvPr/>
        </p:nvCxnSpPr>
        <p:spPr>
          <a:xfrm>
            <a:off x="4764044" y="2304302"/>
            <a:ext cx="41848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itle 1">
            <a:extLst>
              <a:ext uri="{FF2B5EF4-FFF2-40B4-BE49-F238E27FC236}">
                <a16:creationId xmlns:a16="http://schemas.microsoft.com/office/drawing/2014/main" id="{A3E0ABFF-3807-44CF-8222-901B0C8E760F}"/>
              </a:ext>
            </a:extLst>
          </p:cNvPr>
          <p:cNvSpPr txBox="1">
            <a:spLocks/>
          </p:cNvSpPr>
          <p:nvPr/>
        </p:nvSpPr>
        <p:spPr>
          <a:xfrm>
            <a:off x="4112213" y="2292390"/>
            <a:ext cx="1722150" cy="22810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sz="1200" spc="-1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000</a:t>
            </a: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15F38F92-FDAA-40DB-8888-0A43B8EA5329}"/>
              </a:ext>
            </a:extLst>
          </p:cNvPr>
          <p:cNvGrpSpPr/>
          <p:nvPr/>
        </p:nvGrpSpPr>
        <p:grpSpPr>
          <a:xfrm>
            <a:off x="3935602" y="2631206"/>
            <a:ext cx="2120636" cy="1848167"/>
            <a:chOff x="3997806" y="2631206"/>
            <a:chExt cx="2120636" cy="1848167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1B88C72C-209D-476D-A25E-FBF0D6DC49B2}"/>
                </a:ext>
              </a:extLst>
            </p:cNvPr>
            <p:cNvSpPr/>
            <p:nvPr/>
          </p:nvSpPr>
          <p:spPr>
            <a:xfrm>
              <a:off x="3997806" y="2631206"/>
              <a:ext cx="2120636" cy="951748"/>
            </a:xfrm>
            <a:custGeom>
              <a:avLst/>
              <a:gdLst>
                <a:gd name="connsiteX0" fmla="*/ 1060318 w 2120636"/>
                <a:gd name="connsiteY0" fmla="*/ 0 h 951748"/>
                <a:gd name="connsiteX1" fmla="*/ 1120861 w 2120636"/>
                <a:gd name="connsiteY1" fmla="*/ 88863 h 951748"/>
                <a:gd name="connsiteX2" fmla="*/ 2088122 w 2120636"/>
                <a:gd name="connsiteY2" fmla="*/ 88863 h 951748"/>
                <a:gd name="connsiteX3" fmla="*/ 2120636 w 2120636"/>
                <a:gd name="connsiteY3" fmla="*/ 121377 h 951748"/>
                <a:gd name="connsiteX4" fmla="*/ 2120636 w 2120636"/>
                <a:gd name="connsiteY4" fmla="*/ 919234 h 951748"/>
                <a:gd name="connsiteX5" fmla="*/ 2088122 w 2120636"/>
                <a:gd name="connsiteY5" fmla="*/ 951748 h 951748"/>
                <a:gd name="connsiteX6" fmla="*/ 32514 w 2120636"/>
                <a:gd name="connsiteY6" fmla="*/ 951748 h 951748"/>
                <a:gd name="connsiteX7" fmla="*/ 0 w 2120636"/>
                <a:gd name="connsiteY7" fmla="*/ 919234 h 951748"/>
                <a:gd name="connsiteX8" fmla="*/ 0 w 2120636"/>
                <a:gd name="connsiteY8" fmla="*/ 121377 h 951748"/>
                <a:gd name="connsiteX9" fmla="*/ 32514 w 2120636"/>
                <a:gd name="connsiteY9" fmla="*/ 88863 h 951748"/>
                <a:gd name="connsiteX10" fmla="*/ 999776 w 2120636"/>
                <a:gd name="connsiteY10" fmla="*/ 88863 h 95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20636" h="951748">
                  <a:moveTo>
                    <a:pt x="1060318" y="0"/>
                  </a:moveTo>
                  <a:lnTo>
                    <a:pt x="1120861" y="88863"/>
                  </a:lnTo>
                  <a:lnTo>
                    <a:pt x="2088122" y="88863"/>
                  </a:lnTo>
                  <a:cubicBezTo>
                    <a:pt x="2106079" y="88863"/>
                    <a:pt x="2120636" y="103420"/>
                    <a:pt x="2120636" y="121377"/>
                  </a:cubicBezTo>
                  <a:lnTo>
                    <a:pt x="2120636" y="919234"/>
                  </a:lnTo>
                  <a:cubicBezTo>
                    <a:pt x="2120636" y="937191"/>
                    <a:pt x="2106079" y="951748"/>
                    <a:pt x="2088122" y="951748"/>
                  </a:cubicBezTo>
                  <a:lnTo>
                    <a:pt x="32514" y="951748"/>
                  </a:lnTo>
                  <a:cubicBezTo>
                    <a:pt x="14557" y="951748"/>
                    <a:pt x="0" y="937191"/>
                    <a:pt x="0" y="919234"/>
                  </a:cubicBezTo>
                  <a:lnTo>
                    <a:pt x="0" y="121377"/>
                  </a:lnTo>
                  <a:cubicBezTo>
                    <a:pt x="0" y="103420"/>
                    <a:pt x="14557" y="88863"/>
                    <a:pt x="32514" y="88863"/>
                  </a:cubicBezTo>
                  <a:lnTo>
                    <a:pt x="999776" y="888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Title 1">
              <a:extLst>
                <a:ext uri="{FF2B5EF4-FFF2-40B4-BE49-F238E27FC236}">
                  <a16:creationId xmlns:a16="http://schemas.microsoft.com/office/drawing/2014/main" id="{3708C3DD-4EF3-48E8-87A5-DC560B7B6A19}"/>
                </a:ext>
              </a:extLst>
            </p:cNvPr>
            <p:cNvSpPr txBox="1">
              <a:spLocks/>
            </p:cNvSpPr>
            <p:nvPr/>
          </p:nvSpPr>
          <p:spPr>
            <a:xfrm>
              <a:off x="4197049" y="2773958"/>
              <a:ext cx="1722150" cy="228103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400" b="1" i="0" kern="1200">
                  <a:solidFill>
                    <a:srgbClr val="0E2735"/>
                  </a:solidFill>
                  <a:latin typeface="Amazon Ember Regular" charset="0"/>
                  <a:ea typeface="+mj-ea"/>
                  <a:cs typeface="Amazon Ember Regular" charset="0"/>
                </a:defRPr>
              </a:lvl1pPr>
            </a:lstStyle>
            <a:p>
              <a:pPr algn="ctr"/>
              <a:r>
                <a:rPr lang="en-US" sz="1800" spc="-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</a:t>
              </a:r>
              <a:r>
                <a:rPr lang="en-US" sz="18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0X better</a:t>
              </a:r>
            </a:p>
          </p:txBody>
        </p:sp>
        <p:sp>
          <p:nvSpPr>
            <p:cNvPr id="138" name="Title 1">
              <a:extLst>
                <a:ext uri="{FF2B5EF4-FFF2-40B4-BE49-F238E27FC236}">
                  <a16:creationId xmlns:a16="http://schemas.microsoft.com/office/drawing/2014/main" id="{629DF0DF-F0DE-4FEC-A401-B266726596BC}"/>
                </a:ext>
              </a:extLst>
            </p:cNvPr>
            <p:cNvSpPr txBox="1">
              <a:spLocks/>
            </p:cNvSpPr>
            <p:nvPr/>
          </p:nvSpPr>
          <p:spPr>
            <a:xfrm>
              <a:off x="4080696" y="3092260"/>
              <a:ext cx="1954856" cy="1387113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400" b="1" i="0" kern="1200">
                  <a:solidFill>
                    <a:srgbClr val="0E2735"/>
                  </a:solidFill>
                  <a:latin typeface="Amazon Ember Regular" charset="0"/>
                  <a:ea typeface="+mj-ea"/>
                  <a:cs typeface="Amazon Ember Regular" charset="0"/>
                </a:defRPr>
              </a:lvl1pPr>
            </a:lstStyle>
            <a:p>
              <a:pPr algn="ctr"/>
              <a:r>
                <a:rPr lang="en-US" sz="1200" b="0" dirty="0">
                  <a:solidFill>
                    <a:schemeClr val="bg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Total probability of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</a:t>
              </a:r>
              <a:r>
                <a:rPr lang="en-US" sz="1200" b="0" dirty="0">
                  <a:solidFill>
                    <a:schemeClr val="bg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in </a:t>
              </a:r>
              <a:r>
                <a:rPr lang="en-US" sz="1200" dirty="0">
                  <a:solidFill>
                    <a:schemeClr val="bg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10,000</a:t>
              </a:r>
              <a:r>
                <a:rPr lang="en-US" sz="1200" b="0" dirty="0">
                  <a:solidFill>
                    <a:schemeClr val="bg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miles</a:t>
              </a: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25FD71D0-082B-4632-B648-B818AEF41DBB}"/>
              </a:ext>
            </a:extLst>
          </p:cNvPr>
          <p:cNvSpPr txBox="1"/>
          <p:nvPr/>
        </p:nvSpPr>
        <p:spPr>
          <a:xfrm>
            <a:off x="2658733" y="826419"/>
            <a:ext cx="215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  <a:cs typeface="Amazon Ember Regular" charset="0"/>
              </a:rPr>
              <a:t>with a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E18C6C7-E53B-43D5-B542-E04E830A3F35}"/>
              </a:ext>
            </a:extLst>
          </p:cNvPr>
          <p:cNvSpPr/>
          <p:nvPr/>
        </p:nvSpPr>
        <p:spPr>
          <a:xfrm>
            <a:off x="4279422" y="1222765"/>
            <a:ext cx="747320" cy="523220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>
                    <a:alpha val="0"/>
                  </a:schemeClr>
                </a:solidFill>
                <a:latin typeface="Amazon Ember Regular" charset="0"/>
                <a:ea typeface="+mj-ea"/>
              </a:rPr>
              <a:t>Car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418E271-C32D-46A7-A543-1AF2EF226046}"/>
              </a:ext>
            </a:extLst>
          </p:cNvPr>
          <p:cNvSpPr/>
          <p:nvPr/>
        </p:nvSpPr>
        <p:spPr>
          <a:xfrm>
            <a:off x="4292228" y="820937"/>
            <a:ext cx="167494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mazon Ember Regular" charset="0"/>
                <a:ea typeface="+mj-ea"/>
              </a:rPr>
              <a:t>Spare Tire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079C98F-0920-4BD0-AC37-4C043A387AF2}"/>
              </a:ext>
            </a:extLst>
          </p:cNvPr>
          <p:cNvSpPr txBox="1"/>
          <p:nvPr/>
        </p:nvSpPr>
        <p:spPr>
          <a:xfrm>
            <a:off x="2472755" y="447220"/>
            <a:ext cx="314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Probability of 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06A621-FB1F-4AFB-A768-96408EBF02EB}"/>
              </a:ext>
            </a:extLst>
          </p:cNvPr>
          <p:cNvSpPr txBox="1"/>
          <p:nvPr/>
        </p:nvSpPr>
        <p:spPr>
          <a:xfrm>
            <a:off x="5077640" y="-596727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Amazon Ember Regular" charset="0"/>
                <a:ea typeface="+mj-ea"/>
              </a:rPr>
              <a:t>Puncture</a:t>
            </a:r>
          </a:p>
        </p:txBody>
      </p:sp>
    </p:spTree>
    <p:extLst>
      <p:ext uri="{BB962C8B-B14F-4D97-AF65-F5344CB8AC3E}">
        <p14:creationId xmlns:p14="http://schemas.microsoft.com/office/powerpoint/2010/main" val="419643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7037E-6 L 0 0.04351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33" dur="500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37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93827E-7 L 1.66667E-6 0.04352 " pathEditMode="relative" rAng="0" ptsTypes="AA">
                                      <p:cBhvr>
                                        <p:cTn id="61" dur="500" spd="-100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0988E-6 L 0 0.04352 " pathEditMode="relative" rAng="0" ptsTypes="AA">
                                      <p:cBhvr>
                                        <p:cTn id="66" dur="500" spd="-100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1.23457E-6 L 0 0.04352 " pathEditMode="relative" rAng="0" ptsTypes="AA">
                                      <p:cBhvr>
                                        <p:cTn id="71" dur="500" spd="-100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0988E-6 L 0 0.04352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  <p:bldP spid="105" grpId="0" animBg="1"/>
      <p:bldP spid="33" grpId="0" animBg="1"/>
      <p:bldP spid="101" grpId="0" animBg="1"/>
      <p:bldP spid="101" grpId="1" animBg="1"/>
      <p:bldP spid="124" grpId="0"/>
      <p:bldP spid="124" grpId="1"/>
      <p:bldP spid="125" grpId="0"/>
      <p:bldP spid="125" grpId="1"/>
      <p:bldP spid="265" grpId="0" animBg="1"/>
      <p:bldP spid="127" grpId="0"/>
      <p:bldP spid="127" grpId="1"/>
      <p:bldP spid="128" grpId="0"/>
      <p:bldP spid="128" grpId="1"/>
      <p:bldP spid="133" grpId="0"/>
      <p:bldP spid="13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58">
            <a:extLst>
              <a:ext uri="{FF2B5EF4-FFF2-40B4-BE49-F238E27FC236}">
                <a16:creationId xmlns:a16="http://schemas.microsoft.com/office/drawing/2014/main" id="{9521F88E-9332-411F-94DE-9A2AF4EE2255}"/>
              </a:ext>
            </a:extLst>
          </p:cNvPr>
          <p:cNvSpPr>
            <a:spLocks/>
          </p:cNvSpPr>
          <p:nvPr/>
        </p:nvSpPr>
        <p:spPr bwMode="auto">
          <a:xfrm rot="12045769">
            <a:off x="2096449" y="2699751"/>
            <a:ext cx="311939" cy="269415"/>
          </a:xfrm>
          <a:custGeom>
            <a:avLst/>
            <a:gdLst>
              <a:gd name="T0" fmla="*/ 86 w 381"/>
              <a:gd name="T1" fmla="*/ 283 h 283"/>
              <a:gd name="T2" fmla="*/ 119 w 381"/>
              <a:gd name="T3" fmla="*/ 249 h 283"/>
              <a:gd name="T4" fmla="*/ 119 w 381"/>
              <a:gd name="T5" fmla="*/ 246 h 283"/>
              <a:gd name="T6" fmla="*/ 148 w 381"/>
              <a:gd name="T7" fmla="*/ 253 h 283"/>
              <a:gd name="T8" fmla="*/ 202 w 381"/>
              <a:gd name="T9" fmla="*/ 219 h 283"/>
              <a:gd name="T10" fmla="*/ 233 w 381"/>
              <a:gd name="T11" fmla="*/ 232 h 283"/>
              <a:gd name="T12" fmla="*/ 273 w 381"/>
              <a:gd name="T13" fmla="*/ 198 h 283"/>
              <a:gd name="T14" fmla="*/ 319 w 381"/>
              <a:gd name="T15" fmla="*/ 150 h 283"/>
              <a:gd name="T16" fmla="*/ 319 w 381"/>
              <a:gd name="T17" fmla="*/ 147 h 283"/>
              <a:gd name="T18" fmla="*/ 381 w 381"/>
              <a:gd name="T19" fmla="*/ 81 h 283"/>
              <a:gd name="T20" fmla="*/ 315 w 381"/>
              <a:gd name="T21" fmla="*/ 15 h 283"/>
              <a:gd name="T22" fmla="*/ 288 w 381"/>
              <a:gd name="T23" fmla="*/ 21 h 283"/>
              <a:gd name="T24" fmla="*/ 252 w 381"/>
              <a:gd name="T25" fmla="*/ 2 h 283"/>
              <a:gd name="T26" fmla="*/ 208 w 381"/>
              <a:gd name="T27" fmla="*/ 46 h 283"/>
              <a:gd name="T28" fmla="*/ 209 w 381"/>
              <a:gd name="T29" fmla="*/ 54 h 283"/>
              <a:gd name="T30" fmla="*/ 207 w 381"/>
              <a:gd name="T31" fmla="*/ 54 h 283"/>
              <a:gd name="T32" fmla="*/ 196 w 381"/>
              <a:gd name="T33" fmla="*/ 55 h 283"/>
              <a:gd name="T34" fmla="*/ 130 w 381"/>
              <a:gd name="T35" fmla="*/ 0 h 283"/>
              <a:gd name="T36" fmla="*/ 63 w 381"/>
              <a:gd name="T37" fmla="*/ 67 h 283"/>
              <a:gd name="T38" fmla="*/ 75 w 381"/>
              <a:gd name="T39" fmla="*/ 105 h 283"/>
              <a:gd name="T40" fmla="*/ 37 w 381"/>
              <a:gd name="T41" fmla="*/ 146 h 283"/>
              <a:gd name="T42" fmla="*/ 53 w 381"/>
              <a:gd name="T43" fmla="*/ 179 h 283"/>
              <a:gd name="T44" fmla="*/ 37 w 381"/>
              <a:gd name="T45" fmla="*/ 212 h 283"/>
              <a:gd name="T46" fmla="*/ 39 w 381"/>
              <a:gd name="T47" fmla="*/ 226 h 283"/>
              <a:gd name="T48" fmla="*/ 21 w 381"/>
              <a:gd name="T49" fmla="*/ 252 h 283"/>
              <a:gd name="T50" fmla="*/ 1 w 381"/>
              <a:gd name="T51" fmla="*/ 276 h 283"/>
              <a:gd name="T52" fmla="*/ 0 w 381"/>
              <a:gd name="T53" fmla="*/ 283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81" h="283">
                <a:moveTo>
                  <a:pt x="86" y="283"/>
                </a:moveTo>
                <a:cubicBezTo>
                  <a:pt x="104" y="283"/>
                  <a:pt x="119" y="268"/>
                  <a:pt x="119" y="249"/>
                </a:cubicBezTo>
                <a:cubicBezTo>
                  <a:pt x="119" y="248"/>
                  <a:pt x="119" y="247"/>
                  <a:pt x="119" y="246"/>
                </a:cubicBezTo>
                <a:cubicBezTo>
                  <a:pt x="128" y="251"/>
                  <a:pt x="138" y="253"/>
                  <a:pt x="148" y="253"/>
                </a:cubicBezTo>
                <a:cubicBezTo>
                  <a:pt x="172" y="253"/>
                  <a:pt x="193" y="239"/>
                  <a:pt x="202" y="219"/>
                </a:cubicBezTo>
                <a:cubicBezTo>
                  <a:pt x="210" y="227"/>
                  <a:pt x="221" y="232"/>
                  <a:pt x="233" y="232"/>
                </a:cubicBezTo>
                <a:cubicBezTo>
                  <a:pt x="253" y="232"/>
                  <a:pt x="270" y="217"/>
                  <a:pt x="273" y="198"/>
                </a:cubicBezTo>
                <a:cubicBezTo>
                  <a:pt x="299" y="197"/>
                  <a:pt x="319" y="176"/>
                  <a:pt x="319" y="150"/>
                </a:cubicBezTo>
                <a:cubicBezTo>
                  <a:pt x="319" y="149"/>
                  <a:pt x="319" y="148"/>
                  <a:pt x="319" y="147"/>
                </a:cubicBezTo>
                <a:cubicBezTo>
                  <a:pt x="354" y="145"/>
                  <a:pt x="381" y="116"/>
                  <a:pt x="381" y="81"/>
                </a:cubicBezTo>
                <a:cubicBezTo>
                  <a:pt x="381" y="45"/>
                  <a:pt x="351" y="15"/>
                  <a:pt x="315" y="15"/>
                </a:cubicBezTo>
                <a:cubicBezTo>
                  <a:pt x="306" y="15"/>
                  <a:pt x="296" y="18"/>
                  <a:pt x="288" y="21"/>
                </a:cubicBezTo>
                <a:cubicBezTo>
                  <a:pt x="280" y="9"/>
                  <a:pt x="267" y="2"/>
                  <a:pt x="252" y="2"/>
                </a:cubicBezTo>
                <a:cubicBezTo>
                  <a:pt x="227" y="2"/>
                  <a:pt x="208" y="21"/>
                  <a:pt x="208" y="46"/>
                </a:cubicBezTo>
                <a:cubicBezTo>
                  <a:pt x="208" y="49"/>
                  <a:pt x="208" y="51"/>
                  <a:pt x="209" y="54"/>
                </a:cubicBezTo>
                <a:cubicBezTo>
                  <a:pt x="208" y="54"/>
                  <a:pt x="208" y="54"/>
                  <a:pt x="207" y="54"/>
                </a:cubicBezTo>
                <a:cubicBezTo>
                  <a:pt x="204" y="54"/>
                  <a:pt x="200" y="55"/>
                  <a:pt x="196" y="55"/>
                </a:cubicBezTo>
                <a:cubicBezTo>
                  <a:pt x="191" y="24"/>
                  <a:pt x="163" y="0"/>
                  <a:pt x="130" y="0"/>
                </a:cubicBezTo>
                <a:cubicBezTo>
                  <a:pt x="93" y="0"/>
                  <a:pt x="63" y="30"/>
                  <a:pt x="63" y="67"/>
                </a:cubicBezTo>
                <a:cubicBezTo>
                  <a:pt x="63" y="81"/>
                  <a:pt x="67" y="94"/>
                  <a:pt x="75" y="105"/>
                </a:cubicBezTo>
                <a:cubicBezTo>
                  <a:pt x="53" y="107"/>
                  <a:pt x="37" y="124"/>
                  <a:pt x="37" y="146"/>
                </a:cubicBezTo>
                <a:cubicBezTo>
                  <a:pt x="37" y="160"/>
                  <a:pt x="43" y="172"/>
                  <a:pt x="53" y="179"/>
                </a:cubicBezTo>
                <a:cubicBezTo>
                  <a:pt x="43" y="187"/>
                  <a:pt x="37" y="199"/>
                  <a:pt x="37" y="212"/>
                </a:cubicBezTo>
                <a:cubicBezTo>
                  <a:pt x="37" y="217"/>
                  <a:pt x="38" y="222"/>
                  <a:pt x="39" y="226"/>
                </a:cubicBezTo>
                <a:cubicBezTo>
                  <a:pt x="29" y="230"/>
                  <a:pt x="21" y="240"/>
                  <a:pt x="21" y="252"/>
                </a:cubicBezTo>
                <a:cubicBezTo>
                  <a:pt x="10" y="254"/>
                  <a:pt x="1" y="264"/>
                  <a:pt x="1" y="276"/>
                </a:cubicBezTo>
                <a:cubicBezTo>
                  <a:pt x="0" y="283"/>
                  <a:pt x="0" y="283"/>
                  <a:pt x="0" y="283"/>
                </a:cubicBezTo>
              </a:path>
            </a:pathLst>
          </a:custGeom>
          <a:noFill/>
          <a:ln w="12700" cap="flat">
            <a:solidFill>
              <a:srgbClr val="8096A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55021C-84CE-44C7-A210-37C5234DE9D4}"/>
              </a:ext>
            </a:extLst>
          </p:cNvPr>
          <p:cNvGrpSpPr/>
          <p:nvPr/>
        </p:nvGrpSpPr>
        <p:grpSpPr>
          <a:xfrm>
            <a:off x="1269823" y="1690267"/>
            <a:ext cx="1633333" cy="1086105"/>
            <a:chOff x="861180" y="2784566"/>
            <a:chExt cx="2061636" cy="13709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6E42C6-4B01-41D2-9F15-2A139D228E0F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FFDD352-6DC3-4B78-A030-55B582167211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DFAF273-C43A-4CF1-8D31-8118C0D074DF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0FC04DF-633A-4433-B816-AD316CDCE7F5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3C1D057-CA7A-47CD-B0C5-F8AF8EBB9ADD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4EC6E7B-FF0E-459D-85E5-30D7E5293446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13E2573-985A-470D-B508-92205DF28A4D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4C09FA-28B8-4F60-A304-FD06436C49FA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F9B83D-7C14-4D00-A9A3-445E39272498}"/>
              </a:ext>
            </a:extLst>
          </p:cNvPr>
          <p:cNvGrpSpPr/>
          <p:nvPr/>
        </p:nvGrpSpPr>
        <p:grpSpPr>
          <a:xfrm>
            <a:off x="2510543" y="2412425"/>
            <a:ext cx="271666" cy="233378"/>
            <a:chOff x="3603706" y="2537628"/>
            <a:chExt cx="411425" cy="353439"/>
          </a:xfrm>
        </p:grpSpPr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459EDB22-84E2-49F8-B80E-B2BD1AFE3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706" y="2537628"/>
              <a:ext cx="411425" cy="353439"/>
            </a:xfrm>
            <a:custGeom>
              <a:avLst/>
              <a:gdLst>
                <a:gd name="T0" fmla="*/ 48 w 108"/>
                <a:gd name="T1" fmla="*/ 4 h 93"/>
                <a:gd name="T2" fmla="*/ 3 w 108"/>
                <a:gd name="T3" fmla="*/ 83 h 93"/>
                <a:gd name="T4" fmla="*/ 9 w 108"/>
                <a:gd name="T5" fmla="*/ 93 h 93"/>
                <a:gd name="T6" fmla="*/ 99 w 108"/>
                <a:gd name="T7" fmla="*/ 93 h 93"/>
                <a:gd name="T8" fmla="*/ 105 w 108"/>
                <a:gd name="T9" fmla="*/ 83 h 93"/>
                <a:gd name="T10" fmla="*/ 60 w 108"/>
                <a:gd name="T11" fmla="*/ 4 h 93"/>
                <a:gd name="T12" fmla="*/ 48 w 108"/>
                <a:gd name="T1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93">
                  <a:moveTo>
                    <a:pt x="48" y="4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0" y="87"/>
                    <a:pt x="4" y="93"/>
                    <a:pt x="9" y="93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4" y="93"/>
                    <a:pt x="108" y="87"/>
                    <a:pt x="105" y="83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7" y="0"/>
                    <a:pt x="51" y="0"/>
                    <a:pt x="48" y="4"/>
                  </a:cubicBezTo>
                  <a:close/>
                </a:path>
              </a:pathLst>
            </a:custGeom>
            <a:solidFill>
              <a:schemeClr val="tx1"/>
            </a:solidFill>
            <a:ln w="19050" cap="rnd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56951E02-6A04-49F7-998B-5ED532CE1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799946"/>
              <a:ext cx="30374" cy="30374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512E529C-27D5-48E4-92DB-265104234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231" y="2648077"/>
              <a:ext cx="37979" cy="126040"/>
            </a:xfrm>
            <a:prstGeom prst="rect">
              <a:avLst/>
            </a:prstGeom>
            <a:solidFill>
              <a:schemeClr val="accent6"/>
            </a:solidFill>
            <a:ln w="1905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E079C98F-0920-4BD0-AC37-4C043A387AF2}"/>
              </a:ext>
            </a:extLst>
          </p:cNvPr>
          <p:cNvSpPr txBox="1"/>
          <p:nvPr/>
        </p:nvSpPr>
        <p:spPr>
          <a:xfrm>
            <a:off x="930646" y="447220"/>
            <a:ext cx="728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Real-world Failures and Mitigations</a:t>
            </a: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41FDB04B-FE63-4DD4-BA9E-C44E4343FDC0}"/>
              </a:ext>
            </a:extLst>
          </p:cNvPr>
          <p:cNvSpPr txBox="1">
            <a:spLocks/>
          </p:cNvSpPr>
          <p:nvPr/>
        </p:nvSpPr>
        <p:spPr>
          <a:xfrm>
            <a:off x="3732892" y="2032015"/>
            <a:ext cx="4727297" cy="536172"/>
          </a:xfrm>
          <a:prstGeom prst="rect">
            <a:avLst/>
          </a:prstGeom>
        </p:spPr>
        <p:txBody>
          <a:bodyPr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00"/>
              </a:spcBef>
            </a:pPr>
            <a:r>
              <a:rPr lang="en-US" sz="2200" dirty="0">
                <a:solidFill>
                  <a:schemeClr val="bg1"/>
                </a:solidFill>
              </a:rPr>
              <a:t>Spare tire is flat</a:t>
            </a:r>
          </a:p>
          <a:p>
            <a:pPr>
              <a:spcBef>
                <a:spcPts val="1600"/>
              </a:spcBef>
            </a:pPr>
            <a:r>
              <a:rPr lang="en-US" sz="2200" dirty="0">
                <a:solidFill>
                  <a:schemeClr val="bg1"/>
                </a:solidFill>
              </a:rPr>
              <a:t>Too hard to change tire</a:t>
            </a:r>
          </a:p>
          <a:p>
            <a:pPr>
              <a:spcBef>
                <a:spcPts val="1600"/>
              </a:spcBef>
            </a:pPr>
            <a:r>
              <a:rPr lang="en-US" sz="2200" dirty="0">
                <a:solidFill>
                  <a:schemeClr val="bg1"/>
                </a:solidFill>
              </a:rPr>
              <a:t>Punctures are co-related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Sharp stuff on the road causes multiple punctures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961442-FE52-462B-82E7-63D85F5D5371}"/>
              </a:ext>
            </a:extLst>
          </p:cNvPr>
          <p:cNvSpPr/>
          <p:nvPr/>
        </p:nvSpPr>
        <p:spPr>
          <a:xfrm>
            <a:off x="3732892" y="1439839"/>
            <a:ext cx="3475188" cy="1045516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44E1D4-FE79-4E05-B30D-2B8F9B7D880D}"/>
              </a:ext>
            </a:extLst>
          </p:cNvPr>
          <p:cNvGrpSpPr/>
          <p:nvPr/>
        </p:nvGrpSpPr>
        <p:grpSpPr>
          <a:xfrm>
            <a:off x="551260" y="3552956"/>
            <a:ext cx="4135040" cy="1387113"/>
            <a:chOff x="551260" y="3552956"/>
            <a:chExt cx="4135040" cy="13871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5ADCDB3-922F-44A2-A65A-C5C085CCDA1C}"/>
                </a:ext>
              </a:extLst>
            </p:cNvPr>
            <p:cNvGrpSpPr/>
            <p:nvPr/>
          </p:nvGrpSpPr>
          <p:grpSpPr>
            <a:xfrm>
              <a:off x="551260" y="3740870"/>
              <a:ext cx="399008" cy="330405"/>
              <a:chOff x="636104" y="3756565"/>
              <a:chExt cx="399008" cy="330405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74633DC-30DE-4FD6-A9B8-D7E1798690AD}"/>
                  </a:ext>
                </a:extLst>
              </p:cNvPr>
              <p:cNvSpPr/>
              <p:nvPr/>
            </p:nvSpPr>
            <p:spPr>
              <a:xfrm>
                <a:off x="636104" y="3760967"/>
                <a:ext cx="326003" cy="326003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93CDF1-5E24-41FB-AE3F-37D05AA3A6CC}"/>
                  </a:ext>
                </a:extLst>
              </p:cNvPr>
              <p:cNvSpPr/>
              <p:nvPr/>
            </p:nvSpPr>
            <p:spPr>
              <a:xfrm rot="18816470">
                <a:off x="893276" y="3811508"/>
                <a:ext cx="108641" cy="789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Freeform 52">
                <a:extLst>
                  <a:ext uri="{FF2B5EF4-FFF2-40B4-BE49-F238E27FC236}">
                    <a16:creationId xmlns:a16="http://schemas.microsoft.com/office/drawing/2014/main" id="{513BA0F3-3D1D-4A83-83E1-557F1128E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071" y="3756565"/>
                <a:ext cx="339041" cy="242880"/>
              </a:xfrm>
              <a:custGeom>
                <a:avLst/>
                <a:gdLst>
                  <a:gd name="T0" fmla="*/ 0 w 342"/>
                  <a:gd name="T1" fmla="*/ 146 h 245"/>
                  <a:gd name="T2" fmla="*/ 98 w 342"/>
                  <a:gd name="T3" fmla="*/ 245 h 245"/>
                  <a:gd name="T4" fmla="*/ 342 w 342"/>
                  <a:gd name="T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2" h="245">
                    <a:moveTo>
                      <a:pt x="0" y="146"/>
                    </a:moveTo>
                    <a:lnTo>
                      <a:pt x="98" y="245"/>
                    </a:lnTo>
                    <a:lnTo>
                      <a:pt x="342" y="0"/>
                    </a:lnTo>
                  </a:path>
                </a:pathLst>
              </a:custGeom>
              <a:noFill/>
              <a:ln w="15875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0" name="Title 1">
              <a:extLst>
                <a:ext uri="{FF2B5EF4-FFF2-40B4-BE49-F238E27FC236}">
                  <a16:creationId xmlns:a16="http://schemas.microsoft.com/office/drawing/2014/main" id="{7B682D08-BC75-4A51-9D47-0E0A7498C956}"/>
                </a:ext>
              </a:extLst>
            </p:cNvPr>
            <p:cNvSpPr txBox="1">
              <a:spLocks/>
            </p:cNvSpPr>
            <p:nvPr/>
          </p:nvSpPr>
          <p:spPr>
            <a:xfrm>
              <a:off x="1016696" y="3552956"/>
              <a:ext cx="3669604" cy="1387113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400" b="1" i="0" kern="1200">
                  <a:solidFill>
                    <a:srgbClr val="0E2735"/>
                  </a:solidFill>
                  <a:latin typeface="Amazon Ember Regular" charset="0"/>
                  <a:ea typeface="+mj-ea"/>
                  <a:cs typeface="Amazon Ember Regular" charset="0"/>
                </a:defRPr>
              </a:lvl1pPr>
            </a:lstStyle>
            <a:p>
              <a:r>
                <a:rPr lang="en-US" sz="1800" b="0" dirty="0">
                  <a:solidFill>
                    <a:schemeClr val="bg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Can of fix-a-flat that is cheaper, lighter, smaller, and easier to use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023CCF-8ADE-4A4D-8E41-9E229E5F3389}"/>
              </a:ext>
            </a:extLst>
          </p:cNvPr>
          <p:cNvGrpSpPr/>
          <p:nvPr/>
        </p:nvGrpSpPr>
        <p:grpSpPr>
          <a:xfrm>
            <a:off x="5085160" y="3552956"/>
            <a:ext cx="4135040" cy="1387113"/>
            <a:chOff x="5085160" y="3552956"/>
            <a:chExt cx="4135040" cy="1387113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2AC9159-F508-4EC9-9B76-66FD9EBA7B9F}"/>
                </a:ext>
              </a:extLst>
            </p:cNvPr>
            <p:cNvGrpSpPr/>
            <p:nvPr/>
          </p:nvGrpSpPr>
          <p:grpSpPr>
            <a:xfrm>
              <a:off x="5085160" y="3740870"/>
              <a:ext cx="399008" cy="330405"/>
              <a:chOff x="636104" y="3756565"/>
              <a:chExt cx="399008" cy="33040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A02B2AE-73D8-4657-8BD9-69F52D8F9243}"/>
                  </a:ext>
                </a:extLst>
              </p:cNvPr>
              <p:cNvSpPr/>
              <p:nvPr/>
            </p:nvSpPr>
            <p:spPr>
              <a:xfrm>
                <a:off x="636104" y="3760967"/>
                <a:ext cx="326003" cy="326003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A8955A5-EB46-4C0A-87F4-3AC288B6607B}"/>
                  </a:ext>
                </a:extLst>
              </p:cNvPr>
              <p:cNvSpPr/>
              <p:nvPr/>
            </p:nvSpPr>
            <p:spPr>
              <a:xfrm rot="18816470">
                <a:off x="893276" y="3811508"/>
                <a:ext cx="108641" cy="789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Freeform 52">
                <a:extLst>
                  <a:ext uri="{FF2B5EF4-FFF2-40B4-BE49-F238E27FC236}">
                    <a16:creationId xmlns:a16="http://schemas.microsoft.com/office/drawing/2014/main" id="{D86DA1F7-7F99-4465-9657-3F4A751BF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071" y="3756565"/>
                <a:ext cx="339041" cy="242880"/>
              </a:xfrm>
              <a:custGeom>
                <a:avLst/>
                <a:gdLst>
                  <a:gd name="T0" fmla="*/ 0 w 342"/>
                  <a:gd name="T1" fmla="*/ 146 h 245"/>
                  <a:gd name="T2" fmla="*/ 98 w 342"/>
                  <a:gd name="T3" fmla="*/ 245 h 245"/>
                  <a:gd name="T4" fmla="*/ 342 w 342"/>
                  <a:gd name="T5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2" h="245">
                    <a:moveTo>
                      <a:pt x="0" y="146"/>
                    </a:moveTo>
                    <a:lnTo>
                      <a:pt x="98" y="245"/>
                    </a:lnTo>
                    <a:lnTo>
                      <a:pt x="342" y="0"/>
                    </a:lnTo>
                  </a:path>
                </a:pathLst>
              </a:custGeom>
              <a:noFill/>
              <a:ln w="15875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" name="Title 1">
              <a:extLst>
                <a:ext uri="{FF2B5EF4-FFF2-40B4-BE49-F238E27FC236}">
                  <a16:creationId xmlns:a16="http://schemas.microsoft.com/office/drawing/2014/main" id="{3633E5F2-EF10-4FBC-B170-F049F1D04EB1}"/>
                </a:ext>
              </a:extLst>
            </p:cNvPr>
            <p:cNvSpPr txBox="1">
              <a:spLocks/>
            </p:cNvSpPr>
            <p:nvPr/>
          </p:nvSpPr>
          <p:spPr>
            <a:xfrm>
              <a:off x="5550596" y="3552956"/>
              <a:ext cx="3669604" cy="1387113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400" b="1" i="0" kern="1200">
                  <a:solidFill>
                    <a:srgbClr val="0E2735"/>
                  </a:solidFill>
                  <a:latin typeface="Amazon Ember Regular" charset="0"/>
                  <a:ea typeface="+mj-ea"/>
                  <a:cs typeface="Amazon Ember Regular" charset="0"/>
                </a:defRPr>
              </a:lvl1pPr>
            </a:lstStyle>
            <a:p>
              <a:r>
                <a:rPr lang="en-US" sz="1800" b="0" dirty="0">
                  <a:solidFill>
                    <a:schemeClr val="bg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Mobile phones provide an alternative to call for help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96502947-135A-4344-AE16-D7635BE2947C}"/>
              </a:ext>
            </a:extLst>
          </p:cNvPr>
          <p:cNvSpPr/>
          <p:nvPr/>
        </p:nvSpPr>
        <p:spPr>
          <a:xfrm>
            <a:off x="3713502" y="2526967"/>
            <a:ext cx="4218917" cy="633396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5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368 -2.22222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1" grpId="0"/>
      <p:bldP spid="61" grpId="1"/>
      <p:bldP spid="8" grpId="0" animBg="1"/>
      <p:bldP spid="7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E079C98F-0920-4BD0-AC37-4C043A387AF2}"/>
              </a:ext>
            </a:extLst>
          </p:cNvPr>
          <p:cNvSpPr txBox="1"/>
          <p:nvPr/>
        </p:nvSpPr>
        <p:spPr>
          <a:xfrm>
            <a:off x="930646" y="447220"/>
            <a:ext cx="728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How to Measure and Report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E591597-DDC3-4E42-8101-DD21AB67E991}"/>
              </a:ext>
            </a:extLst>
          </p:cNvPr>
          <p:cNvSpPr txBox="1">
            <a:spLocks/>
          </p:cNvSpPr>
          <p:nvPr/>
        </p:nvSpPr>
        <p:spPr>
          <a:xfrm>
            <a:off x="2208352" y="1745627"/>
            <a:ext cx="4727297" cy="536172"/>
          </a:xfrm>
          <a:prstGeom prst="rect">
            <a:avLst/>
          </a:prstGeom>
        </p:spPr>
        <p:txBody>
          <a:bodyPr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600"/>
              </a:spcBef>
            </a:pPr>
            <a:r>
              <a:rPr lang="en-US" sz="2200" dirty="0">
                <a:solidFill>
                  <a:schemeClr val="bg1"/>
                </a:solidFill>
              </a:rPr>
              <a:t>Availability over time?</a:t>
            </a:r>
          </a:p>
          <a:p>
            <a:pPr algn="ctr">
              <a:spcBef>
                <a:spcPts val="1600"/>
              </a:spcBef>
            </a:pPr>
            <a:r>
              <a:rPr lang="en-US" sz="2200" dirty="0">
                <a:solidFill>
                  <a:schemeClr val="bg1"/>
                </a:solidFill>
              </a:rPr>
              <a:t>Or over successful operations?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246743-03D8-4BBA-A4C1-70141E412AA1}"/>
              </a:ext>
            </a:extLst>
          </p:cNvPr>
          <p:cNvSpPr/>
          <p:nvPr/>
        </p:nvSpPr>
        <p:spPr>
          <a:xfrm>
            <a:off x="2286000" y="28152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1600"/>
              </a:spcBef>
            </a:pPr>
            <a:r>
              <a:rPr lang="en-US" sz="2200" dirty="0">
                <a:solidFill>
                  <a:schemeClr val="bg1"/>
                </a:solidFill>
                <a:latin typeface="Amazon Ember Regular" charset="0"/>
              </a:rPr>
              <a:t>Monolithic failure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Anything goes wrong and it’s down</a:t>
            </a:r>
          </a:p>
        </p:txBody>
      </p:sp>
    </p:spTree>
    <p:extLst>
      <p:ext uri="{BB962C8B-B14F-4D97-AF65-F5344CB8AC3E}">
        <p14:creationId xmlns:p14="http://schemas.microsoft.com/office/powerpoint/2010/main" val="273166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46914E-6 L -3.05556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05556E-6 -4.07407E-6 L -3.05556E-6 0.04352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4.16667E-6 0.04352 " pathEditMode="relative" rAng="0" ptsTypes="AA">
                                      <p:cBhvr>
                                        <p:cTn id="21" dur="500" spd="-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2" grpId="0" build="p"/>
      <p:bldP spid="2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EB114C7-9D92-864A-8D0D-D8FB1D29D71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2500" b="12500"/>
          <a:stretch>
            <a:fillRect/>
          </a:stretch>
        </p:blipFill>
        <p:spPr>
          <a:xfrm>
            <a:off x="1" y="1"/>
            <a:ext cx="8329808" cy="4685516"/>
          </a:xfrm>
        </p:spPr>
      </p:pic>
    </p:spTree>
    <p:extLst>
      <p:ext uri="{BB962C8B-B14F-4D97-AF65-F5344CB8AC3E}">
        <p14:creationId xmlns:p14="http://schemas.microsoft.com/office/powerpoint/2010/main" val="1218063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F609BE-E460-4FB9-80BF-1DDF12BB7E7E}"/>
              </a:ext>
            </a:extLst>
          </p:cNvPr>
          <p:cNvSpPr/>
          <p:nvPr/>
        </p:nvSpPr>
        <p:spPr>
          <a:xfrm>
            <a:off x="1705079" y="1455672"/>
            <a:ext cx="5630022" cy="1950353"/>
          </a:xfrm>
          <a:custGeom>
            <a:avLst/>
            <a:gdLst>
              <a:gd name="connsiteX0" fmla="*/ 0 w 5876697"/>
              <a:gd name="connsiteY0" fmla="*/ 0 h 601483"/>
              <a:gd name="connsiteX1" fmla="*/ 5876697 w 5876697"/>
              <a:gd name="connsiteY1" fmla="*/ 0 h 601483"/>
              <a:gd name="connsiteX2" fmla="*/ 5876697 w 5876697"/>
              <a:gd name="connsiteY2" fmla="*/ 601483 h 601483"/>
              <a:gd name="connsiteX3" fmla="*/ 0 w 5876697"/>
              <a:gd name="connsiteY3" fmla="*/ 601483 h 601483"/>
              <a:gd name="connsiteX4" fmla="*/ 0 w 5876697"/>
              <a:gd name="connsiteY4" fmla="*/ 0 h 601483"/>
              <a:gd name="connsiteX0" fmla="*/ 0 w 5876697"/>
              <a:gd name="connsiteY0" fmla="*/ 1318259 h 1919742"/>
              <a:gd name="connsiteX1" fmla="*/ 3060271 w 5876697"/>
              <a:gd name="connsiteY1" fmla="*/ 0 h 1919742"/>
              <a:gd name="connsiteX2" fmla="*/ 5876697 w 5876697"/>
              <a:gd name="connsiteY2" fmla="*/ 1318259 h 1919742"/>
              <a:gd name="connsiteX3" fmla="*/ 5876697 w 5876697"/>
              <a:gd name="connsiteY3" fmla="*/ 1919742 h 1919742"/>
              <a:gd name="connsiteX4" fmla="*/ 0 w 5876697"/>
              <a:gd name="connsiteY4" fmla="*/ 1919742 h 1919742"/>
              <a:gd name="connsiteX5" fmla="*/ 0 w 5876697"/>
              <a:gd name="connsiteY5" fmla="*/ 1318259 h 1919742"/>
              <a:gd name="connsiteX0" fmla="*/ 0 w 5876697"/>
              <a:gd name="connsiteY0" fmla="*/ 1328864 h 1930347"/>
              <a:gd name="connsiteX1" fmla="*/ 3060271 w 5876697"/>
              <a:gd name="connsiteY1" fmla="*/ 10605 h 1930347"/>
              <a:gd name="connsiteX2" fmla="*/ 5876697 w 5876697"/>
              <a:gd name="connsiteY2" fmla="*/ 1328864 h 1930347"/>
              <a:gd name="connsiteX3" fmla="*/ 5876697 w 5876697"/>
              <a:gd name="connsiteY3" fmla="*/ 1930347 h 1930347"/>
              <a:gd name="connsiteX4" fmla="*/ 0 w 5876697"/>
              <a:gd name="connsiteY4" fmla="*/ 1930347 h 1930347"/>
              <a:gd name="connsiteX5" fmla="*/ 0 w 5876697"/>
              <a:gd name="connsiteY5" fmla="*/ 1328864 h 1930347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41574 h 1943057"/>
              <a:gd name="connsiteX1" fmla="*/ 3098371 w 5876697"/>
              <a:gd name="connsiteY1" fmla="*/ 8075 h 1943057"/>
              <a:gd name="connsiteX2" fmla="*/ 5876697 w 5876697"/>
              <a:gd name="connsiteY2" fmla="*/ 1341574 h 1943057"/>
              <a:gd name="connsiteX3" fmla="*/ 5876697 w 5876697"/>
              <a:gd name="connsiteY3" fmla="*/ 1943057 h 1943057"/>
              <a:gd name="connsiteX4" fmla="*/ 0 w 5876697"/>
              <a:gd name="connsiteY4" fmla="*/ 1943057 h 1943057"/>
              <a:gd name="connsiteX5" fmla="*/ 0 w 5876697"/>
              <a:gd name="connsiteY5" fmla="*/ 1341574 h 1943057"/>
              <a:gd name="connsiteX0" fmla="*/ 0 w 5876697"/>
              <a:gd name="connsiteY0" fmla="*/ 1333688 h 1935171"/>
              <a:gd name="connsiteX1" fmla="*/ 3098371 w 5876697"/>
              <a:gd name="connsiteY1" fmla="*/ 189 h 1935171"/>
              <a:gd name="connsiteX2" fmla="*/ 5876697 w 5876697"/>
              <a:gd name="connsiteY2" fmla="*/ 1333688 h 1935171"/>
              <a:gd name="connsiteX3" fmla="*/ 5876697 w 5876697"/>
              <a:gd name="connsiteY3" fmla="*/ 1935171 h 1935171"/>
              <a:gd name="connsiteX4" fmla="*/ 0 w 5876697"/>
              <a:gd name="connsiteY4" fmla="*/ 1935171 h 1935171"/>
              <a:gd name="connsiteX5" fmla="*/ 0 w 5876697"/>
              <a:gd name="connsiteY5" fmla="*/ 1333688 h 1935171"/>
              <a:gd name="connsiteX0" fmla="*/ 0 w 5876697"/>
              <a:gd name="connsiteY0" fmla="*/ 1356543 h 1958026"/>
              <a:gd name="connsiteX1" fmla="*/ 2770711 w 5876697"/>
              <a:gd name="connsiteY1" fmla="*/ 184 h 1958026"/>
              <a:gd name="connsiteX2" fmla="*/ 5876697 w 5876697"/>
              <a:gd name="connsiteY2" fmla="*/ 1356543 h 1958026"/>
              <a:gd name="connsiteX3" fmla="*/ 5876697 w 5876697"/>
              <a:gd name="connsiteY3" fmla="*/ 1958026 h 1958026"/>
              <a:gd name="connsiteX4" fmla="*/ 0 w 5876697"/>
              <a:gd name="connsiteY4" fmla="*/ 1958026 h 1958026"/>
              <a:gd name="connsiteX5" fmla="*/ 0 w 5876697"/>
              <a:gd name="connsiteY5" fmla="*/ 1356543 h 1958026"/>
              <a:gd name="connsiteX0" fmla="*/ 0 w 5876697"/>
              <a:gd name="connsiteY0" fmla="*/ 1356420 h 1957903"/>
              <a:gd name="connsiteX1" fmla="*/ 2770711 w 5876697"/>
              <a:gd name="connsiteY1" fmla="*/ 61 h 1957903"/>
              <a:gd name="connsiteX2" fmla="*/ 5876697 w 5876697"/>
              <a:gd name="connsiteY2" fmla="*/ 1356420 h 1957903"/>
              <a:gd name="connsiteX3" fmla="*/ 5876697 w 5876697"/>
              <a:gd name="connsiteY3" fmla="*/ 1957903 h 1957903"/>
              <a:gd name="connsiteX4" fmla="*/ 0 w 5876697"/>
              <a:gd name="connsiteY4" fmla="*/ 1957903 h 1957903"/>
              <a:gd name="connsiteX5" fmla="*/ 0 w 5876697"/>
              <a:gd name="connsiteY5" fmla="*/ 1356420 h 1957903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09 h 1958192"/>
              <a:gd name="connsiteX1" fmla="*/ 2770711 w 5876697"/>
              <a:gd name="connsiteY1" fmla="*/ 350 h 1958192"/>
              <a:gd name="connsiteX2" fmla="*/ 5876697 w 5876697"/>
              <a:gd name="connsiteY2" fmla="*/ 1356709 h 1958192"/>
              <a:gd name="connsiteX3" fmla="*/ 5876697 w 5876697"/>
              <a:gd name="connsiteY3" fmla="*/ 1958192 h 1958192"/>
              <a:gd name="connsiteX4" fmla="*/ 0 w 5876697"/>
              <a:gd name="connsiteY4" fmla="*/ 1958192 h 1958192"/>
              <a:gd name="connsiteX5" fmla="*/ 0 w 5876697"/>
              <a:gd name="connsiteY5" fmla="*/ 1356709 h 1958192"/>
              <a:gd name="connsiteX0" fmla="*/ 0 w 5876697"/>
              <a:gd name="connsiteY0" fmla="*/ 1349091 h 1950574"/>
              <a:gd name="connsiteX1" fmla="*/ 2961211 w 5876697"/>
              <a:gd name="connsiteY1" fmla="*/ 352 h 1950574"/>
              <a:gd name="connsiteX2" fmla="*/ 5876697 w 5876697"/>
              <a:gd name="connsiteY2" fmla="*/ 1349091 h 1950574"/>
              <a:gd name="connsiteX3" fmla="*/ 5876697 w 5876697"/>
              <a:gd name="connsiteY3" fmla="*/ 1950574 h 1950574"/>
              <a:gd name="connsiteX4" fmla="*/ 0 w 5876697"/>
              <a:gd name="connsiteY4" fmla="*/ 1950574 h 1950574"/>
              <a:gd name="connsiteX5" fmla="*/ 0 w 5876697"/>
              <a:gd name="connsiteY5" fmla="*/ 1349091 h 1950574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6697" h="1950353">
                <a:moveTo>
                  <a:pt x="0" y="1348870"/>
                </a:moveTo>
                <a:cubicBezTo>
                  <a:pt x="2793010" y="1310770"/>
                  <a:pt x="2096061" y="-15109"/>
                  <a:pt x="2961211" y="131"/>
                </a:cubicBezTo>
                <a:cubicBezTo>
                  <a:pt x="3800960" y="5211"/>
                  <a:pt x="3109088" y="1328550"/>
                  <a:pt x="5876697" y="1348870"/>
                </a:cubicBezTo>
                <a:lnTo>
                  <a:pt x="5876697" y="1950353"/>
                </a:lnTo>
                <a:lnTo>
                  <a:pt x="0" y="1950353"/>
                </a:lnTo>
                <a:lnTo>
                  <a:pt x="0" y="1348870"/>
                </a:lnTo>
                <a:close/>
              </a:path>
            </a:pathLst>
          </a:custGeom>
          <a:solidFill>
            <a:srgbClr val="3357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59ED3-B02D-4C91-B880-F236CD1F9864}"/>
              </a:ext>
            </a:extLst>
          </p:cNvPr>
          <p:cNvGrpSpPr/>
          <p:nvPr/>
        </p:nvGrpSpPr>
        <p:grpSpPr>
          <a:xfrm>
            <a:off x="1699271" y="1018124"/>
            <a:ext cx="5876699" cy="2387901"/>
            <a:chOff x="1903321" y="551869"/>
            <a:chExt cx="5876699" cy="31771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152479-F776-4383-A247-100CBFDACBA9}"/>
                </a:ext>
              </a:extLst>
            </p:cNvPr>
            <p:cNvCxnSpPr/>
            <p:nvPr/>
          </p:nvCxnSpPr>
          <p:spPr>
            <a:xfrm>
              <a:off x="1903321" y="551869"/>
              <a:ext cx="0" cy="3177152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438E7-A767-498B-9718-6993EAE77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322" y="3721400"/>
              <a:ext cx="5876698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25E64B-80FA-4510-ADDD-BEE6FEB8167A}"/>
              </a:ext>
            </a:extLst>
          </p:cNvPr>
          <p:cNvSpPr txBox="1"/>
          <p:nvPr/>
        </p:nvSpPr>
        <p:spPr>
          <a:xfrm>
            <a:off x="1124800" y="756654"/>
            <a:ext cx="699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D246-10BE-4D83-98DD-5C7152588B8A}"/>
              </a:ext>
            </a:extLst>
          </p:cNvPr>
          <p:cNvSpPr txBox="1"/>
          <p:nvPr/>
        </p:nvSpPr>
        <p:spPr>
          <a:xfrm>
            <a:off x="7575970" y="3254103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95B0A-7C27-4121-88B5-F05E8E49AB5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35101" y="2795933"/>
            <a:ext cx="0" cy="610092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AFCB81-F638-46E3-A008-8F1BB5213BEC}"/>
              </a:ext>
            </a:extLst>
          </p:cNvPr>
          <p:cNvSpPr txBox="1"/>
          <p:nvPr/>
        </p:nvSpPr>
        <p:spPr>
          <a:xfrm>
            <a:off x="7340908" y="2742424"/>
            <a:ext cx="865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 hours</a:t>
            </a:r>
          </a:p>
        </p:txBody>
      </p:sp>
    </p:spTree>
    <p:extLst>
      <p:ext uri="{BB962C8B-B14F-4D97-AF65-F5344CB8AC3E}">
        <p14:creationId xmlns:p14="http://schemas.microsoft.com/office/powerpoint/2010/main" val="97355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FE08EF5-B971-124F-8613-8FF504995EE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2500" b="12500"/>
          <a:stretch>
            <a:fillRect/>
          </a:stretch>
        </p:blipFill>
        <p:spPr>
          <a:xfrm>
            <a:off x="0" y="-596399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4152125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F609BE-E460-4FB9-80BF-1DDF12BB7E7E}"/>
              </a:ext>
            </a:extLst>
          </p:cNvPr>
          <p:cNvSpPr/>
          <p:nvPr/>
        </p:nvSpPr>
        <p:spPr>
          <a:xfrm>
            <a:off x="1711903" y="1148598"/>
            <a:ext cx="5630022" cy="1950353"/>
          </a:xfrm>
          <a:custGeom>
            <a:avLst/>
            <a:gdLst>
              <a:gd name="connsiteX0" fmla="*/ 0 w 5876697"/>
              <a:gd name="connsiteY0" fmla="*/ 0 h 601483"/>
              <a:gd name="connsiteX1" fmla="*/ 5876697 w 5876697"/>
              <a:gd name="connsiteY1" fmla="*/ 0 h 601483"/>
              <a:gd name="connsiteX2" fmla="*/ 5876697 w 5876697"/>
              <a:gd name="connsiteY2" fmla="*/ 601483 h 601483"/>
              <a:gd name="connsiteX3" fmla="*/ 0 w 5876697"/>
              <a:gd name="connsiteY3" fmla="*/ 601483 h 601483"/>
              <a:gd name="connsiteX4" fmla="*/ 0 w 5876697"/>
              <a:gd name="connsiteY4" fmla="*/ 0 h 601483"/>
              <a:gd name="connsiteX0" fmla="*/ 0 w 5876697"/>
              <a:gd name="connsiteY0" fmla="*/ 1318259 h 1919742"/>
              <a:gd name="connsiteX1" fmla="*/ 3060271 w 5876697"/>
              <a:gd name="connsiteY1" fmla="*/ 0 h 1919742"/>
              <a:gd name="connsiteX2" fmla="*/ 5876697 w 5876697"/>
              <a:gd name="connsiteY2" fmla="*/ 1318259 h 1919742"/>
              <a:gd name="connsiteX3" fmla="*/ 5876697 w 5876697"/>
              <a:gd name="connsiteY3" fmla="*/ 1919742 h 1919742"/>
              <a:gd name="connsiteX4" fmla="*/ 0 w 5876697"/>
              <a:gd name="connsiteY4" fmla="*/ 1919742 h 1919742"/>
              <a:gd name="connsiteX5" fmla="*/ 0 w 5876697"/>
              <a:gd name="connsiteY5" fmla="*/ 1318259 h 1919742"/>
              <a:gd name="connsiteX0" fmla="*/ 0 w 5876697"/>
              <a:gd name="connsiteY0" fmla="*/ 1328864 h 1930347"/>
              <a:gd name="connsiteX1" fmla="*/ 3060271 w 5876697"/>
              <a:gd name="connsiteY1" fmla="*/ 10605 h 1930347"/>
              <a:gd name="connsiteX2" fmla="*/ 5876697 w 5876697"/>
              <a:gd name="connsiteY2" fmla="*/ 1328864 h 1930347"/>
              <a:gd name="connsiteX3" fmla="*/ 5876697 w 5876697"/>
              <a:gd name="connsiteY3" fmla="*/ 1930347 h 1930347"/>
              <a:gd name="connsiteX4" fmla="*/ 0 w 5876697"/>
              <a:gd name="connsiteY4" fmla="*/ 1930347 h 1930347"/>
              <a:gd name="connsiteX5" fmla="*/ 0 w 5876697"/>
              <a:gd name="connsiteY5" fmla="*/ 1328864 h 1930347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41574 h 1943057"/>
              <a:gd name="connsiteX1" fmla="*/ 3098371 w 5876697"/>
              <a:gd name="connsiteY1" fmla="*/ 8075 h 1943057"/>
              <a:gd name="connsiteX2" fmla="*/ 5876697 w 5876697"/>
              <a:gd name="connsiteY2" fmla="*/ 1341574 h 1943057"/>
              <a:gd name="connsiteX3" fmla="*/ 5876697 w 5876697"/>
              <a:gd name="connsiteY3" fmla="*/ 1943057 h 1943057"/>
              <a:gd name="connsiteX4" fmla="*/ 0 w 5876697"/>
              <a:gd name="connsiteY4" fmla="*/ 1943057 h 1943057"/>
              <a:gd name="connsiteX5" fmla="*/ 0 w 5876697"/>
              <a:gd name="connsiteY5" fmla="*/ 1341574 h 1943057"/>
              <a:gd name="connsiteX0" fmla="*/ 0 w 5876697"/>
              <a:gd name="connsiteY0" fmla="*/ 1333688 h 1935171"/>
              <a:gd name="connsiteX1" fmla="*/ 3098371 w 5876697"/>
              <a:gd name="connsiteY1" fmla="*/ 189 h 1935171"/>
              <a:gd name="connsiteX2" fmla="*/ 5876697 w 5876697"/>
              <a:gd name="connsiteY2" fmla="*/ 1333688 h 1935171"/>
              <a:gd name="connsiteX3" fmla="*/ 5876697 w 5876697"/>
              <a:gd name="connsiteY3" fmla="*/ 1935171 h 1935171"/>
              <a:gd name="connsiteX4" fmla="*/ 0 w 5876697"/>
              <a:gd name="connsiteY4" fmla="*/ 1935171 h 1935171"/>
              <a:gd name="connsiteX5" fmla="*/ 0 w 5876697"/>
              <a:gd name="connsiteY5" fmla="*/ 1333688 h 1935171"/>
              <a:gd name="connsiteX0" fmla="*/ 0 w 5876697"/>
              <a:gd name="connsiteY0" fmla="*/ 1356543 h 1958026"/>
              <a:gd name="connsiteX1" fmla="*/ 2770711 w 5876697"/>
              <a:gd name="connsiteY1" fmla="*/ 184 h 1958026"/>
              <a:gd name="connsiteX2" fmla="*/ 5876697 w 5876697"/>
              <a:gd name="connsiteY2" fmla="*/ 1356543 h 1958026"/>
              <a:gd name="connsiteX3" fmla="*/ 5876697 w 5876697"/>
              <a:gd name="connsiteY3" fmla="*/ 1958026 h 1958026"/>
              <a:gd name="connsiteX4" fmla="*/ 0 w 5876697"/>
              <a:gd name="connsiteY4" fmla="*/ 1958026 h 1958026"/>
              <a:gd name="connsiteX5" fmla="*/ 0 w 5876697"/>
              <a:gd name="connsiteY5" fmla="*/ 1356543 h 1958026"/>
              <a:gd name="connsiteX0" fmla="*/ 0 w 5876697"/>
              <a:gd name="connsiteY0" fmla="*/ 1356420 h 1957903"/>
              <a:gd name="connsiteX1" fmla="*/ 2770711 w 5876697"/>
              <a:gd name="connsiteY1" fmla="*/ 61 h 1957903"/>
              <a:gd name="connsiteX2" fmla="*/ 5876697 w 5876697"/>
              <a:gd name="connsiteY2" fmla="*/ 1356420 h 1957903"/>
              <a:gd name="connsiteX3" fmla="*/ 5876697 w 5876697"/>
              <a:gd name="connsiteY3" fmla="*/ 1957903 h 1957903"/>
              <a:gd name="connsiteX4" fmla="*/ 0 w 5876697"/>
              <a:gd name="connsiteY4" fmla="*/ 1957903 h 1957903"/>
              <a:gd name="connsiteX5" fmla="*/ 0 w 5876697"/>
              <a:gd name="connsiteY5" fmla="*/ 1356420 h 1957903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09 h 1958192"/>
              <a:gd name="connsiteX1" fmla="*/ 2770711 w 5876697"/>
              <a:gd name="connsiteY1" fmla="*/ 350 h 1958192"/>
              <a:gd name="connsiteX2" fmla="*/ 5876697 w 5876697"/>
              <a:gd name="connsiteY2" fmla="*/ 1356709 h 1958192"/>
              <a:gd name="connsiteX3" fmla="*/ 5876697 w 5876697"/>
              <a:gd name="connsiteY3" fmla="*/ 1958192 h 1958192"/>
              <a:gd name="connsiteX4" fmla="*/ 0 w 5876697"/>
              <a:gd name="connsiteY4" fmla="*/ 1958192 h 1958192"/>
              <a:gd name="connsiteX5" fmla="*/ 0 w 5876697"/>
              <a:gd name="connsiteY5" fmla="*/ 1356709 h 1958192"/>
              <a:gd name="connsiteX0" fmla="*/ 0 w 5876697"/>
              <a:gd name="connsiteY0" fmla="*/ 1349091 h 1950574"/>
              <a:gd name="connsiteX1" fmla="*/ 2961211 w 5876697"/>
              <a:gd name="connsiteY1" fmla="*/ 352 h 1950574"/>
              <a:gd name="connsiteX2" fmla="*/ 5876697 w 5876697"/>
              <a:gd name="connsiteY2" fmla="*/ 1349091 h 1950574"/>
              <a:gd name="connsiteX3" fmla="*/ 5876697 w 5876697"/>
              <a:gd name="connsiteY3" fmla="*/ 1950574 h 1950574"/>
              <a:gd name="connsiteX4" fmla="*/ 0 w 5876697"/>
              <a:gd name="connsiteY4" fmla="*/ 1950574 h 1950574"/>
              <a:gd name="connsiteX5" fmla="*/ 0 w 5876697"/>
              <a:gd name="connsiteY5" fmla="*/ 1349091 h 1950574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6697" h="1950353">
                <a:moveTo>
                  <a:pt x="0" y="1348870"/>
                </a:moveTo>
                <a:cubicBezTo>
                  <a:pt x="2793010" y="1310770"/>
                  <a:pt x="2096061" y="-15109"/>
                  <a:pt x="2961211" y="131"/>
                </a:cubicBezTo>
                <a:cubicBezTo>
                  <a:pt x="3800960" y="5211"/>
                  <a:pt x="3109088" y="1328550"/>
                  <a:pt x="5876697" y="1348870"/>
                </a:cubicBezTo>
                <a:lnTo>
                  <a:pt x="5876697" y="1950353"/>
                </a:lnTo>
                <a:lnTo>
                  <a:pt x="0" y="1950353"/>
                </a:lnTo>
                <a:lnTo>
                  <a:pt x="0" y="1348870"/>
                </a:lnTo>
                <a:close/>
              </a:path>
            </a:pathLst>
          </a:custGeom>
          <a:solidFill>
            <a:srgbClr val="3357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A313EB-F6E7-471A-9F0F-8E0E6BBE6054}"/>
              </a:ext>
            </a:extLst>
          </p:cNvPr>
          <p:cNvSpPr/>
          <p:nvPr/>
        </p:nvSpPr>
        <p:spPr>
          <a:xfrm>
            <a:off x="4956863" y="1318260"/>
            <a:ext cx="906781" cy="18364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59ED3-B02D-4C91-B880-F236CD1F9864}"/>
              </a:ext>
            </a:extLst>
          </p:cNvPr>
          <p:cNvGrpSpPr/>
          <p:nvPr/>
        </p:nvGrpSpPr>
        <p:grpSpPr>
          <a:xfrm>
            <a:off x="1706095" y="711050"/>
            <a:ext cx="5876699" cy="2387901"/>
            <a:chOff x="1903321" y="551869"/>
            <a:chExt cx="5876699" cy="31771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152479-F776-4383-A247-100CBFDACBA9}"/>
                </a:ext>
              </a:extLst>
            </p:cNvPr>
            <p:cNvCxnSpPr/>
            <p:nvPr/>
          </p:nvCxnSpPr>
          <p:spPr>
            <a:xfrm>
              <a:off x="1903321" y="551869"/>
              <a:ext cx="0" cy="3177152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438E7-A767-498B-9718-6993EAE77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322" y="3721400"/>
              <a:ext cx="5876698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25E64B-80FA-4510-ADDD-BEE6FEB8167A}"/>
              </a:ext>
            </a:extLst>
          </p:cNvPr>
          <p:cNvSpPr txBox="1"/>
          <p:nvPr/>
        </p:nvSpPr>
        <p:spPr>
          <a:xfrm>
            <a:off x="1131624" y="449580"/>
            <a:ext cx="699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D246-10BE-4D83-98DD-5C7152588B8A}"/>
              </a:ext>
            </a:extLst>
          </p:cNvPr>
          <p:cNvSpPr txBox="1"/>
          <p:nvPr/>
        </p:nvSpPr>
        <p:spPr>
          <a:xfrm>
            <a:off x="7582794" y="2947029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95B0A-7C27-4121-88B5-F05E8E49AB5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41925" y="2488859"/>
            <a:ext cx="0" cy="610092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AFCB81-F638-46E3-A008-8F1BB5213BEC}"/>
              </a:ext>
            </a:extLst>
          </p:cNvPr>
          <p:cNvSpPr txBox="1"/>
          <p:nvPr/>
        </p:nvSpPr>
        <p:spPr>
          <a:xfrm>
            <a:off x="7347732" y="2435350"/>
            <a:ext cx="865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 hours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C3C05-8A80-4813-8113-5471432413D0}"/>
              </a:ext>
            </a:extLst>
          </p:cNvPr>
          <p:cNvSpPr txBox="1"/>
          <p:nvPr/>
        </p:nvSpPr>
        <p:spPr>
          <a:xfrm>
            <a:off x="2801058" y="3624349"/>
            <a:ext cx="3214342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What is the availability?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6A55C6-D754-497A-9101-37C8C71BB8BB}"/>
              </a:ext>
            </a:extLst>
          </p:cNvPr>
          <p:cNvCxnSpPr>
            <a:cxnSpLocks/>
          </p:cNvCxnSpPr>
          <p:nvPr/>
        </p:nvCxnSpPr>
        <p:spPr>
          <a:xfrm>
            <a:off x="4934004" y="2787981"/>
            <a:ext cx="937260" cy="0"/>
          </a:xfrm>
          <a:prstGeom prst="straightConnector1">
            <a:avLst/>
          </a:prstGeom>
          <a:ln w="15875">
            <a:solidFill>
              <a:schemeClr val="accent1"/>
            </a:solidFill>
            <a:headEnd type="arrow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CAC731-CC44-451A-8AFF-0AFE41BC793D}"/>
              </a:ext>
            </a:extLst>
          </p:cNvPr>
          <p:cNvSpPr txBox="1"/>
          <p:nvPr/>
        </p:nvSpPr>
        <p:spPr>
          <a:xfrm>
            <a:off x="5086989" y="2650511"/>
            <a:ext cx="654736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 hours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36BD1-F519-41A2-806B-B4F1C6167E4B}"/>
              </a:ext>
            </a:extLst>
          </p:cNvPr>
          <p:cNvCxnSpPr>
            <a:cxnSpLocks/>
          </p:cNvCxnSpPr>
          <p:nvPr/>
        </p:nvCxnSpPr>
        <p:spPr>
          <a:xfrm flipV="1">
            <a:off x="4956863" y="1173480"/>
            <a:ext cx="0" cy="190502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CFA50D-AAB5-42A9-AC99-81F81486FE94}"/>
              </a:ext>
            </a:extLst>
          </p:cNvPr>
          <p:cNvSpPr txBox="1"/>
          <p:nvPr/>
        </p:nvSpPr>
        <p:spPr>
          <a:xfrm>
            <a:off x="4841818" y="951224"/>
            <a:ext cx="22862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Security certificate expired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7B9DFC-2133-4978-AACE-C14CC817721D}"/>
              </a:ext>
            </a:extLst>
          </p:cNvPr>
          <p:cNvCxnSpPr>
            <a:cxnSpLocks/>
          </p:cNvCxnSpPr>
          <p:nvPr/>
        </p:nvCxnSpPr>
        <p:spPr>
          <a:xfrm flipV="1">
            <a:off x="5871264" y="2194560"/>
            <a:ext cx="0" cy="88394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BCEC84-7F13-41E4-ADF9-D2A731AB97B5}"/>
              </a:ext>
            </a:extLst>
          </p:cNvPr>
          <p:cNvSpPr txBox="1"/>
          <p:nvPr/>
        </p:nvSpPr>
        <p:spPr>
          <a:xfrm>
            <a:off x="5754522" y="1915016"/>
            <a:ext cx="5806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Fixed</a:t>
            </a:r>
          </a:p>
        </p:txBody>
      </p:sp>
    </p:spTree>
    <p:extLst>
      <p:ext uri="{BB962C8B-B14F-4D97-AF65-F5344CB8AC3E}">
        <p14:creationId xmlns:p14="http://schemas.microsoft.com/office/powerpoint/2010/main" val="1252837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60494E-6 L 0.03681 -1.60494E-6 " pathEditMode="relative" rAng="0" ptsTypes="AA">
                                      <p:cBhvr>
                                        <p:cTn id="12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09877E-6 L -0.05035 2.09877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11111E-6 2.71605E-6 L 0.03681 2.71605E-6 " pathEditMode="relative" rAng="0" ptsTypes="AA">
                                      <p:cBhvr>
                                        <p:cTn id="26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6 L -4.44444E-6 0.04351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11" grpId="0" animBg="1"/>
      <p:bldP spid="11" grpId="1" animBg="1"/>
      <p:bldP spid="14" grpId="0" animBg="1"/>
      <p:bldP spid="20" grpId="0"/>
      <p:bldP spid="20" grpId="1"/>
      <p:bldP spid="24" grpId="0"/>
      <p:bldP spid="2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F609BE-E460-4FB9-80BF-1DDF12BB7E7E}"/>
              </a:ext>
            </a:extLst>
          </p:cNvPr>
          <p:cNvSpPr/>
          <p:nvPr/>
        </p:nvSpPr>
        <p:spPr>
          <a:xfrm>
            <a:off x="1705079" y="1148598"/>
            <a:ext cx="5630022" cy="1950353"/>
          </a:xfrm>
          <a:custGeom>
            <a:avLst/>
            <a:gdLst>
              <a:gd name="connsiteX0" fmla="*/ 0 w 5876697"/>
              <a:gd name="connsiteY0" fmla="*/ 0 h 601483"/>
              <a:gd name="connsiteX1" fmla="*/ 5876697 w 5876697"/>
              <a:gd name="connsiteY1" fmla="*/ 0 h 601483"/>
              <a:gd name="connsiteX2" fmla="*/ 5876697 w 5876697"/>
              <a:gd name="connsiteY2" fmla="*/ 601483 h 601483"/>
              <a:gd name="connsiteX3" fmla="*/ 0 w 5876697"/>
              <a:gd name="connsiteY3" fmla="*/ 601483 h 601483"/>
              <a:gd name="connsiteX4" fmla="*/ 0 w 5876697"/>
              <a:gd name="connsiteY4" fmla="*/ 0 h 601483"/>
              <a:gd name="connsiteX0" fmla="*/ 0 w 5876697"/>
              <a:gd name="connsiteY0" fmla="*/ 1318259 h 1919742"/>
              <a:gd name="connsiteX1" fmla="*/ 3060271 w 5876697"/>
              <a:gd name="connsiteY1" fmla="*/ 0 h 1919742"/>
              <a:gd name="connsiteX2" fmla="*/ 5876697 w 5876697"/>
              <a:gd name="connsiteY2" fmla="*/ 1318259 h 1919742"/>
              <a:gd name="connsiteX3" fmla="*/ 5876697 w 5876697"/>
              <a:gd name="connsiteY3" fmla="*/ 1919742 h 1919742"/>
              <a:gd name="connsiteX4" fmla="*/ 0 w 5876697"/>
              <a:gd name="connsiteY4" fmla="*/ 1919742 h 1919742"/>
              <a:gd name="connsiteX5" fmla="*/ 0 w 5876697"/>
              <a:gd name="connsiteY5" fmla="*/ 1318259 h 1919742"/>
              <a:gd name="connsiteX0" fmla="*/ 0 w 5876697"/>
              <a:gd name="connsiteY0" fmla="*/ 1328864 h 1930347"/>
              <a:gd name="connsiteX1" fmla="*/ 3060271 w 5876697"/>
              <a:gd name="connsiteY1" fmla="*/ 10605 h 1930347"/>
              <a:gd name="connsiteX2" fmla="*/ 5876697 w 5876697"/>
              <a:gd name="connsiteY2" fmla="*/ 1328864 h 1930347"/>
              <a:gd name="connsiteX3" fmla="*/ 5876697 w 5876697"/>
              <a:gd name="connsiteY3" fmla="*/ 1930347 h 1930347"/>
              <a:gd name="connsiteX4" fmla="*/ 0 w 5876697"/>
              <a:gd name="connsiteY4" fmla="*/ 1930347 h 1930347"/>
              <a:gd name="connsiteX5" fmla="*/ 0 w 5876697"/>
              <a:gd name="connsiteY5" fmla="*/ 1328864 h 1930347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41574 h 1943057"/>
              <a:gd name="connsiteX1" fmla="*/ 3098371 w 5876697"/>
              <a:gd name="connsiteY1" fmla="*/ 8075 h 1943057"/>
              <a:gd name="connsiteX2" fmla="*/ 5876697 w 5876697"/>
              <a:gd name="connsiteY2" fmla="*/ 1341574 h 1943057"/>
              <a:gd name="connsiteX3" fmla="*/ 5876697 w 5876697"/>
              <a:gd name="connsiteY3" fmla="*/ 1943057 h 1943057"/>
              <a:gd name="connsiteX4" fmla="*/ 0 w 5876697"/>
              <a:gd name="connsiteY4" fmla="*/ 1943057 h 1943057"/>
              <a:gd name="connsiteX5" fmla="*/ 0 w 5876697"/>
              <a:gd name="connsiteY5" fmla="*/ 1341574 h 1943057"/>
              <a:gd name="connsiteX0" fmla="*/ 0 w 5876697"/>
              <a:gd name="connsiteY0" fmla="*/ 1333688 h 1935171"/>
              <a:gd name="connsiteX1" fmla="*/ 3098371 w 5876697"/>
              <a:gd name="connsiteY1" fmla="*/ 189 h 1935171"/>
              <a:gd name="connsiteX2" fmla="*/ 5876697 w 5876697"/>
              <a:gd name="connsiteY2" fmla="*/ 1333688 h 1935171"/>
              <a:gd name="connsiteX3" fmla="*/ 5876697 w 5876697"/>
              <a:gd name="connsiteY3" fmla="*/ 1935171 h 1935171"/>
              <a:gd name="connsiteX4" fmla="*/ 0 w 5876697"/>
              <a:gd name="connsiteY4" fmla="*/ 1935171 h 1935171"/>
              <a:gd name="connsiteX5" fmla="*/ 0 w 5876697"/>
              <a:gd name="connsiteY5" fmla="*/ 1333688 h 1935171"/>
              <a:gd name="connsiteX0" fmla="*/ 0 w 5876697"/>
              <a:gd name="connsiteY0" fmla="*/ 1356543 h 1958026"/>
              <a:gd name="connsiteX1" fmla="*/ 2770711 w 5876697"/>
              <a:gd name="connsiteY1" fmla="*/ 184 h 1958026"/>
              <a:gd name="connsiteX2" fmla="*/ 5876697 w 5876697"/>
              <a:gd name="connsiteY2" fmla="*/ 1356543 h 1958026"/>
              <a:gd name="connsiteX3" fmla="*/ 5876697 w 5876697"/>
              <a:gd name="connsiteY3" fmla="*/ 1958026 h 1958026"/>
              <a:gd name="connsiteX4" fmla="*/ 0 w 5876697"/>
              <a:gd name="connsiteY4" fmla="*/ 1958026 h 1958026"/>
              <a:gd name="connsiteX5" fmla="*/ 0 w 5876697"/>
              <a:gd name="connsiteY5" fmla="*/ 1356543 h 1958026"/>
              <a:gd name="connsiteX0" fmla="*/ 0 w 5876697"/>
              <a:gd name="connsiteY0" fmla="*/ 1356420 h 1957903"/>
              <a:gd name="connsiteX1" fmla="*/ 2770711 w 5876697"/>
              <a:gd name="connsiteY1" fmla="*/ 61 h 1957903"/>
              <a:gd name="connsiteX2" fmla="*/ 5876697 w 5876697"/>
              <a:gd name="connsiteY2" fmla="*/ 1356420 h 1957903"/>
              <a:gd name="connsiteX3" fmla="*/ 5876697 w 5876697"/>
              <a:gd name="connsiteY3" fmla="*/ 1957903 h 1957903"/>
              <a:gd name="connsiteX4" fmla="*/ 0 w 5876697"/>
              <a:gd name="connsiteY4" fmla="*/ 1957903 h 1957903"/>
              <a:gd name="connsiteX5" fmla="*/ 0 w 5876697"/>
              <a:gd name="connsiteY5" fmla="*/ 1356420 h 1957903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09 h 1958192"/>
              <a:gd name="connsiteX1" fmla="*/ 2770711 w 5876697"/>
              <a:gd name="connsiteY1" fmla="*/ 350 h 1958192"/>
              <a:gd name="connsiteX2" fmla="*/ 5876697 w 5876697"/>
              <a:gd name="connsiteY2" fmla="*/ 1356709 h 1958192"/>
              <a:gd name="connsiteX3" fmla="*/ 5876697 w 5876697"/>
              <a:gd name="connsiteY3" fmla="*/ 1958192 h 1958192"/>
              <a:gd name="connsiteX4" fmla="*/ 0 w 5876697"/>
              <a:gd name="connsiteY4" fmla="*/ 1958192 h 1958192"/>
              <a:gd name="connsiteX5" fmla="*/ 0 w 5876697"/>
              <a:gd name="connsiteY5" fmla="*/ 1356709 h 1958192"/>
              <a:gd name="connsiteX0" fmla="*/ 0 w 5876697"/>
              <a:gd name="connsiteY0" fmla="*/ 1349091 h 1950574"/>
              <a:gd name="connsiteX1" fmla="*/ 2961211 w 5876697"/>
              <a:gd name="connsiteY1" fmla="*/ 352 h 1950574"/>
              <a:gd name="connsiteX2" fmla="*/ 5876697 w 5876697"/>
              <a:gd name="connsiteY2" fmla="*/ 1349091 h 1950574"/>
              <a:gd name="connsiteX3" fmla="*/ 5876697 w 5876697"/>
              <a:gd name="connsiteY3" fmla="*/ 1950574 h 1950574"/>
              <a:gd name="connsiteX4" fmla="*/ 0 w 5876697"/>
              <a:gd name="connsiteY4" fmla="*/ 1950574 h 1950574"/>
              <a:gd name="connsiteX5" fmla="*/ 0 w 5876697"/>
              <a:gd name="connsiteY5" fmla="*/ 1349091 h 1950574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6697" h="1950353">
                <a:moveTo>
                  <a:pt x="0" y="1348870"/>
                </a:moveTo>
                <a:cubicBezTo>
                  <a:pt x="2793010" y="1310770"/>
                  <a:pt x="2096061" y="-15109"/>
                  <a:pt x="2961211" y="131"/>
                </a:cubicBezTo>
                <a:cubicBezTo>
                  <a:pt x="3800960" y="5211"/>
                  <a:pt x="3109088" y="1328550"/>
                  <a:pt x="5876697" y="1348870"/>
                </a:cubicBezTo>
                <a:lnTo>
                  <a:pt x="5876697" y="1950353"/>
                </a:lnTo>
                <a:lnTo>
                  <a:pt x="0" y="1950353"/>
                </a:lnTo>
                <a:lnTo>
                  <a:pt x="0" y="1348870"/>
                </a:lnTo>
                <a:close/>
              </a:path>
            </a:pathLst>
          </a:custGeom>
          <a:solidFill>
            <a:srgbClr val="3357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A313EB-F6E7-471A-9F0F-8E0E6BBE6054}"/>
              </a:ext>
            </a:extLst>
          </p:cNvPr>
          <p:cNvSpPr/>
          <p:nvPr/>
        </p:nvSpPr>
        <p:spPr>
          <a:xfrm>
            <a:off x="4950039" y="1318260"/>
            <a:ext cx="906781" cy="18364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59ED3-B02D-4C91-B880-F236CD1F9864}"/>
              </a:ext>
            </a:extLst>
          </p:cNvPr>
          <p:cNvGrpSpPr/>
          <p:nvPr/>
        </p:nvGrpSpPr>
        <p:grpSpPr>
          <a:xfrm>
            <a:off x="1699271" y="711050"/>
            <a:ext cx="5876699" cy="2387901"/>
            <a:chOff x="1903321" y="551869"/>
            <a:chExt cx="5876699" cy="31771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152479-F776-4383-A247-100CBFDACBA9}"/>
                </a:ext>
              </a:extLst>
            </p:cNvPr>
            <p:cNvCxnSpPr/>
            <p:nvPr/>
          </p:nvCxnSpPr>
          <p:spPr>
            <a:xfrm>
              <a:off x="1903321" y="551869"/>
              <a:ext cx="0" cy="3177152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438E7-A767-498B-9718-6993EAE77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322" y="3721400"/>
              <a:ext cx="5876698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25E64B-80FA-4510-ADDD-BEE6FEB8167A}"/>
              </a:ext>
            </a:extLst>
          </p:cNvPr>
          <p:cNvSpPr txBox="1"/>
          <p:nvPr/>
        </p:nvSpPr>
        <p:spPr>
          <a:xfrm>
            <a:off x="1124800" y="449580"/>
            <a:ext cx="699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D246-10BE-4D83-98DD-5C7152588B8A}"/>
              </a:ext>
            </a:extLst>
          </p:cNvPr>
          <p:cNvSpPr txBox="1"/>
          <p:nvPr/>
        </p:nvSpPr>
        <p:spPr>
          <a:xfrm>
            <a:off x="7575970" y="2947029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95B0A-7C27-4121-88B5-F05E8E49AB5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35101" y="2488859"/>
            <a:ext cx="0" cy="610092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AFCB81-F638-46E3-A008-8F1BB5213BEC}"/>
              </a:ext>
            </a:extLst>
          </p:cNvPr>
          <p:cNvSpPr txBox="1"/>
          <p:nvPr/>
        </p:nvSpPr>
        <p:spPr>
          <a:xfrm>
            <a:off x="7340908" y="2435350"/>
            <a:ext cx="865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 hours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6A55C6-D754-497A-9101-37C8C71BB8BB}"/>
              </a:ext>
            </a:extLst>
          </p:cNvPr>
          <p:cNvCxnSpPr>
            <a:cxnSpLocks/>
          </p:cNvCxnSpPr>
          <p:nvPr/>
        </p:nvCxnSpPr>
        <p:spPr>
          <a:xfrm>
            <a:off x="4927180" y="2787981"/>
            <a:ext cx="937260" cy="0"/>
          </a:xfrm>
          <a:prstGeom prst="straightConnector1">
            <a:avLst/>
          </a:prstGeom>
          <a:ln w="15875">
            <a:solidFill>
              <a:schemeClr val="accent1"/>
            </a:solidFill>
            <a:headEnd type="arrow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CAC731-CC44-451A-8AFF-0AFE41BC793D}"/>
              </a:ext>
            </a:extLst>
          </p:cNvPr>
          <p:cNvSpPr txBox="1"/>
          <p:nvPr/>
        </p:nvSpPr>
        <p:spPr>
          <a:xfrm>
            <a:off x="5080165" y="2650511"/>
            <a:ext cx="654736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 hours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36BD1-F519-41A2-806B-B4F1C6167E4B}"/>
              </a:ext>
            </a:extLst>
          </p:cNvPr>
          <p:cNvCxnSpPr>
            <a:cxnSpLocks/>
          </p:cNvCxnSpPr>
          <p:nvPr/>
        </p:nvCxnSpPr>
        <p:spPr>
          <a:xfrm flipV="1">
            <a:off x="4950039" y="1173480"/>
            <a:ext cx="0" cy="190502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CFA50D-AAB5-42A9-AC99-81F81486FE94}"/>
              </a:ext>
            </a:extLst>
          </p:cNvPr>
          <p:cNvSpPr txBox="1"/>
          <p:nvPr/>
        </p:nvSpPr>
        <p:spPr>
          <a:xfrm>
            <a:off x="4834994" y="951224"/>
            <a:ext cx="22862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Security certificate expired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7B9DFC-2133-4978-AACE-C14CC817721D}"/>
              </a:ext>
            </a:extLst>
          </p:cNvPr>
          <p:cNvCxnSpPr>
            <a:cxnSpLocks/>
          </p:cNvCxnSpPr>
          <p:nvPr/>
        </p:nvCxnSpPr>
        <p:spPr>
          <a:xfrm flipV="1">
            <a:off x="5864440" y="2194560"/>
            <a:ext cx="0" cy="88394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BCEC84-7F13-41E4-ADF9-D2A731AB97B5}"/>
              </a:ext>
            </a:extLst>
          </p:cNvPr>
          <p:cNvSpPr txBox="1"/>
          <p:nvPr/>
        </p:nvSpPr>
        <p:spPr>
          <a:xfrm>
            <a:off x="5747698" y="1915016"/>
            <a:ext cx="5806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Fixed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4BC02F-F650-44D8-B287-4592CAC69BF7}"/>
              </a:ext>
            </a:extLst>
          </p:cNvPr>
          <p:cNvGrpSpPr/>
          <p:nvPr/>
        </p:nvGrpSpPr>
        <p:grpSpPr>
          <a:xfrm>
            <a:off x="1487808" y="3546101"/>
            <a:ext cx="6706855" cy="547644"/>
            <a:chOff x="1706175" y="3546101"/>
            <a:chExt cx="6706855" cy="54764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3C3C05-8A80-4813-8113-5471432413D0}"/>
                </a:ext>
              </a:extLst>
            </p:cNvPr>
            <p:cNvSpPr txBox="1"/>
            <p:nvPr/>
          </p:nvSpPr>
          <p:spPr>
            <a:xfrm>
              <a:off x="1706175" y="3672116"/>
              <a:ext cx="2608407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Availability for this </a:t>
              </a:r>
              <a:r>
                <a:rPr lang="en-US" b="1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day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FDF7118-DF96-4357-8D33-89B6C72D80F0}"/>
                </a:ext>
              </a:extLst>
            </p:cNvPr>
            <p:cNvGrpSpPr/>
            <p:nvPr/>
          </p:nvGrpSpPr>
          <p:grpSpPr>
            <a:xfrm>
              <a:off x="4268744" y="3546101"/>
              <a:ext cx="1722150" cy="547644"/>
              <a:chOff x="3975317" y="3559749"/>
              <a:chExt cx="1722150" cy="547644"/>
            </a:xfrm>
          </p:grpSpPr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4CED40FF-327B-40FC-A4C3-CAA48287C0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5317" y="3559749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spc="-10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24 - 6</a:t>
                </a:r>
                <a:endParaRPr lang="en-US" sz="18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D8B1391-E5E4-4521-9A60-8BAF816F3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6656" y="3903396"/>
                <a:ext cx="579473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itle 1">
                <a:extLst>
                  <a:ext uri="{FF2B5EF4-FFF2-40B4-BE49-F238E27FC236}">
                    <a16:creationId xmlns:a16="http://schemas.microsoft.com/office/drawing/2014/main" id="{D033E212-9484-4591-B61E-18FBDB8E68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5317" y="3879290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spc="-10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24</a:t>
                </a:r>
                <a:endParaRPr lang="en-US" sz="18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27" name="Equals 26">
              <a:extLst>
                <a:ext uri="{FF2B5EF4-FFF2-40B4-BE49-F238E27FC236}">
                  <a16:creationId xmlns:a16="http://schemas.microsoft.com/office/drawing/2014/main" id="{99E3764B-8B12-4DC5-A551-08F2066CC7DC}"/>
                </a:ext>
              </a:extLst>
            </p:cNvPr>
            <p:cNvSpPr/>
            <p:nvPr/>
          </p:nvSpPr>
          <p:spPr>
            <a:xfrm>
              <a:off x="5670986" y="3680848"/>
              <a:ext cx="224726" cy="356461"/>
            </a:xfrm>
            <a:prstGeom prst="mathEqual">
              <a:avLst>
                <a:gd name="adj1" fmla="val 8302"/>
                <a:gd name="adj2" fmla="val 1176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Equals 2">
              <a:extLst>
                <a:ext uri="{FF2B5EF4-FFF2-40B4-BE49-F238E27FC236}">
                  <a16:creationId xmlns:a16="http://schemas.microsoft.com/office/drawing/2014/main" id="{76B96C5A-AF44-4D69-B52E-8CB39DD83453}"/>
                </a:ext>
              </a:extLst>
            </p:cNvPr>
            <p:cNvSpPr/>
            <p:nvPr/>
          </p:nvSpPr>
          <p:spPr>
            <a:xfrm>
              <a:off x="4385212" y="3680848"/>
              <a:ext cx="224726" cy="356461"/>
            </a:xfrm>
            <a:prstGeom prst="mathEqual">
              <a:avLst>
                <a:gd name="adj1" fmla="val 8302"/>
                <a:gd name="adj2" fmla="val 1176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E7D95D-8D13-40C1-BBF2-3A8D6A3A552E}"/>
                </a:ext>
              </a:extLst>
            </p:cNvPr>
            <p:cNvGrpSpPr/>
            <p:nvPr/>
          </p:nvGrpSpPr>
          <p:grpSpPr>
            <a:xfrm>
              <a:off x="5578735" y="3546101"/>
              <a:ext cx="1722150" cy="547644"/>
              <a:chOff x="3975317" y="3559749"/>
              <a:chExt cx="1722150" cy="547644"/>
            </a:xfrm>
          </p:grpSpPr>
          <p:sp>
            <p:nvSpPr>
              <p:cNvPr id="29" name="Title 1">
                <a:extLst>
                  <a:ext uri="{FF2B5EF4-FFF2-40B4-BE49-F238E27FC236}">
                    <a16:creationId xmlns:a16="http://schemas.microsoft.com/office/drawing/2014/main" id="{E15EAFFC-0C4F-49BA-8A7D-7DB377CAFE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5317" y="3559749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spc="-10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18</a:t>
                </a:r>
                <a:endParaRPr lang="en-US" sz="18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E690571-9567-45CC-AE98-024FF245F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6656" y="3903396"/>
                <a:ext cx="579473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itle 1">
                <a:extLst>
                  <a:ext uri="{FF2B5EF4-FFF2-40B4-BE49-F238E27FC236}">
                    <a16:creationId xmlns:a16="http://schemas.microsoft.com/office/drawing/2014/main" id="{994A0985-C3E9-42DC-9CAC-2CB31A755B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5317" y="3879290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spc="-10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24</a:t>
                </a:r>
                <a:endParaRPr lang="en-US" sz="18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32" name="Equals 31">
              <a:extLst>
                <a:ext uri="{FF2B5EF4-FFF2-40B4-BE49-F238E27FC236}">
                  <a16:creationId xmlns:a16="http://schemas.microsoft.com/office/drawing/2014/main" id="{F6830024-F6ED-465E-9AFA-352A947AAF5F}"/>
                </a:ext>
              </a:extLst>
            </p:cNvPr>
            <p:cNvSpPr/>
            <p:nvPr/>
          </p:nvSpPr>
          <p:spPr>
            <a:xfrm>
              <a:off x="6959749" y="3680848"/>
              <a:ext cx="224726" cy="356461"/>
            </a:xfrm>
            <a:prstGeom prst="mathEqual">
              <a:avLst>
                <a:gd name="adj1" fmla="val 8302"/>
                <a:gd name="adj2" fmla="val 1176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609BFD28-FD19-41C9-9BD8-653CA13EEC53}"/>
                </a:ext>
              </a:extLst>
            </p:cNvPr>
            <p:cNvSpPr txBox="1">
              <a:spLocks/>
            </p:cNvSpPr>
            <p:nvPr/>
          </p:nvSpPr>
          <p:spPr>
            <a:xfrm>
              <a:off x="6690880" y="3680848"/>
              <a:ext cx="1722150" cy="228103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400" b="1" i="0" kern="1200">
                  <a:solidFill>
                    <a:srgbClr val="0E2735"/>
                  </a:solidFill>
                  <a:latin typeface="Amazon Ember Regular" charset="0"/>
                  <a:ea typeface="+mj-ea"/>
                  <a:cs typeface="Amazon Ember Regular" charset="0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75 %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16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-2.77778E-7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F609BE-E460-4FB9-80BF-1DDF12BB7E7E}"/>
              </a:ext>
            </a:extLst>
          </p:cNvPr>
          <p:cNvSpPr/>
          <p:nvPr/>
        </p:nvSpPr>
        <p:spPr>
          <a:xfrm>
            <a:off x="1705079" y="1148598"/>
            <a:ext cx="5630022" cy="1950353"/>
          </a:xfrm>
          <a:custGeom>
            <a:avLst/>
            <a:gdLst>
              <a:gd name="connsiteX0" fmla="*/ 0 w 5876697"/>
              <a:gd name="connsiteY0" fmla="*/ 0 h 601483"/>
              <a:gd name="connsiteX1" fmla="*/ 5876697 w 5876697"/>
              <a:gd name="connsiteY1" fmla="*/ 0 h 601483"/>
              <a:gd name="connsiteX2" fmla="*/ 5876697 w 5876697"/>
              <a:gd name="connsiteY2" fmla="*/ 601483 h 601483"/>
              <a:gd name="connsiteX3" fmla="*/ 0 w 5876697"/>
              <a:gd name="connsiteY3" fmla="*/ 601483 h 601483"/>
              <a:gd name="connsiteX4" fmla="*/ 0 w 5876697"/>
              <a:gd name="connsiteY4" fmla="*/ 0 h 601483"/>
              <a:gd name="connsiteX0" fmla="*/ 0 w 5876697"/>
              <a:gd name="connsiteY0" fmla="*/ 1318259 h 1919742"/>
              <a:gd name="connsiteX1" fmla="*/ 3060271 w 5876697"/>
              <a:gd name="connsiteY1" fmla="*/ 0 h 1919742"/>
              <a:gd name="connsiteX2" fmla="*/ 5876697 w 5876697"/>
              <a:gd name="connsiteY2" fmla="*/ 1318259 h 1919742"/>
              <a:gd name="connsiteX3" fmla="*/ 5876697 w 5876697"/>
              <a:gd name="connsiteY3" fmla="*/ 1919742 h 1919742"/>
              <a:gd name="connsiteX4" fmla="*/ 0 w 5876697"/>
              <a:gd name="connsiteY4" fmla="*/ 1919742 h 1919742"/>
              <a:gd name="connsiteX5" fmla="*/ 0 w 5876697"/>
              <a:gd name="connsiteY5" fmla="*/ 1318259 h 1919742"/>
              <a:gd name="connsiteX0" fmla="*/ 0 w 5876697"/>
              <a:gd name="connsiteY0" fmla="*/ 1328864 h 1930347"/>
              <a:gd name="connsiteX1" fmla="*/ 3060271 w 5876697"/>
              <a:gd name="connsiteY1" fmla="*/ 10605 h 1930347"/>
              <a:gd name="connsiteX2" fmla="*/ 5876697 w 5876697"/>
              <a:gd name="connsiteY2" fmla="*/ 1328864 h 1930347"/>
              <a:gd name="connsiteX3" fmla="*/ 5876697 w 5876697"/>
              <a:gd name="connsiteY3" fmla="*/ 1930347 h 1930347"/>
              <a:gd name="connsiteX4" fmla="*/ 0 w 5876697"/>
              <a:gd name="connsiteY4" fmla="*/ 1930347 h 1930347"/>
              <a:gd name="connsiteX5" fmla="*/ 0 w 5876697"/>
              <a:gd name="connsiteY5" fmla="*/ 1328864 h 1930347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41574 h 1943057"/>
              <a:gd name="connsiteX1" fmla="*/ 3098371 w 5876697"/>
              <a:gd name="connsiteY1" fmla="*/ 8075 h 1943057"/>
              <a:gd name="connsiteX2" fmla="*/ 5876697 w 5876697"/>
              <a:gd name="connsiteY2" fmla="*/ 1341574 h 1943057"/>
              <a:gd name="connsiteX3" fmla="*/ 5876697 w 5876697"/>
              <a:gd name="connsiteY3" fmla="*/ 1943057 h 1943057"/>
              <a:gd name="connsiteX4" fmla="*/ 0 w 5876697"/>
              <a:gd name="connsiteY4" fmla="*/ 1943057 h 1943057"/>
              <a:gd name="connsiteX5" fmla="*/ 0 w 5876697"/>
              <a:gd name="connsiteY5" fmla="*/ 1341574 h 1943057"/>
              <a:gd name="connsiteX0" fmla="*/ 0 w 5876697"/>
              <a:gd name="connsiteY0" fmla="*/ 1333688 h 1935171"/>
              <a:gd name="connsiteX1" fmla="*/ 3098371 w 5876697"/>
              <a:gd name="connsiteY1" fmla="*/ 189 h 1935171"/>
              <a:gd name="connsiteX2" fmla="*/ 5876697 w 5876697"/>
              <a:gd name="connsiteY2" fmla="*/ 1333688 h 1935171"/>
              <a:gd name="connsiteX3" fmla="*/ 5876697 w 5876697"/>
              <a:gd name="connsiteY3" fmla="*/ 1935171 h 1935171"/>
              <a:gd name="connsiteX4" fmla="*/ 0 w 5876697"/>
              <a:gd name="connsiteY4" fmla="*/ 1935171 h 1935171"/>
              <a:gd name="connsiteX5" fmla="*/ 0 w 5876697"/>
              <a:gd name="connsiteY5" fmla="*/ 1333688 h 1935171"/>
              <a:gd name="connsiteX0" fmla="*/ 0 w 5876697"/>
              <a:gd name="connsiteY0" fmla="*/ 1356543 h 1958026"/>
              <a:gd name="connsiteX1" fmla="*/ 2770711 w 5876697"/>
              <a:gd name="connsiteY1" fmla="*/ 184 h 1958026"/>
              <a:gd name="connsiteX2" fmla="*/ 5876697 w 5876697"/>
              <a:gd name="connsiteY2" fmla="*/ 1356543 h 1958026"/>
              <a:gd name="connsiteX3" fmla="*/ 5876697 w 5876697"/>
              <a:gd name="connsiteY3" fmla="*/ 1958026 h 1958026"/>
              <a:gd name="connsiteX4" fmla="*/ 0 w 5876697"/>
              <a:gd name="connsiteY4" fmla="*/ 1958026 h 1958026"/>
              <a:gd name="connsiteX5" fmla="*/ 0 w 5876697"/>
              <a:gd name="connsiteY5" fmla="*/ 1356543 h 1958026"/>
              <a:gd name="connsiteX0" fmla="*/ 0 w 5876697"/>
              <a:gd name="connsiteY0" fmla="*/ 1356420 h 1957903"/>
              <a:gd name="connsiteX1" fmla="*/ 2770711 w 5876697"/>
              <a:gd name="connsiteY1" fmla="*/ 61 h 1957903"/>
              <a:gd name="connsiteX2" fmla="*/ 5876697 w 5876697"/>
              <a:gd name="connsiteY2" fmla="*/ 1356420 h 1957903"/>
              <a:gd name="connsiteX3" fmla="*/ 5876697 w 5876697"/>
              <a:gd name="connsiteY3" fmla="*/ 1957903 h 1957903"/>
              <a:gd name="connsiteX4" fmla="*/ 0 w 5876697"/>
              <a:gd name="connsiteY4" fmla="*/ 1957903 h 1957903"/>
              <a:gd name="connsiteX5" fmla="*/ 0 w 5876697"/>
              <a:gd name="connsiteY5" fmla="*/ 1356420 h 1957903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09 h 1958192"/>
              <a:gd name="connsiteX1" fmla="*/ 2770711 w 5876697"/>
              <a:gd name="connsiteY1" fmla="*/ 350 h 1958192"/>
              <a:gd name="connsiteX2" fmla="*/ 5876697 w 5876697"/>
              <a:gd name="connsiteY2" fmla="*/ 1356709 h 1958192"/>
              <a:gd name="connsiteX3" fmla="*/ 5876697 w 5876697"/>
              <a:gd name="connsiteY3" fmla="*/ 1958192 h 1958192"/>
              <a:gd name="connsiteX4" fmla="*/ 0 w 5876697"/>
              <a:gd name="connsiteY4" fmla="*/ 1958192 h 1958192"/>
              <a:gd name="connsiteX5" fmla="*/ 0 w 5876697"/>
              <a:gd name="connsiteY5" fmla="*/ 1356709 h 1958192"/>
              <a:gd name="connsiteX0" fmla="*/ 0 w 5876697"/>
              <a:gd name="connsiteY0" fmla="*/ 1349091 h 1950574"/>
              <a:gd name="connsiteX1" fmla="*/ 2961211 w 5876697"/>
              <a:gd name="connsiteY1" fmla="*/ 352 h 1950574"/>
              <a:gd name="connsiteX2" fmla="*/ 5876697 w 5876697"/>
              <a:gd name="connsiteY2" fmla="*/ 1349091 h 1950574"/>
              <a:gd name="connsiteX3" fmla="*/ 5876697 w 5876697"/>
              <a:gd name="connsiteY3" fmla="*/ 1950574 h 1950574"/>
              <a:gd name="connsiteX4" fmla="*/ 0 w 5876697"/>
              <a:gd name="connsiteY4" fmla="*/ 1950574 h 1950574"/>
              <a:gd name="connsiteX5" fmla="*/ 0 w 5876697"/>
              <a:gd name="connsiteY5" fmla="*/ 1349091 h 1950574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6697" h="1950353">
                <a:moveTo>
                  <a:pt x="0" y="1348870"/>
                </a:moveTo>
                <a:cubicBezTo>
                  <a:pt x="2793010" y="1310770"/>
                  <a:pt x="2096061" y="-15109"/>
                  <a:pt x="2961211" y="131"/>
                </a:cubicBezTo>
                <a:cubicBezTo>
                  <a:pt x="3800960" y="5211"/>
                  <a:pt x="3109088" y="1328550"/>
                  <a:pt x="5876697" y="1348870"/>
                </a:cubicBezTo>
                <a:lnTo>
                  <a:pt x="5876697" y="1950353"/>
                </a:lnTo>
                <a:lnTo>
                  <a:pt x="0" y="1950353"/>
                </a:lnTo>
                <a:lnTo>
                  <a:pt x="0" y="1348870"/>
                </a:lnTo>
                <a:close/>
              </a:path>
            </a:pathLst>
          </a:custGeom>
          <a:solidFill>
            <a:srgbClr val="3357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A313EB-F6E7-471A-9F0F-8E0E6BBE6054}"/>
              </a:ext>
            </a:extLst>
          </p:cNvPr>
          <p:cNvSpPr/>
          <p:nvPr/>
        </p:nvSpPr>
        <p:spPr>
          <a:xfrm>
            <a:off x="4950039" y="1318260"/>
            <a:ext cx="906781" cy="18364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59ED3-B02D-4C91-B880-F236CD1F9864}"/>
              </a:ext>
            </a:extLst>
          </p:cNvPr>
          <p:cNvGrpSpPr/>
          <p:nvPr/>
        </p:nvGrpSpPr>
        <p:grpSpPr>
          <a:xfrm>
            <a:off x="1699271" y="711050"/>
            <a:ext cx="5876699" cy="2387901"/>
            <a:chOff x="1903321" y="551869"/>
            <a:chExt cx="5876699" cy="31771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152479-F776-4383-A247-100CBFDACBA9}"/>
                </a:ext>
              </a:extLst>
            </p:cNvPr>
            <p:cNvCxnSpPr/>
            <p:nvPr/>
          </p:nvCxnSpPr>
          <p:spPr>
            <a:xfrm>
              <a:off x="1903321" y="551869"/>
              <a:ext cx="0" cy="3177152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438E7-A767-498B-9718-6993EAE77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322" y="3721400"/>
              <a:ext cx="5876698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25E64B-80FA-4510-ADDD-BEE6FEB8167A}"/>
              </a:ext>
            </a:extLst>
          </p:cNvPr>
          <p:cNvSpPr txBox="1"/>
          <p:nvPr/>
        </p:nvSpPr>
        <p:spPr>
          <a:xfrm>
            <a:off x="1124800" y="449580"/>
            <a:ext cx="699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D246-10BE-4D83-98DD-5C7152588B8A}"/>
              </a:ext>
            </a:extLst>
          </p:cNvPr>
          <p:cNvSpPr txBox="1"/>
          <p:nvPr/>
        </p:nvSpPr>
        <p:spPr>
          <a:xfrm>
            <a:off x="7575970" y="2947029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95B0A-7C27-4121-88B5-F05E8E49AB5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35101" y="2488859"/>
            <a:ext cx="0" cy="610092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AFCB81-F638-46E3-A008-8F1BB5213BEC}"/>
              </a:ext>
            </a:extLst>
          </p:cNvPr>
          <p:cNvSpPr txBox="1"/>
          <p:nvPr/>
        </p:nvSpPr>
        <p:spPr>
          <a:xfrm>
            <a:off x="7340908" y="2435350"/>
            <a:ext cx="865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 hours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6A55C6-D754-497A-9101-37C8C71BB8BB}"/>
              </a:ext>
            </a:extLst>
          </p:cNvPr>
          <p:cNvCxnSpPr>
            <a:cxnSpLocks/>
          </p:cNvCxnSpPr>
          <p:nvPr/>
        </p:nvCxnSpPr>
        <p:spPr>
          <a:xfrm>
            <a:off x="4927180" y="2787981"/>
            <a:ext cx="937260" cy="0"/>
          </a:xfrm>
          <a:prstGeom prst="straightConnector1">
            <a:avLst/>
          </a:prstGeom>
          <a:ln w="15875">
            <a:solidFill>
              <a:schemeClr val="accent1"/>
            </a:solidFill>
            <a:headEnd type="arrow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CAC731-CC44-451A-8AFF-0AFE41BC793D}"/>
              </a:ext>
            </a:extLst>
          </p:cNvPr>
          <p:cNvSpPr txBox="1"/>
          <p:nvPr/>
        </p:nvSpPr>
        <p:spPr>
          <a:xfrm>
            <a:off x="5080165" y="2650511"/>
            <a:ext cx="654736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 hours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36BD1-F519-41A2-806B-B4F1C6167E4B}"/>
              </a:ext>
            </a:extLst>
          </p:cNvPr>
          <p:cNvCxnSpPr>
            <a:cxnSpLocks/>
          </p:cNvCxnSpPr>
          <p:nvPr/>
        </p:nvCxnSpPr>
        <p:spPr>
          <a:xfrm flipV="1">
            <a:off x="4950039" y="1173480"/>
            <a:ext cx="0" cy="190502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CFA50D-AAB5-42A9-AC99-81F81486FE94}"/>
              </a:ext>
            </a:extLst>
          </p:cNvPr>
          <p:cNvSpPr txBox="1"/>
          <p:nvPr/>
        </p:nvSpPr>
        <p:spPr>
          <a:xfrm>
            <a:off x="4834994" y="951224"/>
            <a:ext cx="22862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Security certificate expired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7B9DFC-2133-4978-AACE-C14CC817721D}"/>
              </a:ext>
            </a:extLst>
          </p:cNvPr>
          <p:cNvCxnSpPr>
            <a:cxnSpLocks/>
          </p:cNvCxnSpPr>
          <p:nvPr/>
        </p:nvCxnSpPr>
        <p:spPr>
          <a:xfrm flipV="1">
            <a:off x="5864440" y="2194560"/>
            <a:ext cx="0" cy="88394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BCEC84-7F13-41E4-ADF9-D2A731AB97B5}"/>
              </a:ext>
            </a:extLst>
          </p:cNvPr>
          <p:cNvSpPr txBox="1"/>
          <p:nvPr/>
        </p:nvSpPr>
        <p:spPr>
          <a:xfrm>
            <a:off x="5747698" y="1915016"/>
            <a:ext cx="5806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Fixed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4BC02F-F650-44D8-B287-4592CAC69BF7}"/>
              </a:ext>
            </a:extLst>
          </p:cNvPr>
          <p:cNvGrpSpPr/>
          <p:nvPr/>
        </p:nvGrpSpPr>
        <p:grpSpPr>
          <a:xfrm>
            <a:off x="1337428" y="3546101"/>
            <a:ext cx="6857235" cy="547644"/>
            <a:chOff x="1555795" y="3546101"/>
            <a:chExt cx="6857235" cy="54764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3C3C05-8A80-4813-8113-5471432413D0}"/>
                </a:ext>
              </a:extLst>
            </p:cNvPr>
            <p:cNvSpPr txBox="1"/>
            <p:nvPr/>
          </p:nvSpPr>
          <p:spPr>
            <a:xfrm>
              <a:off x="1555795" y="3672116"/>
              <a:ext cx="2786339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Availability for this </a:t>
              </a:r>
              <a:r>
                <a:rPr lang="en-US" b="1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week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FDF7118-DF96-4357-8D33-89B6C72D80F0}"/>
                </a:ext>
              </a:extLst>
            </p:cNvPr>
            <p:cNvGrpSpPr/>
            <p:nvPr/>
          </p:nvGrpSpPr>
          <p:grpSpPr>
            <a:xfrm>
              <a:off x="4268744" y="3546101"/>
              <a:ext cx="1722150" cy="547644"/>
              <a:chOff x="3975317" y="3559749"/>
              <a:chExt cx="1722150" cy="547644"/>
            </a:xfrm>
          </p:grpSpPr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4CED40FF-327B-40FC-A4C3-CAA48287C0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5317" y="3559749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spc="-5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168 - 6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D8B1391-E5E4-4521-9A60-8BAF816F3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6656" y="3903396"/>
                <a:ext cx="579473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itle 1">
                <a:extLst>
                  <a:ext uri="{FF2B5EF4-FFF2-40B4-BE49-F238E27FC236}">
                    <a16:creationId xmlns:a16="http://schemas.microsoft.com/office/drawing/2014/main" id="{D033E212-9484-4591-B61E-18FBDB8E68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5317" y="3879290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spc="-5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168</a:t>
                </a:r>
              </a:p>
            </p:txBody>
          </p:sp>
        </p:grpSp>
        <p:sp>
          <p:nvSpPr>
            <p:cNvPr id="27" name="Equals 26">
              <a:extLst>
                <a:ext uri="{FF2B5EF4-FFF2-40B4-BE49-F238E27FC236}">
                  <a16:creationId xmlns:a16="http://schemas.microsoft.com/office/drawing/2014/main" id="{99E3764B-8B12-4DC5-A551-08F2066CC7DC}"/>
                </a:ext>
              </a:extLst>
            </p:cNvPr>
            <p:cNvSpPr/>
            <p:nvPr/>
          </p:nvSpPr>
          <p:spPr>
            <a:xfrm>
              <a:off x="5670986" y="3680848"/>
              <a:ext cx="224726" cy="356461"/>
            </a:xfrm>
            <a:prstGeom prst="mathEqual">
              <a:avLst>
                <a:gd name="adj1" fmla="val 8302"/>
                <a:gd name="adj2" fmla="val 1176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Equals 2">
              <a:extLst>
                <a:ext uri="{FF2B5EF4-FFF2-40B4-BE49-F238E27FC236}">
                  <a16:creationId xmlns:a16="http://schemas.microsoft.com/office/drawing/2014/main" id="{76B96C5A-AF44-4D69-B52E-8CB39DD83453}"/>
                </a:ext>
              </a:extLst>
            </p:cNvPr>
            <p:cNvSpPr/>
            <p:nvPr/>
          </p:nvSpPr>
          <p:spPr>
            <a:xfrm>
              <a:off x="4398860" y="3680848"/>
              <a:ext cx="224726" cy="356461"/>
            </a:xfrm>
            <a:prstGeom prst="mathEqual">
              <a:avLst>
                <a:gd name="adj1" fmla="val 8302"/>
                <a:gd name="adj2" fmla="val 1176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E7D95D-8D13-40C1-BBF2-3A8D6A3A552E}"/>
                </a:ext>
              </a:extLst>
            </p:cNvPr>
            <p:cNvGrpSpPr/>
            <p:nvPr/>
          </p:nvGrpSpPr>
          <p:grpSpPr>
            <a:xfrm>
              <a:off x="5578735" y="3546101"/>
              <a:ext cx="1722150" cy="547644"/>
              <a:chOff x="3975317" y="3559749"/>
              <a:chExt cx="1722150" cy="547644"/>
            </a:xfrm>
          </p:grpSpPr>
          <p:sp>
            <p:nvSpPr>
              <p:cNvPr id="29" name="Title 1">
                <a:extLst>
                  <a:ext uri="{FF2B5EF4-FFF2-40B4-BE49-F238E27FC236}">
                    <a16:creationId xmlns:a16="http://schemas.microsoft.com/office/drawing/2014/main" id="{E15EAFFC-0C4F-49BA-8A7D-7DB377CAFE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5317" y="3559749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spc="-5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162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E690571-9567-45CC-AE98-024FF245F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6656" y="3903396"/>
                <a:ext cx="579473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itle 1">
                <a:extLst>
                  <a:ext uri="{FF2B5EF4-FFF2-40B4-BE49-F238E27FC236}">
                    <a16:creationId xmlns:a16="http://schemas.microsoft.com/office/drawing/2014/main" id="{994A0985-C3E9-42DC-9CAC-2CB31A755B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5317" y="3879290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spc="-5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168</a:t>
                </a:r>
              </a:p>
            </p:txBody>
          </p:sp>
        </p:grpSp>
        <p:sp>
          <p:nvSpPr>
            <p:cNvPr id="32" name="Equals 31">
              <a:extLst>
                <a:ext uri="{FF2B5EF4-FFF2-40B4-BE49-F238E27FC236}">
                  <a16:creationId xmlns:a16="http://schemas.microsoft.com/office/drawing/2014/main" id="{F6830024-F6ED-465E-9AFA-352A947AAF5F}"/>
                </a:ext>
              </a:extLst>
            </p:cNvPr>
            <p:cNvSpPr/>
            <p:nvPr/>
          </p:nvSpPr>
          <p:spPr>
            <a:xfrm>
              <a:off x="6959749" y="3680848"/>
              <a:ext cx="224726" cy="356461"/>
            </a:xfrm>
            <a:prstGeom prst="mathEqual">
              <a:avLst>
                <a:gd name="adj1" fmla="val 8302"/>
                <a:gd name="adj2" fmla="val 1176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609BFD28-FD19-41C9-9BD8-653CA13EEC53}"/>
                </a:ext>
              </a:extLst>
            </p:cNvPr>
            <p:cNvSpPr txBox="1">
              <a:spLocks/>
            </p:cNvSpPr>
            <p:nvPr/>
          </p:nvSpPr>
          <p:spPr>
            <a:xfrm>
              <a:off x="6690880" y="3680848"/>
              <a:ext cx="1722150" cy="228103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400" b="1" i="0" kern="1200">
                  <a:solidFill>
                    <a:srgbClr val="0E2735"/>
                  </a:solidFill>
                  <a:latin typeface="Amazon Ember Regular" charset="0"/>
                  <a:ea typeface="+mj-ea"/>
                  <a:cs typeface="Amazon Ember Regular" charset="0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96 %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FDC46ED-3B17-4405-B823-4D50EB86F7DF}"/>
              </a:ext>
            </a:extLst>
          </p:cNvPr>
          <p:cNvSpPr txBox="1"/>
          <p:nvPr/>
        </p:nvSpPr>
        <p:spPr>
          <a:xfrm>
            <a:off x="1849268" y="3957851"/>
            <a:ext cx="19688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If this is the only failure</a:t>
            </a:r>
          </a:p>
        </p:txBody>
      </p:sp>
    </p:spTree>
    <p:extLst>
      <p:ext uri="{BB962C8B-B14F-4D97-AF65-F5344CB8AC3E}">
        <p14:creationId xmlns:p14="http://schemas.microsoft.com/office/powerpoint/2010/main" val="26695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-5.55556E-7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93827E-7 L 4.16667E-6 0.04352 " pathEditMode="relative" rAng="0" ptsTypes="AA">
                                      <p:cBhvr>
                                        <p:cTn id="15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F609BE-E460-4FB9-80BF-1DDF12BB7E7E}"/>
              </a:ext>
            </a:extLst>
          </p:cNvPr>
          <p:cNvSpPr/>
          <p:nvPr/>
        </p:nvSpPr>
        <p:spPr>
          <a:xfrm>
            <a:off x="1705079" y="1148598"/>
            <a:ext cx="5630022" cy="1950353"/>
          </a:xfrm>
          <a:custGeom>
            <a:avLst/>
            <a:gdLst>
              <a:gd name="connsiteX0" fmla="*/ 0 w 5876697"/>
              <a:gd name="connsiteY0" fmla="*/ 0 h 601483"/>
              <a:gd name="connsiteX1" fmla="*/ 5876697 w 5876697"/>
              <a:gd name="connsiteY1" fmla="*/ 0 h 601483"/>
              <a:gd name="connsiteX2" fmla="*/ 5876697 w 5876697"/>
              <a:gd name="connsiteY2" fmla="*/ 601483 h 601483"/>
              <a:gd name="connsiteX3" fmla="*/ 0 w 5876697"/>
              <a:gd name="connsiteY3" fmla="*/ 601483 h 601483"/>
              <a:gd name="connsiteX4" fmla="*/ 0 w 5876697"/>
              <a:gd name="connsiteY4" fmla="*/ 0 h 601483"/>
              <a:gd name="connsiteX0" fmla="*/ 0 w 5876697"/>
              <a:gd name="connsiteY0" fmla="*/ 1318259 h 1919742"/>
              <a:gd name="connsiteX1" fmla="*/ 3060271 w 5876697"/>
              <a:gd name="connsiteY1" fmla="*/ 0 h 1919742"/>
              <a:gd name="connsiteX2" fmla="*/ 5876697 w 5876697"/>
              <a:gd name="connsiteY2" fmla="*/ 1318259 h 1919742"/>
              <a:gd name="connsiteX3" fmla="*/ 5876697 w 5876697"/>
              <a:gd name="connsiteY3" fmla="*/ 1919742 h 1919742"/>
              <a:gd name="connsiteX4" fmla="*/ 0 w 5876697"/>
              <a:gd name="connsiteY4" fmla="*/ 1919742 h 1919742"/>
              <a:gd name="connsiteX5" fmla="*/ 0 w 5876697"/>
              <a:gd name="connsiteY5" fmla="*/ 1318259 h 1919742"/>
              <a:gd name="connsiteX0" fmla="*/ 0 w 5876697"/>
              <a:gd name="connsiteY0" fmla="*/ 1328864 h 1930347"/>
              <a:gd name="connsiteX1" fmla="*/ 3060271 w 5876697"/>
              <a:gd name="connsiteY1" fmla="*/ 10605 h 1930347"/>
              <a:gd name="connsiteX2" fmla="*/ 5876697 w 5876697"/>
              <a:gd name="connsiteY2" fmla="*/ 1328864 h 1930347"/>
              <a:gd name="connsiteX3" fmla="*/ 5876697 w 5876697"/>
              <a:gd name="connsiteY3" fmla="*/ 1930347 h 1930347"/>
              <a:gd name="connsiteX4" fmla="*/ 0 w 5876697"/>
              <a:gd name="connsiteY4" fmla="*/ 1930347 h 1930347"/>
              <a:gd name="connsiteX5" fmla="*/ 0 w 5876697"/>
              <a:gd name="connsiteY5" fmla="*/ 1328864 h 1930347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41574 h 1943057"/>
              <a:gd name="connsiteX1" fmla="*/ 3098371 w 5876697"/>
              <a:gd name="connsiteY1" fmla="*/ 8075 h 1943057"/>
              <a:gd name="connsiteX2" fmla="*/ 5876697 w 5876697"/>
              <a:gd name="connsiteY2" fmla="*/ 1341574 h 1943057"/>
              <a:gd name="connsiteX3" fmla="*/ 5876697 w 5876697"/>
              <a:gd name="connsiteY3" fmla="*/ 1943057 h 1943057"/>
              <a:gd name="connsiteX4" fmla="*/ 0 w 5876697"/>
              <a:gd name="connsiteY4" fmla="*/ 1943057 h 1943057"/>
              <a:gd name="connsiteX5" fmla="*/ 0 w 5876697"/>
              <a:gd name="connsiteY5" fmla="*/ 1341574 h 1943057"/>
              <a:gd name="connsiteX0" fmla="*/ 0 w 5876697"/>
              <a:gd name="connsiteY0" fmla="*/ 1333688 h 1935171"/>
              <a:gd name="connsiteX1" fmla="*/ 3098371 w 5876697"/>
              <a:gd name="connsiteY1" fmla="*/ 189 h 1935171"/>
              <a:gd name="connsiteX2" fmla="*/ 5876697 w 5876697"/>
              <a:gd name="connsiteY2" fmla="*/ 1333688 h 1935171"/>
              <a:gd name="connsiteX3" fmla="*/ 5876697 w 5876697"/>
              <a:gd name="connsiteY3" fmla="*/ 1935171 h 1935171"/>
              <a:gd name="connsiteX4" fmla="*/ 0 w 5876697"/>
              <a:gd name="connsiteY4" fmla="*/ 1935171 h 1935171"/>
              <a:gd name="connsiteX5" fmla="*/ 0 w 5876697"/>
              <a:gd name="connsiteY5" fmla="*/ 1333688 h 1935171"/>
              <a:gd name="connsiteX0" fmla="*/ 0 w 5876697"/>
              <a:gd name="connsiteY0" fmla="*/ 1356543 h 1958026"/>
              <a:gd name="connsiteX1" fmla="*/ 2770711 w 5876697"/>
              <a:gd name="connsiteY1" fmla="*/ 184 h 1958026"/>
              <a:gd name="connsiteX2" fmla="*/ 5876697 w 5876697"/>
              <a:gd name="connsiteY2" fmla="*/ 1356543 h 1958026"/>
              <a:gd name="connsiteX3" fmla="*/ 5876697 w 5876697"/>
              <a:gd name="connsiteY3" fmla="*/ 1958026 h 1958026"/>
              <a:gd name="connsiteX4" fmla="*/ 0 w 5876697"/>
              <a:gd name="connsiteY4" fmla="*/ 1958026 h 1958026"/>
              <a:gd name="connsiteX5" fmla="*/ 0 w 5876697"/>
              <a:gd name="connsiteY5" fmla="*/ 1356543 h 1958026"/>
              <a:gd name="connsiteX0" fmla="*/ 0 w 5876697"/>
              <a:gd name="connsiteY0" fmla="*/ 1356420 h 1957903"/>
              <a:gd name="connsiteX1" fmla="*/ 2770711 w 5876697"/>
              <a:gd name="connsiteY1" fmla="*/ 61 h 1957903"/>
              <a:gd name="connsiteX2" fmla="*/ 5876697 w 5876697"/>
              <a:gd name="connsiteY2" fmla="*/ 1356420 h 1957903"/>
              <a:gd name="connsiteX3" fmla="*/ 5876697 w 5876697"/>
              <a:gd name="connsiteY3" fmla="*/ 1957903 h 1957903"/>
              <a:gd name="connsiteX4" fmla="*/ 0 w 5876697"/>
              <a:gd name="connsiteY4" fmla="*/ 1957903 h 1957903"/>
              <a:gd name="connsiteX5" fmla="*/ 0 w 5876697"/>
              <a:gd name="connsiteY5" fmla="*/ 1356420 h 1957903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09 h 1958192"/>
              <a:gd name="connsiteX1" fmla="*/ 2770711 w 5876697"/>
              <a:gd name="connsiteY1" fmla="*/ 350 h 1958192"/>
              <a:gd name="connsiteX2" fmla="*/ 5876697 w 5876697"/>
              <a:gd name="connsiteY2" fmla="*/ 1356709 h 1958192"/>
              <a:gd name="connsiteX3" fmla="*/ 5876697 w 5876697"/>
              <a:gd name="connsiteY3" fmla="*/ 1958192 h 1958192"/>
              <a:gd name="connsiteX4" fmla="*/ 0 w 5876697"/>
              <a:gd name="connsiteY4" fmla="*/ 1958192 h 1958192"/>
              <a:gd name="connsiteX5" fmla="*/ 0 w 5876697"/>
              <a:gd name="connsiteY5" fmla="*/ 1356709 h 1958192"/>
              <a:gd name="connsiteX0" fmla="*/ 0 w 5876697"/>
              <a:gd name="connsiteY0" fmla="*/ 1349091 h 1950574"/>
              <a:gd name="connsiteX1" fmla="*/ 2961211 w 5876697"/>
              <a:gd name="connsiteY1" fmla="*/ 352 h 1950574"/>
              <a:gd name="connsiteX2" fmla="*/ 5876697 w 5876697"/>
              <a:gd name="connsiteY2" fmla="*/ 1349091 h 1950574"/>
              <a:gd name="connsiteX3" fmla="*/ 5876697 w 5876697"/>
              <a:gd name="connsiteY3" fmla="*/ 1950574 h 1950574"/>
              <a:gd name="connsiteX4" fmla="*/ 0 w 5876697"/>
              <a:gd name="connsiteY4" fmla="*/ 1950574 h 1950574"/>
              <a:gd name="connsiteX5" fmla="*/ 0 w 5876697"/>
              <a:gd name="connsiteY5" fmla="*/ 1349091 h 1950574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6697" h="1950353">
                <a:moveTo>
                  <a:pt x="0" y="1348870"/>
                </a:moveTo>
                <a:cubicBezTo>
                  <a:pt x="2793010" y="1310770"/>
                  <a:pt x="2096061" y="-15109"/>
                  <a:pt x="2961211" y="131"/>
                </a:cubicBezTo>
                <a:cubicBezTo>
                  <a:pt x="3800960" y="5211"/>
                  <a:pt x="3109088" y="1328550"/>
                  <a:pt x="5876697" y="1348870"/>
                </a:cubicBezTo>
                <a:lnTo>
                  <a:pt x="5876697" y="1950353"/>
                </a:lnTo>
                <a:lnTo>
                  <a:pt x="0" y="1950353"/>
                </a:lnTo>
                <a:lnTo>
                  <a:pt x="0" y="1348870"/>
                </a:lnTo>
                <a:close/>
              </a:path>
            </a:pathLst>
          </a:custGeom>
          <a:solidFill>
            <a:srgbClr val="3357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A313EB-F6E7-471A-9F0F-8E0E6BBE6054}"/>
              </a:ext>
            </a:extLst>
          </p:cNvPr>
          <p:cNvSpPr/>
          <p:nvPr/>
        </p:nvSpPr>
        <p:spPr>
          <a:xfrm>
            <a:off x="4950039" y="1318260"/>
            <a:ext cx="906781" cy="18364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59ED3-B02D-4C91-B880-F236CD1F9864}"/>
              </a:ext>
            </a:extLst>
          </p:cNvPr>
          <p:cNvGrpSpPr/>
          <p:nvPr/>
        </p:nvGrpSpPr>
        <p:grpSpPr>
          <a:xfrm>
            <a:off x="1699271" y="711050"/>
            <a:ext cx="5876699" cy="2387901"/>
            <a:chOff x="1903321" y="551869"/>
            <a:chExt cx="5876699" cy="31771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152479-F776-4383-A247-100CBFDACBA9}"/>
                </a:ext>
              </a:extLst>
            </p:cNvPr>
            <p:cNvCxnSpPr/>
            <p:nvPr/>
          </p:nvCxnSpPr>
          <p:spPr>
            <a:xfrm>
              <a:off x="1903321" y="551869"/>
              <a:ext cx="0" cy="3177152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438E7-A767-498B-9718-6993EAE77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322" y="3721400"/>
              <a:ext cx="5876698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25E64B-80FA-4510-ADDD-BEE6FEB8167A}"/>
              </a:ext>
            </a:extLst>
          </p:cNvPr>
          <p:cNvSpPr txBox="1"/>
          <p:nvPr/>
        </p:nvSpPr>
        <p:spPr>
          <a:xfrm>
            <a:off x="1124800" y="449580"/>
            <a:ext cx="699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D246-10BE-4D83-98DD-5C7152588B8A}"/>
              </a:ext>
            </a:extLst>
          </p:cNvPr>
          <p:cNvSpPr txBox="1"/>
          <p:nvPr/>
        </p:nvSpPr>
        <p:spPr>
          <a:xfrm>
            <a:off x="7575970" y="2947029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95B0A-7C27-4121-88B5-F05E8E49AB5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35101" y="2488859"/>
            <a:ext cx="0" cy="610092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AFCB81-F638-46E3-A008-8F1BB5213BEC}"/>
              </a:ext>
            </a:extLst>
          </p:cNvPr>
          <p:cNvSpPr txBox="1"/>
          <p:nvPr/>
        </p:nvSpPr>
        <p:spPr>
          <a:xfrm>
            <a:off x="7340908" y="2435350"/>
            <a:ext cx="865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 hours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6A55C6-D754-497A-9101-37C8C71BB8BB}"/>
              </a:ext>
            </a:extLst>
          </p:cNvPr>
          <p:cNvCxnSpPr>
            <a:cxnSpLocks/>
          </p:cNvCxnSpPr>
          <p:nvPr/>
        </p:nvCxnSpPr>
        <p:spPr>
          <a:xfrm>
            <a:off x="4927180" y="2787981"/>
            <a:ext cx="937260" cy="0"/>
          </a:xfrm>
          <a:prstGeom prst="straightConnector1">
            <a:avLst/>
          </a:prstGeom>
          <a:ln w="15875">
            <a:solidFill>
              <a:schemeClr val="accent1"/>
            </a:solidFill>
            <a:headEnd type="arrow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CAC731-CC44-451A-8AFF-0AFE41BC793D}"/>
              </a:ext>
            </a:extLst>
          </p:cNvPr>
          <p:cNvSpPr txBox="1"/>
          <p:nvPr/>
        </p:nvSpPr>
        <p:spPr>
          <a:xfrm>
            <a:off x="5080165" y="2650511"/>
            <a:ext cx="654736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 hours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36BD1-F519-41A2-806B-B4F1C6167E4B}"/>
              </a:ext>
            </a:extLst>
          </p:cNvPr>
          <p:cNvCxnSpPr>
            <a:cxnSpLocks/>
          </p:cNvCxnSpPr>
          <p:nvPr/>
        </p:nvCxnSpPr>
        <p:spPr>
          <a:xfrm flipV="1">
            <a:off x="4950039" y="1173480"/>
            <a:ext cx="0" cy="190502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CFA50D-AAB5-42A9-AC99-81F81486FE94}"/>
              </a:ext>
            </a:extLst>
          </p:cNvPr>
          <p:cNvSpPr txBox="1"/>
          <p:nvPr/>
        </p:nvSpPr>
        <p:spPr>
          <a:xfrm>
            <a:off x="4834994" y="951224"/>
            <a:ext cx="22862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Security certificate expired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7B9DFC-2133-4978-AACE-C14CC817721D}"/>
              </a:ext>
            </a:extLst>
          </p:cNvPr>
          <p:cNvCxnSpPr>
            <a:cxnSpLocks/>
          </p:cNvCxnSpPr>
          <p:nvPr/>
        </p:nvCxnSpPr>
        <p:spPr>
          <a:xfrm flipV="1">
            <a:off x="5864440" y="2194560"/>
            <a:ext cx="0" cy="88394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BCEC84-7F13-41E4-ADF9-D2A731AB97B5}"/>
              </a:ext>
            </a:extLst>
          </p:cNvPr>
          <p:cNvSpPr txBox="1"/>
          <p:nvPr/>
        </p:nvSpPr>
        <p:spPr>
          <a:xfrm>
            <a:off x="5747698" y="1915016"/>
            <a:ext cx="5806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Fixed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4BC02F-F650-44D8-B287-4592CAC69BF7}"/>
              </a:ext>
            </a:extLst>
          </p:cNvPr>
          <p:cNvGrpSpPr/>
          <p:nvPr/>
        </p:nvGrpSpPr>
        <p:grpSpPr>
          <a:xfrm>
            <a:off x="1337428" y="3546101"/>
            <a:ext cx="6857235" cy="547644"/>
            <a:chOff x="1555795" y="3546101"/>
            <a:chExt cx="6857235" cy="54764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3C3C05-8A80-4813-8113-5471432413D0}"/>
                </a:ext>
              </a:extLst>
            </p:cNvPr>
            <p:cNvSpPr txBox="1"/>
            <p:nvPr/>
          </p:nvSpPr>
          <p:spPr>
            <a:xfrm>
              <a:off x="1555795" y="3672116"/>
              <a:ext cx="2786339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Availability for this </a:t>
              </a:r>
              <a:r>
                <a:rPr lang="en-US" b="1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week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FDF7118-DF96-4357-8D33-89B6C72D80F0}"/>
                </a:ext>
              </a:extLst>
            </p:cNvPr>
            <p:cNvGrpSpPr/>
            <p:nvPr/>
          </p:nvGrpSpPr>
          <p:grpSpPr>
            <a:xfrm>
              <a:off x="4268744" y="3546101"/>
              <a:ext cx="1722150" cy="547644"/>
              <a:chOff x="3975317" y="3559749"/>
              <a:chExt cx="1722150" cy="547644"/>
            </a:xfrm>
          </p:grpSpPr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4CED40FF-327B-40FC-A4C3-CAA48287C0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5317" y="3559749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spc="-5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168 - 6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D8B1391-E5E4-4521-9A60-8BAF816F3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6656" y="3903396"/>
                <a:ext cx="579473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itle 1">
                <a:extLst>
                  <a:ext uri="{FF2B5EF4-FFF2-40B4-BE49-F238E27FC236}">
                    <a16:creationId xmlns:a16="http://schemas.microsoft.com/office/drawing/2014/main" id="{D033E212-9484-4591-B61E-18FBDB8E68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5317" y="3879290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spc="-5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168</a:t>
                </a:r>
              </a:p>
            </p:txBody>
          </p:sp>
        </p:grpSp>
        <p:sp>
          <p:nvSpPr>
            <p:cNvPr id="27" name="Equals 26">
              <a:extLst>
                <a:ext uri="{FF2B5EF4-FFF2-40B4-BE49-F238E27FC236}">
                  <a16:creationId xmlns:a16="http://schemas.microsoft.com/office/drawing/2014/main" id="{99E3764B-8B12-4DC5-A551-08F2066CC7DC}"/>
                </a:ext>
              </a:extLst>
            </p:cNvPr>
            <p:cNvSpPr/>
            <p:nvPr/>
          </p:nvSpPr>
          <p:spPr>
            <a:xfrm>
              <a:off x="5670986" y="3680848"/>
              <a:ext cx="224726" cy="356461"/>
            </a:xfrm>
            <a:prstGeom prst="mathEqual">
              <a:avLst>
                <a:gd name="adj1" fmla="val 8302"/>
                <a:gd name="adj2" fmla="val 1176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Equals 2">
              <a:extLst>
                <a:ext uri="{FF2B5EF4-FFF2-40B4-BE49-F238E27FC236}">
                  <a16:creationId xmlns:a16="http://schemas.microsoft.com/office/drawing/2014/main" id="{76B96C5A-AF44-4D69-B52E-8CB39DD83453}"/>
                </a:ext>
              </a:extLst>
            </p:cNvPr>
            <p:cNvSpPr/>
            <p:nvPr/>
          </p:nvSpPr>
          <p:spPr>
            <a:xfrm>
              <a:off x="4398860" y="3680848"/>
              <a:ext cx="224726" cy="356461"/>
            </a:xfrm>
            <a:prstGeom prst="mathEqual">
              <a:avLst>
                <a:gd name="adj1" fmla="val 8302"/>
                <a:gd name="adj2" fmla="val 1176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E7D95D-8D13-40C1-BBF2-3A8D6A3A552E}"/>
                </a:ext>
              </a:extLst>
            </p:cNvPr>
            <p:cNvGrpSpPr/>
            <p:nvPr/>
          </p:nvGrpSpPr>
          <p:grpSpPr>
            <a:xfrm>
              <a:off x="5578735" y="3546101"/>
              <a:ext cx="1722150" cy="547644"/>
              <a:chOff x="3975317" y="3559749"/>
              <a:chExt cx="1722150" cy="547644"/>
            </a:xfrm>
          </p:grpSpPr>
          <p:sp>
            <p:nvSpPr>
              <p:cNvPr id="29" name="Title 1">
                <a:extLst>
                  <a:ext uri="{FF2B5EF4-FFF2-40B4-BE49-F238E27FC236}">
                    <a16:creationId xmlns:a16="http://schemas.microsoft.com/office/drawing/2014/main" id="{E15EAFFC-0C4F-49BA-8A7D-7DB377CAFE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5317" y="3559749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spc="-5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162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E690571-9567-45CC-AE98-024FF245F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6656" y="3903396"/>
                <a:ext cx="579473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itle 1">
                <a:extLst>
                  <a:ext uri="{FF2B5EF4-FFF2-40B4-BE49-F238E27FC236}">
                    <a16:creationId xmlns:a16="http://schemas.microsoft.com/office/drawing/2014/main" id="{994A0985-C3E9-42DC-9CAC-2CB31A755B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5317" y="3879290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spc="-5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168</a:t>
                </a:r>
              </a:p>
            </p:txBody>
          </p:sp>
        </p:grpSp>
        <p:sp>
          <p:nvSpPr>
            <p:cNvPr id="32" name="Equals 31">
              <a:extLst>
                <a:ext uri="{FF2B5EF4-FFF2-40B4-BE49-F238E27FC236}">
                  <a16:creationId xmlns:a16="http://schemas.microsoft.com/office/drawing/2014/main" id="{F6830024-F6ED-465E-9AFA-352A947AAF5F}"/>
                </a:ext>
              </a:extLst>
            </p:cNvPr>
            <p:cNvSpPr/>
            <p:nvPr/>
          </p:nvSpPr>
          <p:spPr>
            <a:xfrm>
              <a:off x="6959749" y="3680848"/>
              <a:ext cx="224726" cy="356461"/>
            </a:xfrm>
            <a:prstGeom prst="mathEqual">
              <a:avLst>
                <a:gd name="adj1" fmla="val 8302"/>
                <a:gd name="adj2" fmla="val 1176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609BFD28-FD19-41C9-9BD8-653CA13EEC53}"/>
                </a:ext>
              </a:extLst>
            </p:cNvPr>
            <p:cNvSpPr txBox="1">
              <a:spLocks/>
            </p:cNvSpPr>
            <p:nvPr/>
          </p:nvSpPr>
          <p:spPr>
            <a:xfrm>
              <a:off x="6690880" y="3680848"/>
              <a:ext cx="1722150" cy="228103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400" b="1" i="0" kern="1200">
                  <a:solidFill>
                    <a:srgbClr val="0E2735"/>
                  </a:solidFill>
                  <a:latin typeface="Amazon Ember Regular" charset="0"/>
                  <a:ea typeface="+mj-ea"/>
                  <a:cs typeface="Amazon Ember Regular" charset="0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0.96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FDC46ED-3B17-4405-B823-4D50EB86F7DF}"/>
              </a:ext>
            </a:extLst>
          </p:cNvPr>
          <p:cNvSpPr txBox="1"/>
          <p:nvPr/>
        </p:nvSpPr>
        <p:spPr>
          <a:xfrm>
            <a:off x="1849268" y="3957851"/>
            <a:ext cx="19688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If this is the only failure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A21ECF-834B-4302-BA21-DD06D30BFF54}"/>
              </a:ext>
            </a:extLst>
          </p:cNvPr>
          <p:cNvSpPr/>
          <p:nvPr/>
        </p:nvSpPr>
        <p:spPr>
          <a:xfrm>
            <a:off x="689675" y="224725"/>
            <a:ext cx="7756901" cy="4138048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ADA753-69D8-46BB-AE41-B0CCAA60F5D8}"/>
              </a:ext>
            </a:extLst>
          </p:cNvPr>
          <p:cNvSpPr txBox="1"/>
          <p:nvPr/>
        </p:nvSpPr>
        <p:spPr>
          <a:xfrm>
            <a:off x="709448" y="447220"/>
            <a:ext cx="7725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Minor Math Rant…</a:t>
            </a:r>
            <a:br>
              <a:rPr lang="en-US" sz="14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</a:br>
            <a:r>
              <a:rPr lang="en-US" sz="28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Split the Difference Between 90% and 99%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DC37095-F65C-4AF0-9ED2-86D38BD0EA9E}"/>
              </a:ext>
            </a:extLst>
          </p:cNvPr>
          <p:cNvGrpSpPr/>
          <p:nvPr/>
        </p:nvGrpSpPr>
        <p:grpSpPr>
          <a:xfrm>
            <a:off x="1931158" y="1530761"/>
            <a:ext cx="5198636" cy="1566158"/>
            <a:chOff x="1931158" y="1318260"/>
            <a:chExt cx="5198636" cy="15661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C7F0E6C-5887-47E0-A5F0-0E9A1EBB7E34}"/>
                </a:ext>
              </a:extLst>
            </p:cNvPr>
            <p:cNvGrpSpPr/>
            <p:nvPr/>
          </p:nvGrpSpPr>
          <p:grpSpPr>
            <a:xfrm>
              <a:off x="2014200" y="1532440"/>
              <a:ext cx="4772216" cy="1011713"/>
              <a:chOff x="2014200" y="1532440"/>
              <a:chExt cx="4772216" cy="1011713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72F34A-C9F9-46A6-94CF-927E8E5DD690}"/>
                  </a:ext>
                </a:extLst>
              </p:cNvPr>
              <p:cNvSpPr txBox="1"/>
              <p:nvPr/>
            </p:nvSpPr>
            <p:spPr>
              <a:xfrm>
                <a:off x="2014200" y="2001013"/>
                <a:ext cx="1184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Compare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65A2E5-AEB2-4861-8037-CA8D1778BB42}"/>
                  </a:ext>
                </a:extLst>
              </p:cNvPr>
              <p:cNvSpPr txBox="1"/>
              <p:nvPr/>
            </p:nvSpPr>
            <p:spPr>
              <a:xfrm>
                <a:off x="3314185" y="1817020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0.9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C36AD2-E9BE-47CC-87B0-CB4C42DCF52E}"/>
                  </a:ext>
                </a:extLst>
              </p:cNvPr>
              <p:cNvSpPr txBox="1"/>
              <p:nvPr/>
            </p:nvSpPr>
            <p:spPr>
              <a:xfrm>
                <a:off x="3314185" y="217482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0.99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BD35ED-2184-4087-AFCC-9308D1A9139A}"/>
                  </a:ext>
                </a:extLst>
              </p:cNvPr>
              <p:cNvSpPr txBox="1"/>
              <p:nvPr/>
            </p:nvSpPr>
            <p:spPr>
              <a:xfrm>
                <a:off x="5461846" y="181702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0.10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63E052D-36FE-4B7A-A654-A741907D2BD9}"/>
                  </a:ext>
                </a:extLst>
              </p:cNvPr>
              <p:cNvSpPr txBox="1"/>
              <p:nvPr/>
            </p:nvSpPr>
            <p:spPr>
              <a:xfrm>
                <a:off x="5461846" y="217482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0.01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CB94AE-7659-4F2E-AC2D-ED396DB506FB}"/>
                  </a:ext>
                </a:extLst>
              </p:cNvPr>
              <p:cNvSpPr txBox="1"/>
              <p:nvPr/>
            </p:nvSpPr>
            <p:spPr>
              <a:xfrm>
                <a:off x="5442063" y="153244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Failures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A8FDB61-A3B6-46D9-86B3-D700F9F29D95}"/>
                  </a:ext>
                </a:extLst>
              </p:cNvPr>
              <p:cNvSpPr txBox="1"/>
              <p:nvPr/>
            </p:nvSpPr>
            <p:spPr>
              <a:xfrm>
                <a:off x="4162621" y="1992851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0.95?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126E988-FA80-453D-A9D2-592A84B3C7B8}"/>
                  </a:ext>
                </a:extLst>
              </p:cNvPr>
              <p:cNvSpPr txBox="1"/>
              <p:nvPr/>
            </p:nvSpPr>
            <p:spPr>
              <a:xfrm>
                <a:off x="6140085" y="199285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0.05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956607-ED61-44D3-974F-11626AEECEDF}"/>
                </a:ext>
              </a:extLst>
            </p:cNvPr>
            <p:cNvSpPr/>
            <p:nvPr/>
          </p:nvSpPr>
          <p:spPr>
            <a:xfrm>
              <a:off x="1931158" y="1318260"/>
              <a:ext cx="5198636" cy="1566158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CC25C2-035C-49E8-9EF4-52A6F72C0E42}"/>
              </a:ext>
            </a:extLst>
          </p:cNvPr>
          <p:cNvGrpSpPr/>
          <p:nvPr/>
        </p:nvGrpSpPr>
        <p:grpSpPr>
          <a:xfrm>
            <a:off x="634416" y="3458810"/>
            <a:ext cx="10420417" cy="674992"/>
            <a:chOff x="774018" y="3458810"/>
            <a:chExt cx="10420417" cy="67499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9FAA1AA-AEDC-4DE1-BD36-574C71AC7256}"/>
                </a:ext>
              </a:extLst>
            </p:cNvPr>
            <p:cNvSpPr txBox="1"/>
            <p:nvPr/>
          </p:nvSpPr>
          <p:spPr>
            <a:xfrm>
              <a:off x="774018" y="3579619"/>
              <a:ext cx="3119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mazon Ember Regular" charset="0"/>
                  <a:ea typeface="+mj-ea"/>
                  <a:cs typeface="Amazon Ember Regular" charset="0"/>
                </a:rPr>
                <a:t>So 95% availability is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D322655-6DFE-4A73-BA0C-862D49E5F52D}"/>
                </a:ext>
              </a:extLst>
            </p:cNvPr>
            <p:cNvGrpSpPr/>
            <p:nvPr/>
          </p:nvGrpSpPr>
          <p:grpSpPr>
            <a:xfrm>
              <a:off x="3319218" y="3671009"/>
              <a:ext cx="279366" cy="147978"/>
              <a:chOff x="3340579" y="3619469"/>
              <a:chExt cx="473970" cy="251058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CF8F5DF-8CAC-45F6-8C97-F1E29ECCD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0579" y="3738177"/>
                <a:ext cx="47397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17295134-5F7B-4057-9E61-131E69A6AD6D}"/>
                  </a:ext>
                </a:extLst>
              </p:cNvPr>
              <p:cNvSpPr/>
              <p:nvPr/>
            </p:nvSpPr>
            <p:spPr bwMode="auto">
              <a:xfrm rot="2700000">
                <a:off x="3516514" y="3619469"/>
                <a:ext cx="251058" cy="251058"/>
              </a:xfrm>
              <a:custGeom>
                <a:avLst/>
                <a:gdLst>
                  <a:gd name="connsiteX0" fmla="*/ 0 w 371366"/>
                  <a:gd name="connsiteY0" fmla="*/ 0 h 371366"/>
                  <a:gd name="connsiteX1" fmla="*/ 371366 w 371366"/>
                  <a:gd name="connsiteY1" fmla="*/ 0 h 371366"/>
                  <a:gd name="connsiteX2" fmla="*/ 371366 w 371366"/>
                  <a:gd name="connsiteY2" fmla="*/ 371366 h 371366"/>
                  <a:gd name="connsiteX3" fmla="*/ 0 w 371366"/>
                  <a:gd name="connsiteY3" fmla="*/ 371366 h 371366"/>
                  <a:gd name="connsiteX4" fmla="*/ 0 w 371366"/>
                  <a:gd name="connsiteY4" fmla="*/ 0 h 371366"/>
                  <a:gd name="connsiteX0" fmla="*/ 0 w 371366"/>
                  <a:gd name="connsiteY0" fmla="*/ 371366 h 462806"/>
                  <a:gd name="connsiteX1" fmla="*/ 0 w 371366"/>
                  <a:gd name="connsiteY1" fmla="*/ 0 h 462806"/>
                  <a:gd name="connsiteX2" fmla="*/ 371366 w 371366"/>
                  <a:gd name="connsiteY2" fmla="*/ 0 h 462806"/>
                  <a:gd name="connsiteX3" fmla="*/ 371366 w 371366"/>
                  <a:gd name="connsiteY3" fmla="*/ 371366 h 462806"/>
                  <a:gd name="connsiteX4" fmla="*/ 91440 w 371366"/>
                  <a:gd name="connsiteY4" fmla="*/ 462806 h 462806"/>
                  <a:gd name="connsiteX0" fmla="*/ 0 w 371366"/>
                  <a:gd name="connsiteY0" fmla="*/ 0 h 462806"/>
                  <a:gd name="connsiteX1" fmla="*/ 371366 w 371366"/>
                  <a:gd name="connsiteY1" fmla="*/ 0 h 462806"/>
                  <a:gd name="connsiteX2" fmla="*/ 371366 w 371366"/>
                  <a:gd name="connsiteY2" fmla="*/ 371366 h 462806"/>
                  <a:gd name="connsiteX3" fmla="*/ 91440 w 371366"/>
                  <a:gd name="connsiteY3" fmla="*/ 462806 h 462806"/>
                  <a:gd name="connsiteX0" fmla="*/ 0 w 371366"/>
                  <a:gd name="connsiteY0" fmla="*/ 0 h 371366"/>
                  <a:gd name="connsiteX1" fmla="*/ 371366 w 371366"/>
                  <a:gd name="connsiteY1" fmla="*/ 0 h 371366"/>
                  <a:gd name="connsiteX2" fmla="*/ 371366 w 371366"/>
                  <a:gd name="connsiteY2" fmla="*/ 371366 h 371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1366" h="371366">
                    <a:moveTo>
                      <a:pt x="0" y="0"/>
                    </a:moveTo>
                    <a:lnTo>
                      <a:pt x="371366" y="0"/>
                    </a:lnTo>
                    <a:lnTo>
                      <a:pt x="371366" y="371366"/>
                    </a:ln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B25E1B-8CA2-49CB-A5EE-A841AA694A96}"/>
                </a:ext>
              </a:extLst>
            </p:cNvPr>
            <p:cNvSpPr txBox="1"/>
            <p:nvPr/>
          </p:nvSpPr>
          <p:spPr>
            <a:xfrm>
              <a:off x="3724967" y="3458810"/>
              <a:ext cx="3119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mazon Ember Regular" charset="0"/>
                  <a:ea typeface="+mj-ea"/>
                  <a:cs typeface="Amazon Ember Regular" charset="0"/>
                </a:rPr>
                <a:t>2x as good </a:t>
              </a:r>
              <a:r>
                <a:rPr lang="en-US" dirty="0">
                  <a:solidFill>
                    <a:schemeClr val="bg1"/>
                  </a:solidFill>
                  <a:latin typeface="Amazon Ember Regular" charset="0"/>
                  <a:ea typeface="+mj-ea"/>
                  <a:cs typeface="Amazon Ember Regular" charset="0"/>
                </a:rPr>
                <a:t>as 90%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11E80E9-CBD8-495B-8408-674AB365D66E}"/>
                </a:ext>
              </a:extLst>
            </p:cNvPr>
            <p:cNvSpPr txBox="1"/>
            <p:nvPr/>
          </p:nvSpPr>
          <p:spPr>
            <a:xfrm>
              <a:off x="3724967" y="3764470"/>
              <a:ext cx="3119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mazon Ember Regular" charset="0"/>
                  <a:ea typeface="+mj-ea"/>
                  <a:cs typeface="Amazon Ember Regular" charset="0"/>
                </a:rPr>
                <a:t>5x worse </a:t>
              </a:r>
              <a:r>
                <a:rPr lang="en-US" dirty="0">
                  <a:solidFill>
                    <a:schemeClr val="bg1"/>
                  </a:solidFill>
                  <a:latin typeface="Amazon Ember Regular" charset="0"/>
                  <a:ea typeface="+mj-ea"/>
                  <a:cs typeface="Amazon Ember Regular" charset="0"/>
                </a:rPr>
                <a:t>than 99%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134CF8-1E52-44C4-9A86-AF7B20D0DBE2}"/>
                </a:ext>
              </a:extLst>
            </p:cNvPr>
            <p:cNvSpPr txBox="1"/>
            <p:nvPr/>
          </p:nvSpPr>
          <p:spPr>
            <a:xfrm>
              <a:off x="6306946" y="3537869"/>
              <a:ext cx="3119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mazon Ember Regular" charset="0"/>
                  <a:ea typeface="+mj-ea"/>
                  <a:cs typeface="Amazon Ember Regular" charset="0"/>
                </a:rPr>
                <a:t>Half a 9 is 7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AEDA85E-0916-4DD9-B17F-4D1C571AEECD}"/>
                </a:ext>
              </a:extLst>
            </p:cNvPr>
            <p:cNvGrpSpPr/>
            <p:nvPr/>
          </p:nvGrpSpPr>
          <p:grpSpPr>
            <a:xfrm>
              <a:off x="5959626" y="3671009"/>
              <a:ext cx="279366" cy="147978"/>
              <a:chOff x="3340579" y="3619469"/>
              <a:chExt cx="473970" cy="25105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FFDAFB2-01A5-4565-B8C6-CC4493C79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0579" y="3738177"/>
                <a:ext cx="47397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3E954F61-9378-4B20-92DA-F19875D6FFC3}"/>
                  </a:ext>
                </a:extLst>
              </p:cNvPr>
              <p:cNvSpPr/>
              <p:nvPr/>
            </p:nvSpPr>
            <p:spPr bwMode="auto">
              <a:xfrm rot="2700000">
                <a:off x="3516514" y="3619469"/>
                <a:ext cx="251058" cy="251058"/>
              </a:xfrm>
              <a:custGeom>
                <a:avLst/>
                <a:gdLst>
                  <a:gd name="connsiteX0" fmla="*/ 0 w 371366"/>
                  <a:gd name="connsiteY0" fmla="*/ 0 h 371366"/>
                  <a:gd name="connsiteX1" fmla="*/ 371366 w 371366"/>
                  <a:gd name="connsiteY1" fmla="*/ 0 h 371366"/>
                  <a:gd name="connsiteX2" fmla="*/ 371366 w 371366"/>
                  <a:gd name="connsiteY2" fmla="*/ 371366 h 371366"/>
                  <a:gd name="connsiteX3" fmla="*/ 0 w 371366"/>
                  <a:gd name="connsiteY3" fmla="*/ 371366 h 371366"/>
                  <a:gd name="connsiteX4" fmla="*/ 0 w 371366"/>
                  <a:gd name="connsiteY4" fmla="*/ 0 h 371366"/>
                  <a:gd name="connsiteX0" fmla="*/ 0 w 371366"/>
                  <a:gd name="connsiteY0" fmla="*/ 371366 h 462806"/>
                  <a:gd name="connsiteX1" fmla="*/ 0 w 371366"/>
                  <a:gd name="connsiteY1" fmla="*/ 0 h 462806"/>
                  <a:gd name="connsiteX2" fmla="*/ 371366 w 371366"/>
                  <a:gd name="connsiteY2" fmla="*/ 0 h 462806"/>
                  <a:gd name="connsiteX3" fmla="*/ 371366 w 371366"/>
                  <a:gd name="connsiteY3" fmla="*/ 371366 h 462806"/>
                  <a:gd name="connsiteX4" fmla="*/ 91440 w 371366"/>
                  <a:gd name="connsiteY4" fmla="*/ 462806 h 462806"/>
                  <a:gd name="connsiteX0" fmla="*/ 0 w 371366"/>
                  <a:gd name="connsiteY0" fmla="*/ 0 h 462806"/>
                  <a:gd name="connsiteX1" fmla="*/ 371366 w 371366"/>
                  <a:gd name="connsiteY1" fmla="*/ 0 h 462806"/>
                  <a:gd name="connsiteX2" fmla="*/ 371366 w 371366"/>
                  <a:gd name="connsiteY2" fmla="*/ 371366 h 462806"/>
                  <a:gd name="connsiteX3" fmla="*/ 91440 w 371366"/>
                  <a:gd name="connsiteY3" fmla="*/ 462806 h 462806"/>
                  <a:gd name="connsiteX0" fmla="*/ 0 w 371366"/>
                  <a:gd name="connsiteY0" fmla="*/ 0 h 371366"/>
                  <a:gd name="connsiteX1" fmla="*/ 371366 w 371366"/>
                  <a:gd name="connsiteY1" fmla="*/ 0 h 371366"/>
                  <a:gd name="connsiteX2" fmla="*/ 371366 w 371366"/>
                  <a:gd name="connsiteY2" fmla="*/ 371366 h 371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1366" h="371366">
                    <a:moveTo>
                      <a:pt x="0" y="0"/>
                    </a:moveTo>
                    <a:lnTo>
                      <a:pt x="371366" y="0"/>
                    </a:lnTo>
                    <a:lnTo>
                      <a:pt x="371366" y="371366"/>
                    </a:ln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244FD0A-A683-4779-806A-FA7CBC8AF693}"/>
                </a:ext>
              </a:extLst>
            </p:cNvPr>
            <p:cNvGrpSpPr/>
            <p:nvPr/>
          </p:nvGrpSpPr>
          <p:grpSpPr>
            <a:xfrm>
              <a:off x="7751325" y="3656205"/>
              <a:ext cx="279366" cy="147978"/>
              <a:chOff x="3340579" y="3619469"/>
              <a:chExt cx="473970" cy="251058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8F8FEA9-FF5E-432D-AC48-5A077AFAC2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0579" y="3738177"/>
                <a:ext cx="47397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3">
                <a:extLst>
                  <a:ext uri="{FF2B5EF4-FFF2-40B4-BE49-F238E27FC236}">
                    <a16:creationId xmlns:a16="http://schemas.microsoft.com/office/drawing/2014/main" id="{99826A74-16B2-4305-A3BE-4D4C4AB0FFD5}"/>
                  </a:ext>
                </a:extLst>
              </p:cNvPr>
              <p:cNvSpPr/>
              <p:nvPr/>
            </p:nvSpPr>
            <p:spPr bwMode="auto">
              <a:xfrm rot="2700000">
                <a:off x="3516514" y="3619469"/>
                <a:ext cx="251058" cy="251058"/>
              </a:xfrm>
              <a:custGeom>
                <a:avLst/>
                <a:gdLst>
                  <a:gd name="connsiteX0" fmla="*/ 0 w 371366"/>
                  <a:gd name="connsiteY0" fmla="*/ 0 h 371366"/>
                  <a:gd name="connsiteX1" fmla="*/ 371366 w 371366"/>
                  <a:gd name="connsiteY1" fmla="*/ 0 h 371366"/>
                  <a:gd name="connsiteX2" fmla="*/ 371366 w 371366"/>
                  <a:gd name="connsiteY2" fmla="*/ 371366 h 371366"/>
                  <a:gd name="connsiteX3" fmla="*/ 0 w 371366"/>
                  <a:gd name="connsiteY3" fmla="*/ 371366 h 371366"/>
                  <a:gd name="connsiteX4" fmla="*/ 0 w 371366"/>
                  <a:gd name="connsiteY4" fmla="*/ 0 h 371366"/>
                  <a:gd name="connsiteX0" fmla="*/ 0 w 371366"/>
                  <a:gd name="connsiteY0" fmla="*/ 371366 h 462806"/>
                  <a:gd name="connsiteX1" fmla="*/ 0 w 371366"/>
                  <a:gd name="connsiteY1" fmla="*/ 0 h 462806"/>
                  <a:gd name="connsiteX2" fmla="*/ 371366 w 371366"/>
                  <a:gd name="connsiteY2" fmla="*/ 0 h 462806"/>
                  <a:gd name="connsiteX3" fmla="*/ 371366 w 371366"/>
                  <a:gd name="connsiteY3" fmla="*/ 371366 h 462806"/>
                  <a:gd name="connsiteX4" fmla="*/ 91440 w 371366"/>
                  <a:gd name="connsiteY4" fmla="*/ 462806 h 462806"/>
                  <a:gd name="connsiteX0" fmla="*/ 0 w 371366"/>
                  <a:gd name="connsiteY0" fmla="*/ 0 h 462806"/>
                  <a:gd name="connsiteX1" fmla="*/ 371366 w 371366"/>
                  <a:gd name="connsiteY1" fmla="*/ 0 h 462806"/>
                  <a:gd name="connsiteX2" fmla="*/ 371366 w 371366"/>
                  <a:gd name="connsiteY2" fmla="*/ 371366 h 462806"/>
                  <a:gd name="connsiteX3" fmla="*/ 91440 w 371366"/>
                  <a:gd name="connsiteY3" fmla="*/ 462806 h 462806"/>
                  <a:gd name="connsiteX0" fmla="*/ 0 w 371366"/>
                  <a:gd name="connsiteY0" fmla="*/ 0 h 371366"/>
                  <a:gd name="connsiteX1" fmla="*/ 371366 w 371366"/>
                  <a:gd name="connsiteY1" fmla="*/ 0 h 371366"/>
                  <a:gd name="connsiteX2" fmla="*/ 371366 w 371366"/>
                  <a:gd name="connsiteY2" fmla="*/ 371366 h 371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1366" h="371366">
                    <a:moveTo>
                      <a:pt x="0" y="0"/>
                    </a:moveTo>
                    <a:lnTo>
                      <a:pt x="371366" y="0"/>
                    </a:lnTo>
                    <a:lnTo>
                      <a:pt x="371366" y="371366"/>
                    </a:ln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3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D3D608F-34E9-4D2E-9E48-DDFB4C4F7E17}"/>
                </a:ext>
              </a:extLst>
            </p:cNvPr>
            <p:cNvSpPr txBox="1"/>
            <p:nvPr/>
          </p:nvSpPr>
          <p:spPr>
            <a:xfrm>
              <a:off x="8075319" y="3553511"/>
              <a:ext cx="3119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mazon Ember Regular" charset="0"/>
                  <a:ea typeface="+mj-ea"/>
                  <a:cs typeface="Amazon Ember Regular" charset="0"/>
                </a:rPr>
                <a:t>97%</a:t>
              </a:r>
              <a:endParaRPr lang="en-US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67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69136E-6 L 1.66667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35802E-6 L -2.5E-6 0.04352 " pathEditMode="relative" rAng="0" ptsTypes="AA">
                                      <p:cBhvr>
                                        <p:cTn id="16" dur="5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46914E-6 L -3.05556E-6 0.04352 " pathEditMode="relative" rAng="0" ptsTypes="AA">
                                      <p:cBhvr>
                                        <p:cTn id="23" dur="5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34" grpI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F609BE-E460-4FB9-80BF-1DDF12BB7E7E}"/>
              </a:ext>
            </a:extLst>
          </p:cNvPr>
          <p:cNvSpPr/>
          <p:nvPr/>
        </p:nvSpPr>
        <p:spPr>
          <a:xfrm>
            <a:off x="1705079" y="1148598"/>
            <a:ext cx="5630022" cy="1950353"/>
          </a:xfrm>
          <a:custGeom>
            <a:avLst/>
            <a:gdLst>
              <a:gd name="connsiteX0" fmla="*/ 0 w 5876697"/>
              <a:gd name="connsiteY0" fmla="*/ 0 h 601483"/>
              <a:gd name="connsiteX1" fmla="*/ 5876697 w 5876697"/>
              <a:gd name="connsiteY1" fmla="*/ 0 h 601483"/>
              <a:gd name="connsiteX2" fmla="*/ 5876697 w 5876697"/>
              <a:gd name="connsiteY2" fmla="*/ 601483 h 601483"/>
              <a:gd name="connsiteX3" fmla="*/ 0 w 5876697"/>
              <a:gd name="connsiteY3" fmla="*/ 601483 h 601483"/>
              <a:gd name="connsiteX4" fmla="*/ 0 w 5876697"/>
              <a:gd name="connsiteY4" fmla="*/ 0 h 601483"/>
              <a:gd name="connsiteX0" fmla="*/ 0 w 5876697"/>
              <a:gd name="connsiteY0" fmla="*/ 1318259 h 1919742"/>
              <a:gd name="connsiteX1" fmla="*/ 3060271 w 5876697"/>
              <a:gd name="connsiteY1" fmla="*/ 0 h 1919742"/>
              <a:gd name="connsiteX2" fmla="*/ 5876697 w 5876697"/>
              <a:gd name="connsiteY2" fmla="*/ 1318259 h 1919742"/>
              <a:gd name="connsiteX3" fmla="*/ 5876697 w 5876697"/>
              <a:gd name="connsiteY3" fmla="*/ 1919742 h 1919742"/>
              <a:gd name="connsiteX4" fmla="*/ 0 w 5876697"/>
              <a:gd name="connsiteY4" fmla="*/ 1919742 h 1919742"/>
              <a:gd name="connsiteX5" fmla="*/ 0 w 5876697"/>
              <a:gd name="connsiteY5" fmla="*/ 1318259 h 1919742"/>
              <a:gd name="connsiteX0" fmla="*/ 0 w 5876697"/>
              <a:gd name="connsiteY0" fmla="*/ 1328864 h 1930347"/>
              <a:gd name="connsiteX1" fmla="*/ 3060271 w 5876697"/>
              <a:gd name="connsiteY1" fmla="*/ 10605 h 1930347"/>
              <a:gd name="connsiteX2" fmla="*/ 5876697 w 5876697"/>
              <a:gd name="connsiteY2" fmla="*/ 1328864 h 1930347"/>
              <a:gd name="connsiteX3" fmla="*/ 5876697 w 5876697"/>
              <a:gd name="connsiteY3" fmla="*/ 1930347 h 1930347"/>
              <a:gd name="connsiteX4" fmla="*/ 0 w 5876697"/>
              <a:gd name="connsiteY4" fmla="*/ 1930347 h 1930347"/>
              <a:gd name="connsiteX5" fmla="*/ 0 w 5876697"/>
              <a:gd name="connsiteY5" fmla="*/ 1328864 h 1930347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41574 h 1943057"/>
              <a:gd name="connsiteX1" fmla="*/ 3098371 w 5876697"/>
              <a:gd name="connsiteY1" fmla="*/ 8075 h 1943057"/>
              <a:gd name="connsiteX2" fmla="*/ 5876697 w 5876697"/>
              <a:gd name="connsiteY2" fmla="*/ 1341574 h 1943057"/>
              <a:gd name="connsiteX3" fmla="*/ 5876697 w 5876697"/>
              <a:gd name="connsiteY3" fmla="*/ 1943057 h 1943057"/>
              <a:gd name="connsiteX4" fmla="*/ 0 w 5876697"/>
              <a:gd name="connsiteY4" fmla="*/ 1943057 h 1943057"/>
              <a:gd name="connsiteX5" fmla="*/ 0 w 5876697"/>
              <a:gd name="connsiteY5" fmla="*/ 1341574 h 1943057"/>
              <a:gd name="connsiteX0" fmla="*/ 0 w 5876697"/>
              <a:gd name="connsiteY0" fmla="*/ 1333688 h 1935171"/>
              <a:gd name="connsiteX1" fmla="*/ 3098371 w 5876697"/>
              <a:gd name="connsiteY1" fmla="*/ 189 h 1935171"/>
              <a:gd name="connsiteX2" fmla="*/ 5876697 w 5876697"/>
              <a:gd name="connsiteY2" fmla="*/ 1333688 h 1935171"/>
              <a:gd name="connsiteX3" fmla="*/ 5876697 w 5876697"/>
              <a:gd name="connsiteY3" fmla="*/ 1935171 h 1935171"/>
              <a:gd name="connsiteX4" fmla="*/ 0 w 5876697"/>
              <a:gd name="connsiteY4" fmla="*/ 1935171 h 1935171"/>
              <a:gd name="connsiteX5" fmla="*/ 0 w 5876697"/>
              <a:gd name="connsiteY5" fmla="*/ 1333688 h 1935171"/>
              <a:gd name="connsiteX0" fmla="*/ 0 w 5876697"/>
              <a:gd name="connsiteY0" fmla="*/ 1356543 h 1958026"/>
              <a:gd name="connsiteX1" fmla="*/ 2770711 w 5876697"/>
              <a:gd name="connsiteY1" fmla="*/ 184 h 1958026"/>
              <a:gd name="connsiteX2" fmla="*/ 5876697 w 5876697"/>
              <a:gd name="connsiteY2" fmla="*/ 1356543 h 1958026"/>
              <a:gd name="connsiteX3" fmla="*/ 5876697 w 5876697"/>
              <a:gd name="connsiteY3" fmla="*/ 1958026 h 1958026"/>
              <a:gd name="connsiteX4" fmla="*/ 0 w 5876697"/>
              <a:gd name="connsiteY4" fmla="*/ 1958026 h 1958026"/>
              <a:gd name="connsiteX5" fmla="*/ 0 w 5876697"/>
              <a:gd name="connsiteY5" fmla="*/ 1356543 h 1958026"/>
              <a:gd name="connsiteX0" fmla="*/ 0 w 5876697"/>
              <a:gd name="connsiteY0" fmla="*/ 1356420 h 1957903"/>
              <a:gd name="connsiteX1" fmla="*/ 2770711 w 5876697"/>
              <a:gd name="connsiteY1" fmla="*/ 61 h 1957903"/>
              <a:gd name="connsiteX2" fmla="*/ 5876697 w 5876697"/>
              <a:gd name="connsiteY2" fmla="*/ 1356420 h 1957903"/>
              <a:gd name="connsiteX3" fmla="*/ 5876697 w 5876697"/>
              <a:gd name="connsiteY3" fmla="*/ 1957903 h 1957903"/>
              <a:gd name="connsiteX4" fmla="*/ 0 w 5876697"/>
              <a:gd name="connsiteY4" fmla="*/ 1957903 h 1957903"/>
              <a:gd name="connsiteX5" fmla="*/ 0 w 5876697"/>
              <a:gd name="connsiteY5" fmla="*/ 1356420 h 1957903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09 h 1958192"/>
              <a:gd name="connsiteX1" fmla="*/ 2770711 w 5876697"/>
              <a:gd name="connsiteY1" fmla="*/ 350 h 1958192"/>
              <a:gd name="connsiteX2" fmla="*/ 5876697 w 5876697"/>
              <a:gd name="connsiteY2" fmla="*/ 1356709 h 1958192"/>
              <a:gd name="connsiteX3" fmla="*/ 5876697 w 5876697"/>
              <a:gd name="connsiteY3" fmla="*/ 1958192 h 1958192"/>
              <a:gd name="connsiteX4" fmla="*/ 0 w 5876697"/>
              <a:gd name="connsiteY4" fmla="*/ 1958192 h 1958192"/>
              <a:gd name="connsiteX5" fmla="*/ 0 w 5876697"/>
              <a:gd name="connsiteY5" fmla="*/ 1356709 h 1958192"/>
              <a:gd name="connsiteX0" fmla="*/ 0 w 5876697"/>
              <a:gd name="connsiteY0" fmla="*/ 1349091 h 1950574"/>
              <a:gd name="connsiteX1" fmla="*/ 2961211 w 5876697"/>
              <a:gd name="connsiteY1" fmla="*/ 352 h 1950574"/>
              <a:gd name="connsiteX2" fmla="*/ 5876697 w 5876697"/>
              <a:gd name="connsiteY2" fmla="*/ 1349091 h 1950574"/>
              <a:gd name="connsiteX3" fmla="*/ 5876697 w 5876697"/>
              <a:gd name="connsiteY3" fmla="*/ 1950574 h 1950574"/>
              <a:gd name="connsiteX4" fmla="*/ 0 w 5876697"/>
              <a:gd name="connsiteY4" fmla="*/ 1950574 h 1950574"/>
              <a:gd name="connsiteX5" fmla="*/ 0 w 5876697"/>
              <a:gd name="connsiteY5" fmla="*/ 1349091 h 1950574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6697" h="1950353">
                <a:moveTo>
                  <a:pt x="0" y="1348870"/>
                </a:moveTo>
                <a:cubicBezTo>
                  <a:pt x="2793010" y="1310770"/>
                  <a:pt x="2096061" y="-15109"/>
                  <a:pt x="2961211" y="131"/>
                </a:cubicBezTo>
                <a:cubicBezTo>
                  <a:pt x="3800960" y="5211"/>
                  <a:pt x="3109088" y="1328550"/>
                  <a:pt x="5876697" y="1348870"/>
                </a:cubicBezTo>
                <a:lnTo>
                  <a:pt x="5876697" y="1950353"/>
                </a:lnTo>
                <a:lnTo>
                  <a:pt x="0" y="1950353"/>
                </a:lnTo>
                <a:lnTo>
                  <a:pt x="0" y="1348870"/>
                </a:lnTo>
                <a:close/>
              </a:path>
            </a:pathLst>
          </a:custGeom>
          <a:solidFill>
            <a:srgbClr val="3357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A313EB-F6E7-471A-9F0F-8E0E6BBE6054}"/>
              </a:ext>
            </a:extLst>
          </p:cNvPr>
          <p:cNvSpPr/>
          <p:nvPr/>
        </p:nvSpPr>
        <p:spPr>
          <a:xfrm>
            <a:off x="4950039" y="1318260"/>
            <a:ext cx="906781" cy="18364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59ED3-B02D-4C91-B880-F236CD1F9864}"/>
              </a:ext>
            </a:extLst>
          </p:cNvPr>
          <p:cNvGrpSpPr/>
          <p:nvPr/>
        </p:nvGrpSpPr>
        <p:grpSpPr>
          <a:xfrm>
            <a:off x="1699271" y="711050"/>
            <a:ext cx="5876699" cy="2387901"/>
            <a:chOff x="1903321" y="551869"/>
            <a:chExt cx="5876699" cy="31771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152479-F776-4383-A247-100CBFDACBA9}"/>
                </a:ext>
              </a:extLst>
            </p:cNvPr>
            <p:cNvCxnSpPr/>
            <p:nvPr/>
          </p:nvCxnSpPr>
          <p:spPr>
            <a:xfrm>
              <a:off x="1903321" y="551869"/>
              <a:ext cx="0" cy="3177152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438E7-A767-498B-9718-6993EAE77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322" y="3721400"/>
              <a:ext cx="5876698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25E64B-80FA-4510-ADDD-BEE6FEB8167A}"/>
              </a:ext>
            </a:extLst>
          </p:cNvPr>
          <p:cNvSpPr txBox="1"/>
          <p:nvPr/>
        </p:nvSpPr>
        <p:spPr>
          <a:xfrm>
            <a:off x="1124800" y="449580"/>
            <a:ext cx="699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D246-10BE-4D83-98DD-5C7152588B8A}"/>
              </a:ext>
            </a:extLst>
          </p:cNvPr>
          <p:cNvSpPr txBox="1"/>
          <p:nvPr/>
        </p:nvSpPr>
        <p:spPr>
          <a:xfrm>
            <a:off x="7575970" y="2947029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95B0A-7C27-4121-88B5-F05E8E49AB5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35101" y="2488859"/>
            <a:ext cx="0" cy="610092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AFCB81-F638-46E3-A008-8F1BB5213BEC}"/>
              </a:ext>
            </a:extLst>
          </p:cNvPr>
          <p:cNvSpPr txBox="1"/>
          <p:nvPr/>
        </p:nvSpPr>
        <p:spPr>
          <a:xfrm>
            <a:off x="7340908" y="2435350"/>
            <a:ext cx="865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 hours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6A55C6-D754-497A-9101-37C8C71BB8BB}"/>
              </a:ext>
            </a:extLst>
          </p:cNvPr>
          <p:cNvCxnSpPr>
            <a:cxnSpLocks/>
          </p:cNvCxnSpPr>
          <p:nvPr/>
        </p:nvCxnSpPr>
        <p:spPr>
          <a:xfrm>
            <a:off x="4927180" y="2787981"/>
            <a:ext cx="937260" cy="0"/>
          </a:xfrm>
          <a:prstGeom prst="straightConnector1">
            <a:avLst/>
          </a:prstGeom>
          <a:ln w="15875">
            <a:solidFill>
              <a:schemeClr val="accent1"/>
            </a:solidFill>
            <a:headEnd type="arrow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CAC731-CC44-451A-8AFF-0AFE41BC793D}"/>
              </a:ext>
            </a:extLst>
          </p:cNvPr>
          <p:cNvSpPr txBox="1"/>
          <p:nvPr/>
        </p:nvSpPr>
        <p:spPr>
          <a:xfrm>
            <a:off x="5080165" y="2650511"/>
            <a:ext cx="654736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 hours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36BD1-F519-41A2-806B-B4F1C6167E4B}"/>
              </a:ext>
            </a:extLst>
          </p:cNvPr>
          <p:cNvCxnSpPr>
            <a:cxnSpLocks/>
          </p:cNvCxnSpPr>
          <p:nvPr/>
        </p:nvCxnSpPr>
        <p:spPr>
          <a:xfrm flipV="1">
            <a:off x="4950039" y="1173480"/>
            <a:ext cx="0" cy="190502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CFA50D-AAB5-42A9-AC99-81F81486FE94}"/>
              </a:ext>
            </a:extLst>
          </p:cNvPr>
          <p:cNvSpPr txBox="1"/>
          <p:nvPr/>
        </p:nvSpPr>
        <p:spPr>
          <a:xfrm>
            <a:off x="4834994" y="951224"/>
            <a:ext cx="22862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Security certificate expired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7B9DFC-2133-4978-AACE-C14CC817721D}"/>
              </a:ext>
            </a:extLst>
          </p:cNvPr>
          <p:cNvCxnSpPr>
            <a:cxnSpLocks/>
          </p:cNvCxnSpPr>
          <p:nvPr/>
        </p:nvCxnSpPr>
        <p:spPr>
          <a:xfrm flipV="1">
            <a:off x="5864440" y="2194560"/>
            <a:ext cx="0" cy="88394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BCEC84-7F13-41E4-ADF9-D2A731AB97B5}"/>
              </a:ext>
            </a:extLst>
          </p:cNvPr>
          <p:cNvSpPr txBox="1"/>
          <p:nvPr/>
        </p:nvSpPr>
        <p:spPr>
          <a:xfrm>
            <a:off x="5747698" y="1915016"/>
            <a:ext cx="5806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Fixed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4BC02F-F650-44D8-B287-4592CAC69BF7}"/>
              </a:ext>
            </a:extLst>
          </p:cNvPr>
          <p:cNvGrpSpPr/>
          <p:nvPr/>
        </p:nvGrpSpPr>
        <p:grpSpPr>
          <a:xfrm>
            <a:off x="569205" y="3545029"/>
            <a:ext cx="8686298" cy="773418"/>
            <a:chOff x="535324" y="3545029"/>
            <a:chExt cx="8686298" cy="7734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3C3C05-8A80-4813-8113-5471432413D0}"/>
                </a:ext>
              </a:extLst>
            </p:cNvPr>
            <p:cNvSpPr txBox="1"/>
            <p:nvPr/>
          </p:nvSpPr>
          <p:spPr>
            <a:xfrm>
              <a:off x="535324" y="3672116"/>
              <a:ext cx="5311079" cy="64633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Availability for this </a:t>
              </a:r>
              <a:r>
                <a:rPr lang="en-US" b="1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month </a:t>
              </a:r>
              <a:r>
                <a:rPr lang="en-US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(30 x 24 = 720 ) </a:t>
              </a:r>
            </a:p>
            <a:p>
              <a:pPr algn="ctr"/>
              <a:endParaRPr lang="en-US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FDF7118-DF96-4357-8D33-89B6C72D80F0}"/>
                </a:ext>
              </a:extLst>
            </p:cNvPr>
            <p:cNvGrpSpPr/>
            <p:nvPr/>
          </p:nvGrpSpPr>
          <p:grpSpPr>
            <a:xfrm>
              <a:off x="5662914" y="3545029"/>
              <a:ext cx="1735037" cy="548065"/>
              <a:chOff x="5369487" y="3558677"/>
              <a:chExt cx="1735037" cy="548065"/>
            </a:xfrm>
          </p:grpSpPr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4CED40FF-327B-40FC-A4C3-CAA48287C0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9487" y="3558677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720 - 6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D8B1391-E5E4-4521-9A60-8BAF816F3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4795" y="3895103"/>
                <a:ext cx="831533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itle 1">
                <a:extLst>
                  <a:ext uri="{FF2B5EF4-FFF2-40B4-BE49-F238E27FC236}">
                    <a16:creationId xmlns:a16="http://schemas.microsoft.com/office/drawing/2014/main" id="{D033E212-9484-4591-B61E-18FBDB8E68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82374" y="3878639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pPr algn="ctr"/>
                <a:r>
                  <a:rPr lang="en-US" sz="1800" spc="-10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720</a:t>
                </a:r>
                <a:endParaRPr lang="en-US" sz="18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3" name="Equals 2">
              <a:extLst>
                <a:ext uri="{FF2B5EF4-FFF2-40B4-BE49-F238E27FC236}">
                  <a16:creationId xmlns:a16="http://schemas.microsoft.com/office/drawing/2014/main" id="{76B96C5A-AF44-4D69-B52E-8CB39DD83453}"/>
                </a:ext>
              </a:extLst>
            </p:cNvPr>
            <p:cNvSpPr/>
            <p:nvPr/>
          </p:nvSpPr>
          <p:spPr>
            <a:xfrm>
              <a:off x="5645780" y="3680848"/>
              <a:ext cx="224726" cy="356461"/>
            </a:xfrm>
            <a:prstGeom prst="mathEqual">
              <a:avLst>
                <a:gd name="adj1" fmla="val 8302"/>
                <a:gd name="adj2" fmla="val 1176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Equals 31">
              <a:extLst>
                <a:ext uri="{FF2B5EF4-FFF2-40B4-BE49-F238E27FC236}">
                  <a16:creationId xmlns:a16="http://schemas.microsoft.com/office/drawing/2014/main" id="{F6830024-F6ED-465E-9AFA-352A947AAF5F}"/>
                </a:ext>
              </a:extLst>
            </p:cNvPr>
            <p:cNvSpPr/>
            <p:nvPr/>
          </p:nvSpPr>
          <p:spPr>
            <a:xfrm>
              <a:off x="7203780" y="3680848"/>
              <a:ext cx="224726" cy="356461"/>
            </a:xfrm>
            <a:prstGeom prst="mathEqual">
              <a:avLst>
                <a:gd name="adj1" fmla="val 8302"/>
                <a:gd name="adj2" fmla="val 1176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609BFD28-FD19-41C9-9BD8-653CA13EEC53}"/>
                </a:ext>
              </a:extLst>
            </p:cNvPr>
            <p:cNvSpPr txBox="1">
              <a:spLocks/>
            </p:cNvSpPr>
            <p:nvPr/>
          </p:nvSpPr>
          <p:spPr>
            <a:xfrm>
              <a:off x="7499472" y="3680848"/>
              <a:ext cx="1722150" cy="228103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400" b="1" i="0" kern="1200">
                  <a:solidFill>
                    <a:srgbClr val="0E2735"/>
                  </a:solidFill>
                  <a:latin typeface="Amazon Ember Regular" charset="0"/>
                  <a:ea typeface="+mj-ea"/>
                  <a:cs typeface="Amazon Ember Regular" charset="0"/>
                </a:defRPr>
              </a:lvl1pPr>
            </a:lstStyle>
            <a:p>
              <a:r>
                <a:rPr lang="en-US" sz="1800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99 %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FDC46ED-3B17-4405-B823-4D50EB86F7DF}"/>
              </a:ext>
            </a:extLst>
          </p:cNvPr>
          <p:cNvSpPr txBox="1"/>
          <p:nvPr/>
        </p:nvSpPr>
        <p:spPr>
          <a:xfrm>
            <a:off x="2258962" y="3957851"/>
            <a:ext cx="19688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If this is the only failure</a:t>
            </a:r>
          </a:p>
        </p:txBody>
      </p:sp>
    </p:spTree>
    <p:extLst>
      <p:ext uri="{BB962C8B-B14F-4D97-AF65-F5344CB8AC3E}">
        <p14:creationId xmlns:p14="http://schemas.microsoft.com/office/powerpoint/2010/main" val="168301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46914E-6 L -2.77778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93827E-7 L 2.5E-6 0.04352 " pathEditMode="relative" rAng="0" ptsTypes="AA">
                                      <p:cBhvr>
                                        <p:cTn id="15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F609BE-E460-4FB9-80BF-1DDF12BB7E7E}"/>
              </a:ext>
            </a:extLst>
          </p:cNvPr>
          <p:cNvSpPr/>
          <p:nvPr/>
        </p:nvSpPr>
        <p:spPr>
          <a:xfrm>
            <a:off x="1705079" y="1148598"/>
            <a:ext cx="5630022" cy="1950353"/>
          </a:xfrm>
          <a:custGeom>
            <a:avLst/>
            <a:gdLst>
              <a:gd name="connsiteX0" fmla="*/ 0 w 5876697"/>
              <a:gd name="connsiteY0" fmla="*/ 0 h 601483"/>
              <a:gd name="connsiteX1" fmla="*/ 5876697 w 5876697"/>
              <a:gd name="connsiteY1" fmla="*/ 0 h 601483"/>
              <a:gd name="connsiteX2" fmla="*/ 5876697 w 5876697"/>
              <a:gd name="connsiteY2" fmla="*/ 601483 h 601483"/>
              <a:gd name="connsiteX3" fmla="*/ 0 w 5876697"/>
              <a:gd name="connsiteY3" fmla="*/ 601483 h 601483"/>
              <a:gd name="connsiteX4" fmla="*/ 0 w 5876697"/>
              <a:gd name="connsiteY4" fmla="*/ 0 h 601483"/>
              <a:gd name="connsiteX0" fmla="*/ 0 w 5876697"/>
              <a:gd name="connsiteY0" fmla="*/ 1318259 h 1919742"/>
              <a:gd name="connsiteX1" fmla="*/ 3060271 w 5876697"/>
              <a:gd name="connsiteY1" fmla="*/ 0 h 1919742"/>
              <a:gd name="connsiteX2" fmla="*/ 5876697 w 5876697"/>
              <a:gd name="connsiteY2" fmla="*/ 1318259 h 1919742"/>
              <a:gd name="connsiteX3" fmla="*/ 5876697 w 5876697"/>
              <a:gd name="connsiteY3" fmla="*/ 1919742 h 1919742"/>
              <a:gd name="connsiteX4" fmla="*/ 0 w 5876697"/>
              <a:gd name="connsiteY4" fmla="*/ 1919742 h 1919742"/>
              <a:gd name="connsiteX5" fmla="*/ 0 w 5876697"/>
              <a:gd name="connsiteY5" fmla="*/ 1318259 h 1919742"/>
              <a:gd name="connsiteX0" fmla="*/ 0 w 5876697"/>
              <a:gd name="connsiteY0" fmla="*/ 1328864 h 1930347"/>
              <a:gd name="connsiteX1" fmla="*/ 3060271 w 5876697"/>
              <a:gd name="connsiteY1" fmla="*/ 10605 h 1930347"/>
              <a:gd name="connsiteX2" fmla="*/ 5876697 w 5876697"/>
              <a:gd name="connsiteY2" fmla="*/ 1328864 h 1930347"/>
              <a:gd name="connsiteX3" fmla="*/ 5876697 w 5876697"/>
              <a:gd name="connsiteY3" fmla="*/ 1930347 h 1930347"/>
              <a:gd name="connsiteX4" fmla="*/ 0 w 5876697"/>
              <a:gd name="connsiteY4" fmla="*/ 1930347 h 1930347"/>
              <a:gd name="connsiteX5" fmla="*/ 0 w 5876697"/>
              <a:gd name="connsiteY5" fmla="*/ 1328864 h 1930347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41574 h 1943057"/>
              <a:gd name="connsiteX1" fmla="*/ 3098371 w 5876697"/>
              <a:gd name="connsiteY1" fmla="*/ 8075 h 1943057"/>
              <a:gd name="connsiteX2" fmla="*/ 5876697 w 5876697"/>
              <a:gd name="connsiteY2" fmla="*/ 1341574 h 1943057"/>
              <a:gd name="connsiteX3" fmla="*/ 5876697 w 5876697"/>
              <a:gd name="connsiteY3" fmla="*/ 1943057 h 1943057"/>
              <a:gd name="connsiteX4" fmla="*/ 0 w 5876697"/>
              <a:gd name="connsiteY4" fmla="*/ 1943057 h 1943057"/>
              <a:gd name="connsiteX5" fmla="*/ 0 w 5876697"/>
              <a:gd name="connsiteY5" fmla="*/ 1341574 h 1943057"/>
              <a:gd name="connsiteX0" fmla="*/ 0 w 5876697"/>
              <a:gd name="connsiteY0" fmla="*/ 1333688 h 1935171"/>
              <a:gd name="connsiteX1" fmla="*/ 3098371 w 5876697"/>
              <a:gd name="connsiteY1" fmla="*/ 189 h 1935171"/>
              <a:gd name="connsiteX2" fmla="*/ 5876697 w 5876697"/>
              <a:gd name="connsiteY2" fmla="*/ 1333688 h 1935171"/>
              <a:gd name="connsiteX3" fmla="*/ 5876697 w 5876697"/>
              <a:gd name="connsiteY3" fmla="*/ 1935171 h 1935171"/>
              <a:gd name="connsiteX4" fmla="*/ 0 w 5876697"/>
              <a:gd name="connsiteY4" fmla="*/ 1935171 h 1935171"/>
              <a:gd name="connsiteX5" fmla="*/ 0 w 5876697"/>
              <a:gd name="connsiteY5" fmla="*/ 1333688 h 1935171"/>
              <a:gd name="connsiteX0" fmla="*/ 0 w 5876697"/>
              <a:gd name="connsiteY0" fmla="*/ 1356543 h 1958026"/>
              <a:gd name="connsiteX1" fmla="*/ 2770711 w 5876697"/>
              <a:gd name="connsiteY1" fmla="*/ 184 h 1958026"/>
              <a:gd name="connsiteX2" fmla="*/ 5876697 w 5876697"/>
              <a:gd name="connsiteY2" fmla="*/ 1356543 h 1958026"/>
              <a:gd name="connsiteX3" fmla="*/ 5876697 w 5876697"/>
              <a:gd name="connsiteY3" fmla="*/ 1958026 h 1958026"/>
              <a:gd name="connsiteX4" fmla="*/ 0 w 5876697"/>
              <a:gd name="connsiteY4" fmla="*/ 1958026 h 1958026"/>
              <a:gd name="connsiteX5" fmla="*/ 0 w 5876697"/>
              <a:gd name="connsiteY5" fmla="*/ 1356543 h 1958026"/>
              <a:gd name="connsiteX0" fmla="*/ 0 w 5876697"/>
              <a:gd name="connsiteY0" fmla="*/ 1356420 h 1957903"/>
              <a:gd name="connsiteX1" fmla="*/ 2770711 w 5876697"/>
              <a:gd name="connsiteY1" fmla="*/ 61 h 1957903"/>
              <a:gd name="connsiteX2" fmla="*/ 5876697 w 5876697"/>
              <a:gd name="connsiteY2" fmla="*/ 1356420 h 1957903"/>
              <a:gd name="connsiteX3" fmla="*/ 5876697 w 5876697"/>
              <a:gd name="connsiteY3" fmla="*/ 1957903 h 1957903"/>
              <a:gd name="connsiteX4" fmla="*/ 0 w 5876697"/>
              <a:gd name="connsiteY4" fmla="*/ 1957903 h 1957903"/>
              <a:gd name="connsiteX5" fmla="*/ 0 w 5876697"/>
              <a:gd name="connsiteY5" fmla="*/ 1356420 h 1957903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09 h 1958192"/>
              <a:gd name="connsiteX1" fmla="*/ 2770711 w 5876697"/>
              <a:gd name="connsiteY1" fmla="*/ 350 h 1958192"/>
              <a:gd name="connsiteX2" fmla="*/ 5876697 w 5876697"/>
              <a:gd name="connsiteY2" fmla="*/ 1356709 h 1958192"/>
              <a:gd name="connsiteX3" fmla="*/ 5876697 w 5876697"/>
              <a:gd name="connsiteY3" fmla="*/ 1958192 h 1958192"/>
              <a:gd name="connsiteX4" fmla="*/ 0 w 5876697"/>
              <a:gd name="connsiteY4" fmla="*/ 1958192 h 1958192"/>
              <a:gd name="connsiteX5" fmla="*/ 0 w 5876697"/>
              <a:gd name="connsiteY5" fmla="*/ 1356709 h 1958192"/>
              <a:gd name="connsiteX0" fmla="*/ 0 w 5876697"/>
              <a:gd name="connsiteY0" fmla="*/ 1349091 h 1950574"/>
              <a:gd name="connsiteX1" fmla="*/ 2961211 w 5876697"/>
              <a:gd name="connsiteY1" fmla="*/ 352 h 1950574"/>
              <a:gd name="connsiteX2" fmla="*/ 5876697 w 5876697"/>
              <a:gd name="connsiteY2" fmla="*/ 1349091 h 1950574"/>
              <a:gd name="connsiteX3" fmla="*/ 5876697 w 5876697"/>
              <a:gd name="connsiteY3" fmla="*/ 1950574 h 1950574"/>
              <a:gd name="connsiteX4" fmla="*/ 0 w 5876697"/>
              <a:gd name="connsiteY4" fmla="*/ 1950574 h 1950574"/>
              <a:gd name="connsiteX5" fmla="*/ 0 w 5876697"/>
              <a:gd name="connsiteY5" fmla="*/ 1349091 h 1950574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6697" h="1950353">
                <a:moveTo>
                  <a:pt x="0" y="1348870"/>
                </a:moveTo>
                <a:cubicBezTo>
                  <a:pt x="2793010" y="1310770"/>
                  <a:pt x="2096061" y="-15109"/>
                  <a:pt x="2961211" y="131"/>
                </a:cubicBezTo>
                <a:cubicBezTo>
                  <a:pt x="3800960" y="5211"/>
                  <a:pt x="3109088" y="1328550"/>
                  <a:pt x="5876697" y="1348870"/>
                </a:cubicBezTo>
                <a:lnTo>
                  <a:pt x="5876697" y="1950353"/>
                </a:lnTo>
                <a:lnTo>
                  <a:pt x="0" y="1950353"/>
                </a:lnTo>
                <a:lnTo>
                  <a:pt x="0" y="1348870"/>
                </a:lnTo>
                <a:close/>
              </a:path>
            </a:pathLst>
          </a:custGeom>
          <a:solidFill>
            <a:srgbClr val="3357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A313EB-F6E7-471A-9F0F-8E0E6BBE6054}"/>
              </a:ext>
            </a:extLst>
          </p:cNvPr>
          <p:cNvSpPr/>
          <p:nvPr/>
        </p:nvSpPr>
        <p:spPr>
          <a:xfrm>
            <a:off x="4950039" y="1318260"/>
            <a:ext cx="906781" cy="18364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59ED3-B02D-4C91-B880-F236CD1F9864}"/>
              </a:ext>
            </a:extLst>
          </p:cNvPr>
          <p:cNvGrpSpPr/>
          <p:nvPr/>
        </p:nvGrpSpPr>
        <p:grpSpPr>
          <a:xfrm>
            <a:off x="1699271" y="711050"/>
            <a:ext cx="5876699" cy="2387901"/>
            <a:chOff x="1903321" y="551869"/>
            <a:chExt cx="5876699" cy="31771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152479-F776-4383-A247-100CBFDACBA9}"/>
                </a:ext>
              </a:extLst>
            </p:cNvPr>
            <p:cNvCxnSpPr/>
            <p:nvPr/>
          </p:nvCxnSpPr>
          <p:spPr>
            <a:xfrm>
              <a:off x="1903321" y="551869"/>
              <a:ext cx="0" cy="3177152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438E7-A767-498B-9718-6993EAE77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322" y="3721400"/>
              <a:ext cx="5876698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25E64B-80FA-4510-ADDD-BEE6FEB8167A}"/>
              </a:ext>
            </a:extLst>
          </p:cNvPr>
          <p:cNvSpPr txBox="1"/>
          <p:nvPr/>
        </p:nvSpPr>
        <p:spPr>
          <a:xfrm>
            <a:off x="1124800" y="449580"/>
            <a:ext cx="699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D246-10BE-4D83-98DD-5C7152588B8A}"/>
              </a:ext>
            </a:extLst>
          </p:cNvPr>
          <p:cNvSpPr txBox="1"/>
          <p:nvPr/>
        </p:nvSpPr>
        <p:spPr>
          <a:xfrm>
            <a:off x="7575970" y="2947029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95B0A-7C27-4121-88B5-F05E8E49AB5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35101" y="2488859"/>
            <a:ext cx="0" cy="610092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AFCB81-F638-46E3-A008-8F1BB5213BEC}"/>
              </a:ext>
            </a:extLst>
          </p:cNvPr>
          <p:cNvSpPr txBox="1"/>
          <p:nvPr/>
        </p:nvSpPr>
        <p:spPr>
          <a:xfrm>
            <a:off x="7340908" y="2435350"/>
            <a:ext cx="865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 hours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6A55C6-D754-497A-9101-37C8C71BB8BB}"/>
              </a:ext>
            </a:extLst>
          </p:cNvPr>
          <p:cNvCxnSpPr>
            <a:cxnSpLocks/>
          </p:cNvCxnSpPr>
          <p:nvPr/>
        </p:nvCxnSpPr>
        <p:spPr>
          <a:xfrm>
            <a:off x="4927180" y="2787981"/>
            <a:ext cx="937260" cy="0"/>
          </a:xfrm>
          <a:prstGeom prst="straightConnector1">
            <a:avLst/>
          </a:prstGeom>
          <a:ln w="15875">
            <a:solidFill>
              <a:schemeClr val="accent1"/>
            </a:solidFill>
            <a:headEnd type="arrow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CAC731-CC44-451A-8AFF-0AFE41BC793D}"/>
              </a:ext>
            </a:extLst>
          </p:cNvPr>
          <p:cNvSpPr txBox="1"/>
          <p:nvPr/>
        </p:nvSpPr>
        <p:spPr>
          <a:xfrm>
            <a:off x="5080165" y="2650511"/>
            <a:ext cx="654736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 hours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36BD1-F519-41A2-806B-B4F1C6167E4B}"/>
              </a:ext>
            </a:extLst>
          </p:cNvPr>
          <p:cNvCxnSpPr>
            <a:cxnSpLocks/>
          </p:cNvCxnSpPr>
          <p:nvPr/>
        </p:nvCxnSpPr>
        <p:spPr>
          <a:xfrm flipV="1">
            <a:off x="4950039" y="1173480"/>
            <a:ext cx="0" cy="190502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CFA50D-AAB5-42A9-AC99-81F81486FE94}"/>
              </a:ext>
            </a:extLst>
          </p:cNvPr>
          <p:cNvSpPr txBox="1"/>
          <p:nvPr/>
        </p:nvSpPr>
        <p:spPr>
          <a:xfrm>
            <a:off x="4834994" y="951224"/>
            <a:ext cx="22862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Security certificate expired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7B9DFC-2133-4978-AACE-C14CC817721D}"/>
              </a:ext>
            </a:extLst>
          </p:cNvPr>
          <p:cNvCxnSpPr>
            <a:cxnSpLocks/>
          </p:cNvCxnSpPr>
          <p:nvPr/>
        </p:nvCxnSpPr>
        <p:spPr>
          <a:xfrm flipV="1">
            <a:off x="5864440" y="2194560"/>
            <a:ext cx="0" cy="88394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BCEC84-7F13-41E4-ADF9-D2A731AB97B5}"/>
              </a:ext>
            </a:extLst>
          </p:cNvPr>
          <p:cNvSpPr txBox="1"/>
          <p:nvPr/>
        </p:nvSpPr>
        <p:spPr>
          <a:xfrm>
            <a:off x="5747698" y="1915016"/>
            <a:ext cx="5806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Fixed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28D260-589A-4847-9237-B697A9BD9161}"/>
              </a:ext>
            </a:extLst>
          </p:cNvPr>
          <p:cNvGrpSpPr/>
          <p:nvPr/>
        </p:nvGrpSpPr>
        <p:grpSpPr>
          <a:xfrm>
            <a:off x="548777" y="3475267"/>
            <a:ext cx="7581491" cy="772346"/>
            <a:chOff x="548777" y="3475267"/>
            <a:chExt cx="7581491" cy="77234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24BC02F-F650-44D8-B287-4592CAC69BF7}"/>
                </a:ext>
              </a:extLst>
            </p:cNvPr>
            <p:cNvGrpSpPr/>
            <p:nvPr/>
          </p:nvGrpSpPr>
          <p:grpSpPr>
            <a:xfrm>
              <a:off x="548777" y="3475267"/>
              <a:ext cx="7581491" cy="772346"/>
              <a:chOff x="1687983" y="3546101"/>
              <a:chExt cx="7581491" cy="77234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3C3C05-8A80-4813-8113-5471432413D0}"/>
                  </a:ext>
                </a:extLst>
              </p:cNvPr>
              <p:cNvSpPr txBox="1"/>
              <p:nvPr/>
            </p:nvSpPr>
            <p:spPr>
              <a:xfrm>
                <a:off x="1687983" y="3672116"/>
                <a:ext cx="5311079" cy="646331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Availability for this </a:t>
                </a:r>
                <a:r>
                  <a:rPr lang="en-US" b="1" dirty="0">
                    <a:solidFill>
                      <a:schemeClr val="accent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year</a:t>
                </a:r>
                <a:endParaRPr lang="en-US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  <a:p>
                <a:pPr algn="ctr"/>
                <a:endParaRPr lang="en-US" b="1" dirty="0">
                  <a:solidFill>
                    <a:schemeClr val="accent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FDF7118-DF96-4357-8D33-89B6C72D80F0}"/>
                  </a:ext>
                </a:extLst>
              </p:cNvPr>
              <p:cNvGrpSpPr/>
              <p:nvPr/>
            </p:nvGrpSpPr>
            <p:grpSpPr>
              <a:xfrm>
                <a:off x="5748492" y="3546101"/>
                <a:ext cx="1722150" cy="547644"/>
                <a:chOff x="5455065" y="3559749"/>
                <a:chExt cx="1722150" cy="547644"/>
              </a:xfrm>
            </p:grpSpPr>
            <p:sp>
              <p:nvSpPr>
                <p:cNvPr id="23" name="Title 1">
                  <a:extLst>
                    <a:ext uri="{FF2B5EF4-FFF2-40B4-BE49-F238E27FC236}">
                      <a16:creationId xmlns:a16="http://schemas.microsoft.com/office/drawing/2014/main" id="{4CED40FF-327B-40FC-A4C3-CAA48287C0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55065" y="3559749"/>
                  <a:ext cx="1722150" cy="228103"/>
                </a:xfrm>
                <a:prstGeom prst="rect">
                  <a:avLst/>
                </a:prstGeom>
              </p:spPr>
              <p:txBody>
                <a:bodyPr/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2400" b="1" i="0" kern="1200">
                      <a:solidFill>
                        <a:srgbClr val="0E2735"/>
                      </a:solidFill>
                      <a:latin typeface="Amazon Ember Regular" charset="0"/>
                      <a:ea typeface="+mj-ea"/>
                      <a:cs typeface="Amazon Ember Regular" charset="0"/>
                    </a:defRPr>
                  </a:lvl1pPr>
                </a:lstStyle>
                <a:p>
                  <a:pPr algn="ctr"/>
                  <a:r>
                    <a:rPr lang="en-US" sz="1800" dirty="0">
                      <a:solidFill>
                        <a:schemeClr val="bg1"/>
                      </a:solidFill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rPr>
                    <a:t>8760 - 6</a:t>
                  </a: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D8B1391-E5E4-4521-9A60-8BAF816F37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7311" y="3903396"/>
                  <a:ext cx="897659" cy="0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itle 1">
                  <a:extLst>
                    <a:ext uri="{FF2B5EF4-FFF2-40B4-BE49-F238E27FC236}">
                      <a16:creationId xmlns:a16="http://schemas.microsoft.com/office/drawing/2014/main" id="{D033E212-9484-4591-B61E-18FBDB8E68A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55065" y="3879290"/>
                  <a:ext cx="1722150" cy="228103"/>
                </a:xfrm>
                <a:prstGeom prst="rect">
                  <a:avLst/>
                </a:prstGeom>
              </p:spPr>
              <p:txBody>
                <a:bodyPr/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2400" b="1" i="0" kern="1200">
                      <a:solidFill>
                        <a:srgbClr val="0E2735"/>
                      </a:solidFill>
                      <a:latin typeface="Amazon Ember Regular" charset="0"/>
                      <a:ea typeface="+mj-ea"/>
                      <a:cs typeface="Amazon Ember Regular" charset="0"/>
                    </a:defRPr>
                  </a:lvl1pPr>
                </a:lstStyle>
                <a:p>
                  <a:pPr algn="ctr"/>
                  <a:r>
                    <a:rPr lang="en-US" sz="1800" spc="-100" dirty="0">
                      <a:solidFill>
                        <a:schemeClr val="bg1"/>
                      </a:solidFill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rPr>
                    <a:t>8760</a:t>
                  </a:r>
                  <a:endParaRPr lang="en-US" sz="1800" dirty="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</p:grpSp>
          <p:sp>
            <p:nvSpPr>
              <p:cNvPr id="3" name="Equals 2">
                <a:extLst>
                  <a:ext uri="{FF2B5EF4-FFF2-40B4-BE49-F238E27FC236}">
                    <a16:creationId xmlns:a16="http://schemas.microsoft.com/office/drawing/2014/main" id="{76B96C5A-AF44-4D69-B52E-8CB39DD83453}"/>
                  </a:ext>
                </a:extLst>
              </p:cNvPr>
              <p:cNvSpPr/>
              <p:nvPr/>
            </p:nvSpPr>
            <p:spPr>
              <a:xfrm>
                <a:off x="5764021" y="3680848"/>
                <a:ext cx="224726" cy="356461"/>
              </a:xfrm>
              <a:prstGeom prst="mathEqual">
                <a:avLst>
                  <a:gd name="adj1" fmla="val 8302"/>
                  <a:gd name="adj2" fmla="val 1176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Equals 31">
                <a:extLst>
                  <a:ext uri="{FF2B5EF4-FFF2-40B4-BE49-F238E27FC236}">
                    <a16:creationId xmlns:a16="http://schemas.microsoft.com/office/drawing/2014/main" id="{F6830024-F6ED-465E-9AFA-352A947AAF5F}"/>
                  </a:ext>
                </a:extLst>
              </p:cNvPr>
              <p:cNvSpPr/>
              <p:nvPr/>
            </p:nvSpPr>
            <p:spPr>
              <a:xfrm>
                <a:off x="7275281" y="3680848"/>
                <a:ext cx="224726" cy="356461"/>
              </a:xfrm>
              <a:prstGeom prst="mathEqual">
                <a:avLst>
                  <a:gd name="adj1" fmla="val 8302"/>
                  <a:gd name="adj2" fmla="val 1176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itle 1">
                <a:extLst>
                  <a:ext uri="{FF2B5EF4-FFF2-40B4-BE49-F238E27FC236}">
                    <a16:creationId xmlns:a16="http://schemas.microsoft.com/office/drawing/2014/main" id="{609BFD28-FD19-41C9-9BD8-653CA13EEC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47324" y="3680848"/>
                <a:ext cx="1722150" cy="22810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2400" b="1" i="0" kern="1200">
                    <a:solidFill>
                      <a:srgbClr val="0E2735"/>
                    </a:solidFill>
                    <a:latin typeface="Amazon Ember Regular" charset="0"/>
                    <a:ea typeface="+mj-ea"/>
                    <a:cs typeface="Amazon Ember Regular" charset="0"/>
                  </a:defRPr>
                </a:lvl1pPr>
              </a:lstStyle>
              <a:p>
                <a:r>
                  <a:rPr lang="en-US" sz="1800" dirty="0">
                    <a:solidFill>
                      <a:schemeClr val="accent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0.9993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DC46ED-3B17-4405-B823-4D50EB86F7DF}"/>
                </a:ext>
              </a:extLst>
            </p:cNvPr>
            <p:cNvSpPr txBox="1"/>
            <p:nvPr/>
          </p:nvSpPr>
          <p:spPr>
            <a:xfrm>
              <a:off x="2277171" y="3887017"/>
              <a:ext cx="196880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bg2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If this is the only failure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54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82716E-6 L 2.77778E-6 0.04351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F609BE-E460-4FB9-80BF-1DDF12BB7E7E}"/>
              </a:ext>
            </a:extLst>
          </p:cNvPr>
          <p:cNvSpPr/>
          <p:nvPr/>
        </p:nvSpPr>
        <p:spPr>
          <a:xfrm>
            <a:off x="1711903" y="1148598"/>
            <a:ext cx="5630022" cy="1950353"/>
          </a:xfrm>
          <a:custGeom>
            <a:avLst/>
            <a:gdLst>
              <a:gd name="connsiteX0" fmla="*/ 0 w 5876697"/>
              <a:gd name="connsiteY0" fmla="*/ 0 h 601483"/>
              <a:gd name="connsiteX1" fmla="*/ 5876697 w 5876697"/>
              <a:gd name="connsiteY1" fmla="*/ 0 h 601483"/>
              <a:gd name="connsiteX2" fmla="*/ 5876697 w 5876697"/>
              <a:gd name="connsiteY2" fmla="*/ 601483 h 601483"/>
              <a:gd name="connsiteX3" fmla="*/ 0 w 5876697"/>
              <a:gd name="connsiteY3" fmla="*/ 601483 h 601483"/>
              <a:gd name="connsiteX4" fmla="*/ 0 w 5876697"/>
              <a:gd name="connsiteY4" fmla="*/ 0 h 601483"/>
              <a:gd name="connsiteX0" fmla="*/ 0 w 5876697"/>
              <a:gd name="connsiteY0" fmla="*/ 1318259 h 1919742"/>
              <a:gd name="connsiteX1" fmla="*/ 3060271 w 5876697"/>
              <a:gd name="connsiteY1" fmla="*/ 0 h 1919742"/>
              <a:gd name="connsiteX2" fmla="*/ 5876697 w 5876697"/>
              <a:gd name="connsiteY2" fmla="*/ 1318259 h 1919742"/>
              <a:gd name="connsiteX3" fmla="*/ 5876697 w 5876697"/>
              <a:gd name="connsiteY3" fmla="*/ 1919742 h 1919742"/>
              <a:gd name="connsiteX4" fmla="*/ 0 w 5876697"/>
              <a:gd name="connsiteY4" fmla="*/ 1919742 h 1919742"/>
              <a:gd name="connsiteX5" fmla="*/ 0 w 5876697"/>
              <a:gd name="connsiteY5" fmla="*/ 1318259 h 1919742"/>
              <a:gd name="connsiteX0" fmla="*/ 0 w 5876697"/>
              <a:gd name="connsiteY0" fmla="*/ 1328864 h 1930347"/>
              <a:gd name="connsiteX1" fmla="*/ 3060271 w 5876697"/>
              <a:gd name="connsiteY1" fmla="*/ 10605 h 1930347"/>
              <a:gd name="connsiteX2" fmla="*/ 5876697 w 5876697"/>
              <a:gd name="connsiteY2" fmla="*/ 1328864 h 1930347"/>
              <a:gd name="connsiteX3" fmla="*/ 5876697 w 5876697"/>
              <a:gd name="connsiteY3" fmla="*/ 1930347 h 1930347"/>
              <a:gd name="connsiteX4" fmla="*/ 0 w 5876697"/>
              <a:gd name="connsiteY4" fmla="*/ 1930347 h 1930347"/>
              <a:gd name="connsiteX5" fmla="*/ 0 w 5876697"/>
              <a:gd name="connsiteY5" fmla="*/ 1328864 h 1930347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41574 h 1943057"/>
              <a:gd name="connsiteX1" fmla="*/ 3098371 w 5876697"/>
              <a:gd name="connsiteY1" fmla="*/ 8075 h 1943057"/>
              <a:gd name="connsiteX2" fmla="*/ 5876697 w 5876697"/>
              <a:gd name="connsiteY2" fmla="*/ 1341574 h 1943057"/>
              <a:gd name="connsiteX3" fmla="*/ 5876697 w 5876697"/>
              <a:gd name="connsiteY3" fmla="*/ 1943057 h 1943057"/>
              <a:gd name="connsiteX4" fmla="*/ 0 w 5876697"/>
              <a:gd name="connsiteY4" fmla="*/ 1943057 h 1943057"/>
              <a:gd name="connsiteX5" fmla="*/ 0 w 5876697"/>
              <a:gd name="connsiteY5" fmla="*/ 1341574 h 1943057"/>
              <a:gd name="connsiteX0" fmla="*/ 0 w 5876697"/>
              <a:gd name="connsiteY0" fmla="*/ 1333688 h 1935171"/>
              <a:gd name="connsiteX1" fmla="*/ 3098371 w 5876697"/>
              <a:gd name="connsiteY1" fmla="*/ 189 h 1935171"/>
              <a:gd name="connsiteX2" fmla="*/ 5876697 w 5876697"/>
              <a:gd name="connsiteY2" fmla="*/ 1333688 h 1935171"/>
              <a:gd name="connsiteX3" fmla="*/ 5876697 w 5876697"/>
              <a:gd name="connsiteY3" fmla="*/ 1935171 h 1935171"/>
              <a:gd name="connsiteX4" fmla="*/ 0 w 5876697"/>
              <a:gd name="connsiteY4" fmla="*/ 1935171 h 1935171"/>
              <a:gd name="connsiteX5" fmla="*/ 0 w 5876697"/>
              <a:gd name="connsiteY5" fmla="*/ 1333688 h 1935171"/>
              <a:gd name="connsiteX0" fmla="*/ 0 w 5876697"/>
              <a:gd name="connsiteY0" fmla="*/ 1356543 h 1958026"/>
              <a:gd name="connsiteX1" fmla="*/ 2770711 w 5876697"/>
              <a:gd name="connsiteY1" fmla="*/ 184 h 1958026"/>
              <a:gd name="connsiteX2" fmla="*/ 5876697 w 5876697"/>
              <a:gd name="connsiteY2" fmla="*/ 1356543 h 1958026"/>
              <a:gd name="connsiteX3" fmla="*/ 5876697 w 5876697"/>
              <a:gd name="connsiteY3" fmla="*/ 1958026 h 1958026"/>
              <a:gd name="connsiteX4" fmla="*/ 0 w 5876697"/>
              <a:gd name="connsiteY4" fmla="*/ 1958026 h 1958026"/>
              <a:gd name="connsiteX5" fmla="*/ 0 w 5876697"/>
              <a:gd name="connsiteY5" fmla="*/ 1356543 h 1958026"/>
              <a:gd name="connsiteX0" fmla="*/ 0 w 5876697"/>
              <a:gd name="connsiteY0" fmla="*/ 1356420 h 1957903"/>
              <a:gd name="connsiteX1" fmla="*/ 2770711 w 5876697"/>
              <a:gd name="connsiteY1" fmla="*/ 61 h 1957903"/>
              <a:gd name="connsiteX2" fmla="*/ 5876697 w 5876697"/>
              <a:gd name="connsiteY2" fmla="*/ 1356420 h 1957903"/>
              <a:gd name="connsiteX3" fmla="*/ 5876697 w 5876697"/>
              <a:gd name="connsiteY3" fmla="*/ 1957903 h 1957903"/>
              <a:gd name="connsiteX4" fmla="*/ 0 w 5876697"/>
              <a:gd name="connsiteY4" fmla="*/ 1957903 h 1957903"/>
              <a:gd name="connsiteX5" fmla="*/ 0 w 5876697"/>
              <a:gd name="connsiteY5" fmla="*/ 1356420 h 1957903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09 h 1958192"/>
              <a:gd name="connsiteX1" fmla="*/ 2770711 w 5876697"/>
              <a:gd name="connsiteY1" fmla="*/ 350 h 1958192"/>
              <a:gd name="connsiteX2" fmla="*/ 5876697 w 5876697"/>
              <a:gd name="connsiteY2" fmla="*/ 1356709 h 1958192"/>
              <a:gd name="connsiteX3" fmla="*/ 5876697 w 5876697"/>
              <a:gd name="connsiteY3" fmla="*/ 1958192 h 1958192"/>
              <a:gd name="connsiteX4" fmla="*/ 0 w 5876697"/>
              <a:gd name="connsiteY4" fmla="*/ 1958192 h 1958192"/>
              <a:gd name="connsiteX5" fmla="*/ 0 w 5876697"/>
              <a:gd name="connsiteY5" fmla="*/ 1356709 h 1958192"/>
              <a:gd name="connsiteX0" fmla="*/ 0 w 5876697"/>
              <a:gd name="connsiteY0" fmla="*/ 1349091 h 1950574"/>
              <a:gd name="connsiteX1" fmla="*/ 2961211 w 5876697"/>
              <a:gd name="connsiteY1" fmla="*/ 352 h 1950574"/>
              <a:gd name="connsiteX2" fmla="*/ 5876697 w 5876697"/>
              <a:gd name="connsiteY2" fmla="*/ 1349091 h 1950574"/>
              <a:gd name="connsiteX3" fmla="*/ 5876697 w 5876697"/>
              <a:gd name="connsiteY3" fmla="*/ 1950574 h 1950574"/>
              <a:gd name="connsiteX4" fmla="*/ 0 w 5876697"/>
              <a:gd name="connsiteY4" fmla="*/ 1950574 h 1950574"/>
              <a:gd name="connsiteX5" fmla="*/ 0 w 5876697"/>
              <a:gd name="connsiteY5" fmla="*/ 1349091 h 1950574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6697" h="1950353">
                <a:moveTo>
                  <a:pt x="0" y="1348870"/>
                </a:moveTo>
                <a:cubicBezTo>
                  <a:pt x="2793010" y="1310770"/>
                  <a:pt x="2096061" y="-15109"/>
                  <a:pt x="2961211" y="131"/>
                </a:cubicBezTo>
                <a:cubicBezTo>
                  <a:pt x="3800960" y="5211"/>
                  <a:pt x="3109088" y="1328550"/>
                  <a:pt x="5876697" y="1348870"/>
                </a:cubicBezTo>
                <a:lnTo>
                  <a:pt x="5876697" y="1950353"/>
                </a:lnTo>
                <a:lnTo>
                  <a:pt x="0" y="1950353"/>
                </a:lnTo>
                <a:lnTo>
                  <a:pt x="0" y="1348870"/>
                </a:lnTo>
                <a:close/>
              </a:path>
            </a:pathLst>
          </a:custGeom>
          <a:solidFill>
            <a:srgbClr val="3357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A313EB-F6E7-471A-9F0F-8E0E6BBE6054}"/>
              </a:ext>
            </a:extLst>
          </p:cNvPr>
          <p:cNvSpPr/>
          <p:nvPr/>
        </p:nvSpPr>
        <p:spPr>
          <a:xfrm>
            <a:off x="4956863" y="1318260"/>
            <a:ext cx="906781" cy="18364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59ED3-B02D-4C91-B880-F236CD1F9864}"/>
              </a:ext>
            </a:extLst>
          </p:cNvPr>
          <p:cNvGrpSpPr/>
          <p:nvPr/>
        </p:nvGrpSpPr>
        <p:grpSpPr>
          <a:xfrm>
            <a:off x="1706095" y="711050"/>
            <a:ext cx="5876699" cy="2387901"/>
            <a:chOff x="1903321" y="551869"/>
            <a:chExt cx="5876699" cy="31771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152479-F776-4383-A247-100CBFDACBA9}"/>
                </a:ext>
              </a:extLst>
            </p:cNvPr>
            <p:cNvCxnSpPr/>
            <p:nvPr/>
          </p:nvCxnSpPr>
          <p:spPr>
            <a:xfrm>
              <a:off x="1903321" y="551869"/>
              <a:ext cx="0" cy="3177152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438E7-A767-498B-9718-6993EAE77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322" y="3721400"/>
              <a:ext cx="5876698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25E64B-80FA-4510-ADDD-BEE6FEB8167A}"/>
              </a:ext>
            </a:extLst>
          </p:cNvPr>
          <p:cNvSpPr txBox="1"/>
          <p:nvPr/>
        </p:nvSpPr>
        <p:spPr>
          <a:xfrm>
            <a:off x="1131624" y="449580"/>
            <a:ext cx="699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D246-10BE-4D83-98DD-5C7152588B8A}"/>
              </a:ext>
            </a:extLst>
          </p:cNvPr>
          <p:cNvSpPr txBox="1"/>
          <p:nvPr/>
        </p:nvSpPr>
        <p:spPr>
          <a:xfrm>
            <a:off x="7582794" y="2947029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95B0A-7C27-4121-88B5-F05E8E49AB5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41925" y="2488859"/>
            <a:ext cx="0" cy="610092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AFCB81-F638-46E3-A008-8F1BB5213BEC}"/>
              </a:ext>
            </a:extLst>
          </p:cNvPr>
          <p:cNvSpPr txBox="1"/>
          <p:nvPr/>
        </p:nvSpPr>
        <p:spPr>
          <a:xfrm>
            <a:off x="7347732" y="2435350"/>
            <a:ext cx="865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 hours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C3C05-8A80-4813-8113-5471432413D0}"/>
              </a:ext>
            </a:extLst>
          </p:cNvPr>
          <p:cNvSpPr txBox="1"/>
          <p:nvPr/>
        </p:nvSpPr>
        <p:spPr>
          <a:xfrm>
            <a:off x="2733733" y="3624349"/>
            <a:ext cx="3348995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What is the success rate?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6A55C6-D754-497A-9101-37C8C71BB8BB}"/>
              </a:ext>
            </a:extLst>
          </p:cNvPr>
          <p:cNvCxnSpPr>
            <a:cxnSpLocks/>
          </p:cNvCxnSpPr>
          <p:nvPr/>
        </p:nvCxnSpPr>
        <p:spPr>
          <a:xfrm>
            <a:off x="4934004" y="2787981"/>
            <a:ext cx="937260" cy="0"/>
          </a:xfrm>
          <a:prstGeom prst="straightConnector1">
            <a:avLst/>
          </a:prstGeom>
          <a:ln w="15875">
            <a:solidFill>
              <a:schemeClr val="accent1"/>
            </a:solidFill>
            <a:headEnd type="arrow" w="lg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CAC731-CC44-451A-8AFF-0AFE41BC793D}"/>
              </a:ext>
            </a:extLst>
          </p:cNvPr>
          <p:cNvSpPr txBox="1"/>
          <p:nvPr/>
        </p:nvSpPr>
        <p:spPr>
          <a:xfrm>
            <a:off x="5086989" y="2650511"/>
            <a:ext cx="654736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 hours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36BD1-F519-41A2-806B-B4F1C6167E4B}"/>
              </a:ext>
            </a:extLst>
          </p:cNvPr>
          <p:cNvCxnSpPr>
            <a:cxnSpLocks/>
          </p:cNvCxnSpPr>
          <p:nvPr/>
        </p:nvCxnSpPr>
        <p:spPr>
          <a:xfrm flipV="1">
            <a:off x="4956863" y="1173480"/>
            <a:ext cx="0" cy="190502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CFA50D-AAB5-42A9-AC99-81F81486FE94}"/>
              </a:ext>
            </a:extLst>
          </p:cNvPr>
          <p:cNvSpPr txBox="1"/>
          <p:nvPr/>
        </p:nvSpPr>
        <p:spPr>
          <a:xfrm>
            <a:off x="4841818" y="951224"/>
            <a:ext cx="22862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Security certificate expired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7B9DFC-2133-4978-AACE-C14CC817721D}"/>
              </a:ext>
            </a:extLst>
          </p:cNvPr>
          <p:cNvCxnSpPr>
            <a:cxnSpLocks/>
          </p:cNvCxnSpPr>
          <p:nvPr/>
        </p:nvCxnSpPr>
        <p:spPr>
          <a:xfrm flipV="1">
            <a:off x="5871264" y="2194560"/>
            <a:ext cx="0" cy="88394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BCEC84-7F13-41E4-ADF9-D2A731AB97B5}"/>
              </a:ext>
            </a:extLst>
          </p:cNvPr>
          <p:cNvSpPr txBox="1"/>
          <p:nvPr/>
        </p:nvSpPr>
        <p:spPr>
          <a:xfrm>
            <a:off x="5754522" y="1915016"/>
            <a:ext cx="5806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Fixed</a:t>
            </a:r>
          </a:p>
        </p:txBody>
      </p:sp>
    </p:spTree>
    <p:extLst>
      <p:ext uri="{BB962C8B-B14F-4D97-AF65-F5344CB8AC3E}">
        <p14:creationId xmlns:p14="http://schemas.microsoft.com/office/powerpoint/2010/main" val="338036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1.94444E-6 0.04351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F609BE-E460-4FB9-80BF-1DDF12BB7E7E}"/>
              </a:ext>
            </a:extLst>
          </p:cNvPr>
          <p:cNvSpPr/>
          <p:nvPr/>
        </p:nvSpPr>
        <p:spPr>
          <a:xfrm>
            <a:off x="1711903" y="1148598"/>
            <a:ext cx="5630022" cy="1950353"/>
          </a:xfrm>
          <a:custGeom>
            <a:avLst/>
            <a:gdLst>
              <a:gd name="connsiteX0" fmla="*/ 0 w 5876697"/>
              <a:gd name="connsiteY0" fmla="*/ 0 h 601483"/>
              <a:gd name="connsiteX1" fmla="*/ 5876697 w 5876697"/>
              <a:gd name="connsiteY1" fmla="*/ 0 h 601483"/>
              <a:gd name="connsiteX2" fmla="*/ 5876697 w 5876697"/>
              <a:gd name="connsiteY2" fmla="*/ 601483 h 601483"/>
              <a:gd name="connsiteX3" fmla="*/ 0 w 5876697"/>
              <a:gd name="connsiteY3" fmla="*/ 601483 h 601483"/>
              <a:gd name="connsiteX4" fmla="*/ 0 w 5876697"/>
              <a:gd name="connsiteY4" fmla="*/ 0 h 601483"/>
              <a:gd name="connsiteX0" fmla="*/ 0 w 5876697"/>
              <a:gd name="connsiteY0" fmla="*/ 1318259 h 1919742"/>
              <a:gd name="connsiteX1" fmla="*/ 3060271 w 5876697"/>
              <a:gd name="connsiteY1" fmla="*/ 0 h 1919742"/>
              <a:gd name="connsiteX2" fmla="*/ 5876697 w 5876697"/>
              <a:gd name="connsiteY2" fmla="*/ 1318259 h 1919742"/>
              <a:gd name="connsiteX3" fmla="*/ 5876697 w 5876697"/>
              <a:gd name="connsiteY3" fmla="*/ 1919742 h 1919742"/>
              <a:gd name="connsiteX4" fmla="*/ 0 w 5876697"/>
              <a:gd name="connsiteY4" fmla="*/ 1919742 h 1919742"/>
              <a:gd name="connsiteX5" fmla="*/ 0 w 5876697"/>
              <a:gd name="connsiteY5" fmla="*/ 1318259 h 1919742"/>
              <a:gd name="connsiteX0" fmla="*/ 0 w 5876697"/>
              <a:gd name="connsiteY0" fmla="*/ 1328864 h 1930347"/>
              <a:gd name="connsiteX1" fmla="*/ 3060271 w 5876697"/>
              <a:gd name="connsiteY1" fmla="*/ 10605 h 1930347"/>
              <a:gd name="connsiteX2" fmla="*/ 5876697 w 5876697"/>
              <a:gd name="connsiteY2" fmla="*/ 1328864 h 1930347"/>
              <a:gd name="connsiteX3" fmla="*/ 5876697 w 5876697"/>
              <a:gd name="connsiteY3" fmla="*/ 1930347 h 1930347"/>
              <a:gd name="connsiteX4" fmla="*/ 0 w 5876697"/>
              <a:gd name="connsiteY4" fmla="*/ 1930347 h 1930347"/>
              <a:gd name="connsiteX5" fmla="*/ 0 w 5876697"/>
              <a:gd name="connsiteY5" fmla="*/ 1328864 h 1930347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41574 h 1943057"/>
              <a:gd name="connsiteX1" fmla="*/ 3098371 w 5876697"/>
              <a:gd name="connsiteY1" fmla="*/ 8075 h 1943057"/>
              <a:gd name="connsiteX2" fmla="*/ 5876697 w 5876697"/>
              <a:gd name="connsiteY2" fmla="*/ 1341574 h 1943057"/>
              <a:gd name="connsiteX3" fmla="*/ 5876697 w 5876697"/>
              <a:gd name="connsiteY3" fmla="*/ 1943057 h 1943057"/>
              <a:gd name="connsiteX4" fmla="*/ 0 w 5876697"/>
              <a:gd name="connsiteY4" fmla="*/ 1943057 h 1943057"/>
              <a:gd name="connsiteX5" fmla="*/ 0 w 5876697"/>
              <a:gd name="connsiteY5" fmla="*/ 1341574 h 1943057"/>
              <a:gd name="connsiteX0" fmla="*/ 0 w 5876697"/>
              <a:gd name="connsiteY0" fmla="*/ 1333688 h 1935171"/>
              <a:gd name="connsiteX1" fmla="*/ 3098371 w 5876697"/>
              <a:gd name="connsiteY1" fmla="*/ 189 h 1935171"/>
              <a:gd name="connsiteX2" fmla="*/ 5876697 w 5876697"/>
              <a:gd name="connsiteY2" fmla="*/ 1333688 h 1935171"/>
              <a:gd name="connsiteX3" fmla="*/ 5876697 w 5876697"/>
              <a:gd name="connsiteY3" fmla="*/ 1935171 h 1935171"/>
              <a:gd name="connsiteX4" fmla="*/ 0 w 5876697"/>
              <a:gd name="connsiteY4" fmla="*/ 1935171 h 1935171"/>
              <a:gd name="connsiteX5" fmla="*/ 0 w 5876697"/>
              <a:gd name="connsiteY5" fmla="*/ 1333688 h 1935171"/>
              <a:gd name="connsiteX0" fmla="*/ 0 w 5876697"/>
              <a:gd name="connsiteY0" fmla="*/ 1356543 h 1958026"/>
              <a:gd name="connsiteX1" fmla="*/ 2770711 w 5876697"/>
              <a:gd name="connsiteY1" fmla="*/ 184 h 1958026"/>
              <a:gd name="connsiteX2" fmla="*/ 5876697 w 5876697"/>
              <a:gd name="connsiteY2" fmla="*/ 1356543 h 1958026"/>
              <a:gd name="connsiteX3" fmla="*/ 5876697 w 5876697"/>
              <a:gd name="connsiteY3" fmla="*/ 1958026 h 1958026"/>
              <a:gd name="connsiteX4" fmla="*/ 0 w 5876697"/>
              <a:gd name="connsiteY4" fmla="*/ 1958026 h 1958026"/>
              <a:gd name="connsiteX5" fmla="*/ 0 w 5876697"/>
              <a:gd name="connsiteY5" fmla="*/ 1356543 h 1958026"/>
              <a:gd name="connsiteX0" fmla="*/ 0 w 5876697"/>
              <a:gd name="connsiteY0" fmla="*/ 1356420 h 1957903"/>
              <a:gd name="connsiteX1" fmla="*/ 2770711 w 5876697"/>
              <a:gd name="connsiteY1" fmla="*/ 61 h 1957903"/>
              <a:gd name="connsiteX2" fmla="*/ 5876697 w 5876697"/>
              <a:gd name="connsiteY2" fmla="*/ 1356420 h 1957903"/>
              <a:gd name="connsiteX3" fmla="*/ 5876697 w 5876697"/>
              <a:gd name="connsiteY3" fmla="*/ 1957903 h 1957903"/>
              <a:gd name="connsiteX4" fmla="*/ 0 w 5876697"/>
              <a:gd name="connsiteY4" fmla="*/ 1957903 h 1957903"/>
              <a:gd name="connsiteX5" fmla="*/ 0 w 5876697"/>
              <a:gd name="connsiteY5" fmla="*/ 1356420 h 1957903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09 h 1958192"/>
              <a:gd name="connsiteX1" fmla="*/ 2770711 w 5876697"/>
              <a:gd name="connsiteY1" fmla="*/ 350 h 1958192"/>
              <a:gd name="connsiteX2" fmla="*/ 5876697 w 5876697"/>
              <a:gd name="connsiteY2" fmla="*/ 1356709 h 1958192"/>
              <a:gd name="connsiteX3" fmla="*/ 5876697 w 5876697"/>
              <a:gd name="connsiteY3" fmla="*/ 1958192 h 1958192"/>
              <a:gd name="connsiteX4" fmla="*/ 0 w 5876697"/>
              <a:gd name="connsiteY4" fmla="*/ 1958192 h 1958192"/>
              <a:gd name="connsiteX5" fmla="*/ 0 w 5876697"/>
              <a:gd name="connsiteY5" fmla="*/ 1356709 h 1958192"/>
              <a:gd name="connsiteX0" fmla="*/ 0 w 5876697"/>
              <a:gd name="connsiteY0" fmla="*/ 1349091 h 1950574"/>
              <a:gd name="connsiteX1" fmla="*/ 2961211 w 5876697"/>
              <a:gd name="connsiteY1" fmla="*/ 352 h 1950574"/>
              <a:gd name="connsiteX2" fmla="*/ 5876697 w 5876697"/>
              <a:gd name="connsiteY2" fmla="*/ 1349091 h 1950574"/>
              <a:gd name="connsiteX3" fmla="*/ 5876697 w 5876697"/>
              <a:gd name="connsiteY3" fmla="*/ 1950574 h 1950574"/>
              <a:gd name="connsiteX4" fmla="*/ 0 w 5876697"/>
              <a:gd name="connsiteY4" fmla="*/ 1950574 h 1950574"/>
              <a:gd name="connsiteX5" fmla="*/ 0 w 5876697"/>
              <a:gd name="connsiteY5" fmla="*/ 1349091 h 1950574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6697" h="1950353">
                <a:moveTo>
                  <a:pt x="0" y="1348870"/>
                </a:moveTo>
                <a:cubicBezTo>
                  <a:pt x="2793010" y="1310770"/>
                  <a:pt x="2096061" y="-15109"/>
                  <a:pt x="2961211" y="131"/>
                </a:cubicBezTo>
                <a:cubicBezTo>
                  <a:pt x="3800960" y="5211"/>
                  <a:pt x="3109088" y="1328550"/>
                  <a:pt x="5876697" y="1348870"/>
                </a:cubicBezTo>
                <a:lnTo>
                  <a:pt x="5876697" y="1950353"/>
                </a:lnTo>
                <a:lnTo>
                  <a:pt x="0" y="1950353"/>
                </a:lnTo>
                <a:lnTo>
                  <a:pt x="0" y="13488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F709412-E135-4EEA-BDC6-7A2E3761877D}"/>
              </a:ext>
            </a:extLst>
          </p:cNvPr>
          <p:cNvSpPr/>
          <p:nvPr/>
        </p:nvSpPr>
        <p:spPr>
          <a:xfrm>
            <a:off x="4956864" y="1366380"/>
            <a:ext cx="906781" cy="1732571"/>
          </a:xfrm>
          <a:custGeom>
            <a:avLst/>
            <a:gdLst>
              <a:gd name="connsiteX0" fmla="*/ 0 w 906781"/>
              <a:gd name="connsiteY0" fmla="*/ 0 h 1732571"/>
              <a:gd name="connsiteX1" fmla="*/ 62214 w 906781"/>
              <a:gd name="connsiteY1" fmla="*/ 93325 h 1732571"/>
              <a:gd name="connsiteX2" fmla="*/ 828025 w 906781"/>
              <a:gd name="connsiteY2" fmla="*/ 863047 h 1732571"/>
              <a:gd name="connsiteX3" fmla="*/ 906781 w 906781"/>
              <a:gd name="connsiteY3" fmla="*/ 896856 h 1732571"/>
              <a:gd name="connsiteX4" fmla="*/ 906781 w 906781"/>
              <a:gd name="connsiteY4" fmla="*/ 1732571 h 1732571"/>
              <a:gd name="connsiteX5" fmla="*/ 0 w 906781"/>
              <a:gd name="connsiteY5" fmla="*/ 1732571 h 1732571"/>
              <a:gd name="connsiteX6" fmla="*/ 0 w 906781"/>
              <a:gd name="connsiteY6" fmla="*/ 0 h 173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6781" h="1732571">
                <a:moveTo>
                  <a:pt x="0" y="0"/>
                </a:moveTo>
                <a:lnTo>
                  <a:pt x="62214" y="93325"/>
                </a:lnTo>
                <a:cubicBezTo>
                  <a:pt x="206177" y="326110"/>
                  <a:pt x="354584" y="641267"/>
                  <a:pt x="828025" y="863047"/>
                </a:cubicBezTo>
                <a:lnTo>
                  <a:pt x="906781" y="896856"/>
                </a:lnTo>
                <a:lnTo>
                  <a:pt x="906781" y="1732571"/>
                </a:lnTo>
                <a:lnTo>
                  <a:pt x="0" y="17325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59ED3-B02D-4C91-B880-F236CD1F9864}"/>
              </a:ext>
            </a:extLst>
          </p:cNvPr>
          <p:cNvGrpSpPr/>
          <p:nvPr/>
        </p:nvGrpSpPr>
        <p:grpSpPr>
          <a:xfrm>
            <a:off x="1706095" y="711050"/>
            <a:ext cx="5876699" cy="2387901"/>
            <a:chOff x="1903321" y="551869"/>
            <a:chExt cx="5876699" cy="31771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152479-F776-4383-A247-100CBFDACBA9}"/>
                </a:ext>
              </a:extLst>
            </p:cNvPr>
            <p:cNvCxnSpPr/>
            <p:nvPr/>
          </p:nvCxnSpPr>
          <p:spPr>
            <a:xfrm>
              <a:off x="1903321" y="551869"/>
              <a:ext cx="0" cy="3177152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438E7-A767-498B-9718-6993EAE77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322" y="3721400"/>
              <a:ext cx="5876698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25E64B-80FA-4510-ADDD-BEE6FEB8167A}"/>
              </a:ext>
            </a:extLst>
          </p:cNvPr>
          <p:cNvSpPr txBox="1"/>
          <p:nvPr/>
        </p:nvSpPr>
        <p:spPr>
          <a:xfrm>
            <a:off x="1131624" y="449580"/>
            <a:ext cx="699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D246-10BE-4D83-98DD-5C7152588B8A}"/>
              </a:ext>
            </a:extLst>
          </p:cNvPr>
          <p:cNvSpPr txBox="1"/>
          <p:nvPr/>
        </p:nvSpPr>
        <p:spPr>
          <a:xfrm>
            <a:off x="7582794" y="2947029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95B0A-7C27-4121-88B5-F05E8E49AB5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41925" y="2488859"/>
            <a:ext cx="0" cy="610092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AFCB81-F638-46E3-A008-8F1BB5213BEC}"/>
              </a:ext>
            </a:extLst>
          </p:cNvPr>
          <p:cNvSpPr txBox="1"/>
          <p:nvPr/>
        </p:nvSpPr>
        <p:spPr>
          <a:xfrm>
            <a:off x="7347732" y="2435350"/>
            <a:ext cx="865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 hours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C3C05-8A80-4813-8113-5471432413D0}"/>
              </a:ext>
            </a:extLst>
          </p:cNvPr>
          <p:cNvSpPr txBox="1"/>
          <p:nvPr/>
        </p:nvSpPr>
        <p:spPr>
          <a:xfrm>
            <a:off x="3289437" y="3310450"/>
            <a:ext cx="2565126" cy="338554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What is the success rate?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36BD1-F519-41A2-806B-B4F1C6167E4B}"/>
              </a:ext>
            </a:extLst>
          </p:cNvPr>
          <p:cNvCxnSpPr>
            <a:cxnSpLocks/>
          </p:cNvCxnSpPr>
          <p:nvPr/>
        </p:nvCxnSpPr>
        <p:spPr>
          <a:xfrm flipV="1">
            <a:off x="4956863" y="1173480"/>
            <a:ext cx="0" cy="190502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CFA50D-AAB5-42A9-AC99-81F81486FE94}"/>
              </a:ext>
            </a:extLst>
          </p:cNvPr>
          <p:cNvSpPr txBox="1"/>
          <p:nvPr/>
        </p:nvSpPr>
        <p:spPr>
          <a:xfrm>
            <a:off x="4841818" y="951224"/>
            <a:ext cx="22862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Security certificate expired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7B9DFC-2133-4978-AACE-C14CC817721D}"/>
              </a:ext>
            </a:extLst>
          </p:cNvPr>
          <p:cNvCxnSpPr>
            <a:cxnSpLocks/>
          </p:cNvCxnSpPr>
          <p:nvPr/>
        </p:nvCxnSpPr>
        <p:spPr>
          <a:xfrm flipV="1">
            <a:off x="5864440" y="2194560"/>
            <a:ext cx="0" cy="883944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BCEC84-7F13-41E4-ADF9-D2A731AB97B5}"/>
              </a:ext>
            </a:extLst>
          </p:cNvPr>
          <p:cNvSpPr txBox="1"/>
          <p:nvPr/>
        </p:nvSpPr>
        <p:spPr>
          <a:xfrm>
            <a:off x="5754522" y="1915016"/>
            <a:ext cx="5806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Fixed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30988B-2FD6-4AD6-AD42-29F0BE452A00}"/>
              </a:ext>
            </a:extLst>
          </p:cNvPr>
          <p:cNvSpPr txBox="1"/>
          <p:nvPr/>
        </p:nvSpPr>
        <p:spPr>
          <a:xfrm>
            <a:off x="674138" y="3703315"/>
            <a:ext cx="7795724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Green</a:t>
            </a:r>
            <a:r>
              <a:rPr lang="en-US" sz="2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2200" dirty="0">
                <a:solidFill>
                  <a:schemeClr val="accent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area</a:t>
            </a:r>
            <a:r>
              <a:rPr lang="en-US" sz="2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vs. </a:t>
            </a:r>
            <a:r>
              <a:rPr lang="en-US" sz="2200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red area</a:t>
            </a:r>
            <a:r>
              <a:rPr lang="en-US" sz="2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—depends on time of day—not 75%</a:t>
            </a:r>
          </a:p>
        </p:txBody>
      </p:sp>
    </p:spTree>
    <p:extLst>
      <p:ext uri="{BB962C8B-B14F-4D97-AF65-F5344CB8AC3E}">
        <p14:creationId xmlns:p14="http://schemas.microsoft.com/office/powerpoint/2010/main" val="3388752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60494E-6 L 0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E079C98F-0920-4BD0-AC37-4C043A387AF2}"/>
              </a:ext>
            </a:extLst>
          </p:cNvPr>
          <p:cNvSpPr txBox="1"/>
          <p:nvPr/>
        </p:nvSpPr>
        <p:spPr>
          <a:xfrm>
            <a:off x="930646" y="447220"/>
            <a:ext cx="7282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Customers care more about </a:t>
            </a:r>
            <a:br>
              <a:rPr lang="en-US" sz="28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</a:br>
            <a:r>
              <a:rPr lang="en-US" sz="2800" b="1" dirty="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rPr>
              <a:t>success than availability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657C29-5B28-4913-82BB-1E5D64F06807}"/>
              </a:ext>
            </a:extLst>
          </p:cNvPr>
          <p:cNvSpPr/>
          <p:nvPr/>
        </p:nvSpPr>
        <p:spPr>
          <a:xfrm>
            <a:off x="2552613" y="919697"/>
            <a:ext cx="1443190" cy="43088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mazon Ember Regular" charset="0"/>
                <a:ea typeface="+mj-ea"/>
              </a:rPr>
              <a:t>success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65B22A-E545-4811-85B6-C2DEBD998180}"/>
              </a:ext>
            </a:extLst>
          </p:cNvPr>
          <p:cNvSpPr/>
          <p:nvPr/>
        </p:nvSpPr>
        <p:spPr>
          <a:xfrm>
            <a:off x="4737890" y="919698"/>
            <a:ext cx="1885131" cy="4308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mazon Ember Regular" charset="0"/>
                <a:ea typeface="+mj-ea"/>
              </a:rPr>
              <a:t>availability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780BCD-76AD-4513-9433-40042E0BA807}"/>
              </a:ext>
            </a:extLst>
          </p:cNvPr>
          <p:cNvCxnSpPr>
            <a:cxnSpLocks/>
          </p:cNvCxnSpPr>
          <p:nvPr/>
        </p:nvCxnSpPr>
        <p:spPr>
          <a:xfrm flipV="1">
            <a:off x="3163708" y="1444230"/>
            <a:ext cx="0" cy="505968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3">
            <a:extLst>
              <a:ext uri="{FF2B5EF4-FFF2-40B4-BE49-F238E27FC236}">
                <a16:creationId xmlns:a16="http://schemas.microsoft.com/office/drawing/2014/main" id="{9A7886DE-0B82-4CAF-B871-320FCF67CE54}"/>
              </a:ext>
            </a:extLst>
          </p:cNvPr>
          <p:cNvSpPr/>
          <p:nvPr/>
        </p:nvSpPr>
        <p:spPr bwMode="auto">
          <a:xfrm rot="13500000" flipV="1">
            <a:off x="3082604" y="1472499"/>
            <a:ext cx="162206" cy="162207"/>
          </a:xfrm>
          <a:custGeom>
            <a:avLst/>
            <a:gdLst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  <a:gd name="connsiteX3" fmla="*/ 0 w 371366"/>
              <a:gd name="connsiteY3" fmla="*/ 371366 h 371366"/>
              <a:gd name="connsiteX4" fmla="*/ 0 w 371366"/>
              <a:gd name="connsiteY4" fmla="*/ 0 h 371366"/>
              <a:gd name="connsiteX0" fmla="*/ 0 w 371366"/>
              <a:gd name="connsiteY0" fmla="*/ 371366 h 462806"/>
              <a:gd name="connsiteX1" fmla="*/ 0 w 371366"/>
              <a:gd name="connsiteY1" fmla="*/ 0 h 462806"/>
              <a:gd name="connsiteX2" fmla="*/ 371366 w 371366"/>
              <a:gd name="connsiteY2" fmla="*/ 0 h 462806"/>
              <a:gd name="connsiteX3" fmla="*/ 371366 w 371366"/>
              <a:gd name="connsiteY3" fmla="*/ 371366 h 462806"/>
              <a:gd name="connsiteX4" fmla="*/ 91440 w 371366"/>
              <a:gd name="connsiteY4" fmla="*/ 462806 h 462806"/>
              <a:gd name="connsiteX0" fmla="*/ 0 w 371366"/>
              <a:gd name="connsiteY0" fmla="*/ 0 h 462806"/>
              <a:gd name="connsiteX1" fmla="*/ 371366 w 371366"/>
              <a:gd name="connsiteY1" fmla="*/ 0 h 462806"/>
              <a:gd name="connsiteX2" fmla="*/ 371366 w 371366"/>
              <a:gd name="connsiteY2" fmla="*/ 371366 h 462806"/>
              <a:gd name="connsiteX3" fmla="*/ 91440 w 371366"/>
              <a:gd name="connsiteY3" fmla="*/ 462806 h 462806"/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366" h="371366">
                <a:moveTo>
                  <a:pt x="0" y="0"/>
                </a:moveTo>
                <a:lnTo>
                  <a:pt x="371366" y="0"/>
                </a:lnTo>
                <a:lnTo>
                  <a:pt x="371366" y="371366"/>
                </a:lnTo>
              </a:path>
            </a:pathLst>
          </a:custGeom>
          <a:noFill/>
          <a:ln w="190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4762E0C-4878-473A-8601-EE6326B0AEF5}"/>
              </a:ext>
            </a:extLst>
          </p:cNvPr>
          <p:cNvCxnSpPr>
            <a:cxnSpLocks/>
          </p:cNvCxnSpPr>
          <p:nvPr/>
        </p:nvCxnSpPr>
        <p:spPr>
          <a:xfrm flipV="1">
            <a:off x="5654042" y="1444230"/>
            <a:ext cx="0" cy="505968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3">
            <a:extLst>
              <a:ext uri="{FF2B5EF4-FFF2-40B4-BE49-F238E27FC236}">
                <a16:creationId xmlns:a16="http://schemas.microsoft.com/office/drawing/2014/main" id="{C4F09543-9C87-44A2-A028-E1271AB21BB6}"/>
              </a:ext>
            </a:extLst>
          </p:cNvPr>
          <p:cNvSpPr/>
          <p:nvPr/>
        </p:nvSpPr>
        <p:spPr bwMode="auto">
          <a:xfrm rot="13500000" flipV="1">
            <a:off x="5572938" y="1472499"/>
            <a:ext cx="162206" cy="162207"/>
          </a:xfrm>
          <a:custGeom>
            <a:avLst/>
            <a:gdLst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  <a:gd name="connsiteX3" fmla="*/ 0 w 371366"/>
              <a:gd name="connsiteY3" fmla="*/ 371366 h 371366"/>
              <a:gd name="connsiteX4" fmla="*/ 0 w 371366"/>
              <a:gd name="connsiteY4" fmla="*/ 0 h 371366"/>
              <a:gd name="connsiteX0" fmla="*/ 0 w 371366"/>
              <a:gd name="connsiteY0" fmla="*/ 371366 h 462806"/>
              <a:gd name="connsiteX1" fmla="*/ 0 w 371366"/>
              <a:gd name="connsiteY1" fmla="*/ 0 h 462806"/>
              <a:gd name="connsiteX2" fmla="*/ 371366 w 371366"/>
              <a:gd name="connsiteY2" fmla="*/ 0 h 462806"/>
              <a:gd name="connsiteX3" fmla="*/ 371366 w 371366"/>
              <a:gd name="connsiteY3" fmla="*/ 371366 h 462806"/>
              <a:gd name="connsiteX4" fmla="*/ 91440 w 371366"/>
              <a:gd name="connsiteY4" fmla="*/ 462806 h 462806"/>
              <a:gd name="connsiteX0" fmla="*/ 0 w 371366"/>
              <a:gd name="connsiteY0" fmla="*/ 0 h 462806"/>
              <a:gd name="connsiteX1" fmla="*/ 371366 w 371366"/>
              <a:gd name="connsiteY1" fmla="*/ 0 h 462806"/>
              <a:gd name="connsiteX2" fmla="*/ 371366 w 371366"/>
              <a:gd name="connsiteY2" fmla="*/ 371366 h 462806"/>
              <a:gd name="connsiteX3" fmla="*/ 91440 w 371366"/>
              <a:gd name="connsiteY3" fmla="*/ 462806 h 462806"/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366" h="371366">
                <a:moveTo>
                  <a:pt x="0" y="0"/>
                </a:moveTo>
                <a:lnTo>
                  <a:pt x="371366" y="0"/>
                </a:lnTo>
                <a:lnTo>
                  <a:pt x="371366" y="371366"/>
                </a:lnTo>
              </a:path>
            </a:pathLst>
          </a:custGeom>
          <a:noFill/>
          <a:ln w="190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95AEC947-16C6-4199-8B9C-E77E1256F752}"/>
              </a:ext>
            </a:extLst>
          </p:cNvPr>
          <p:cNvSpPr txBox="1">
            <a:spLocks/>
          </p:cNvSpPr>
          <p:nvPr/>
        </p:nvSpPr>
        <p:spPr>
          <a:xfrm>
            <a:off x="2048888" y="2057881"/>
            <a:ext cx="2149732" cy="138711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sz="16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Developer</a:t>
            </a:r>
            <a:r>
              <a:rPr lang="en-US" sz="16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16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business</a:t>
            </a:r>
            <a:r>
              <a:rPr lang="en-US" sz="16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oriented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4A51CAB7-B5E0-4A2A-9ECD-10C9703EAFF9}"/>
              </a:ext>
            </a:extLst>
          </p:cNvPr>
          <p:cNvSpPr txBox="1">
            <a:spLocks/>
          </p:cNvSpPr>
          <p:nvPr/>
        </p:nvSpPr>
        <p:spPr>
          <a:xfrm>
            <a:off x="4312028" y="2057881"/>
            <a:ext cx="2705992" cy="138711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 algn="ctr"/>
            <a:r>
              <a:rPr lang="en-US" sz="16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Operations</a:t>
            </a:r>
            <a:r>
              <a:rPr lang="en-US" sz="16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160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infrastructure</a:t>
            </a:r>
            <a:r>
              <a:rPr lang="en-US" sz="16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oriented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79A83D-3F1C-47C3-82E1-44BE1C8BE8BE}"/>
              </a:ext>
            </a:extLst>
          </p:cNvPr>
          <p:cNvSpPr txBox="1"/>
          <p:nvPr/>
        </p:nvSpPr>
        <p:spPr>
          <a:xfrm>
            <a:off x="1273982" y="3067407"/>
            <a:ext cx="6596037" cy="1046440"/>
          </a:xfrm>
          <a:prstGeom prst="rect">
            <a:avLst/>
          </a:prstGeom>
          <a:solidFill>
            <a:schemeClr val="tx2"/>
          </a:solidFill>
          <a:ln w="15875">
            <a:solidFill>
              <a:schemeClr val="bg1"/>
            </a:solidFill>
          </a:ln>
        </p:spPr>
        <p:txBody>
          <a:bodyPr wrap="none" lIns="365760" tIns="182880" rIns="365760" bIns="182880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Business-driven DevOps—</a:t>
            </a:r>
            <a:br>
              <a:rPr lang="en-US" sz="2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2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 success rate not time to drive availability</a:t>
            </a:r>
          </a:p>
        </p:txBody>
      </p:sp>
    </p:spTree>
    <p:extLst>
      <p:ext uri="{BB962C8B-B14F-4D97-AF65-F5344CB8AC3E}">
        <p14:creationId xmlns:p14="http://schemas.microsoft.com/office/powerpoint/2010/main" val="142334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2" dur="5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36" dur="5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93827E-7 L 0 0.04352 " pathEditMode="relative" rAng="0" ptsTypes="AA">
                                      <p:cBhvr>
                                        <p:cTn id="43" dur="5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44" grpId="0" animBg="1"/>
      <p:bldP spid="46" grpId="0" animBg="1"/>
      <p:bldP spid="51" grpId="0"/>
      <p:bldP spid="51" grpId="1"/>
      <p:bldP spid="52" grpId="0"/>
      <p:bldP spid="52" grpId="1"/>
      <p:bldP spid="55" grpId="0" animBg="1"/>
      <p:bldP spid="5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F609BE-E460-4FB9-80BF-1DDF12BB7E7E}"/>
              </a:ext>
            </a:extLst>
          </p:cNvPr>
          <p:cNvSpPr/>
          <p:nvPr/>
        </p:nvSpPr>
        <p:spPr>
          <a:xfrm>
            <a:off x="1711903" y="1148598"/>
            <a:ext cx="5630022" cy="1950353"/>
          </a:xfrm>
          <a:custGeom>
            <a:avLst/>
            <a:gdLst>
              <a:gd name="connsiteX0" fmla="*/ 0 w 5876697"/>
              <a:gd name="connsiteY0" fmla="*/ 0 h 601483"/>
              <a:gd name="connsiteX1" fmla="*/ 5876697 w 5876697"/>
              <a:gd name="connsiteY1" fmla="*/ 0 h 601483"/>
              <a:gd name="connsiteX2" fmla="*/ 5876697 w 5876697"/>
              <a:gd name="connsiteY2" fmla="*/ 601483 h 601483"/>
              <a:gd name="connsiteX3" fmla="*/ 0 w 5876697"/>
              <a:gd name="connsiteY3" fmla="*/ 601483 h 601483"/>
              <a:gd name="connsiteX4" fmla="*/ 0 w 5876697"/>
              <a:gd name="connsiteY4" fmla="*/ 0 h 601483"/>
              <a:gd name="connsiteX0" fmla="*/ 0 w 5876697"/>
              <a:gd name="connsiteY0" fmla="*/ 1318259 h 1919742"/>
              <a:gd name="connsiteX1" fmla="*/ 3060271 w 5876697"/>
              <a:gd name="connsiteY1" fmla="*/ 0 h 1919742"/>
              <a:gd name="connsiteX2" fmla="*/ 5876697 w 5876697"/>
              <a:gd name="connsiteY2" fmla="*/ 1318259 h 1919742"/>
              <a:gd name="connsiteX3" fmla="*/ 5876697 w 5876697"/>
              <a:gd name="connsiteY3" fmla="*/ 1919742 h 1919742"/>
              <a:gd name="connsiteX4" fmla="*/ 0 w 5876697"/>
              <a:gd name="connsiteY4" fmla="*/ 1919742 h 1919742"/>
              <a:gd name="connsiteX5" fmla="*/ 0 w 5876697"/>
              <a:gd name="connsiteY5" fmla="*/ 1318259 h 1919742"/>
              <a:gd name="connsiteX0" fmla="*/ 0 w 5876697"/>
              <a:gd name="connsiteY0" fmla="*/ 1328864 h 1930347"/>
              <a:gd name="connsiteX1" fmla="*/ 3060271 w 5876697"/>
              <a:gd name="connsiteY1" fmla="*/ 10605 h 1930347"/>
              <a:gd name="connsiteX2" fmla="*/ 5876697 w 5876697"/>
              <a:gd name="connsiteY2" fmla="*/ 1328864 h 1930347"/>
              <a:gd name="connsiteX3" fmla="*/ 5876697 w 5876697"/>
              <a:gd name="connsiteY3" fmla="*/ 1930347 h 1930347"/>
              <a:gd name="connsiteX4" fmla="*/ 0 w 5876697"/>
              <a:gd name="connsiteY4" fmla="*/ 1930347 h 1930347"/>
              <a:gd name="connsiteX5" fmla="*/ 0 w 5876697"/>
              <a:gd name="connsiteY5" fmla="*/ 1328864 h 1930347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41574 h 1943057"/>
              <a:gd name="connsiteX1" fmla="*/ 3098371 w 5876697"/>
              <a:gd name="connsiteY1" fmla="*/ 8075 h 1943057"/>
              <a:gd name="connsiteX2" fmla="*/ 5876697 w 5876697"/>
              <a:gd name="connsiteY2" fmla="*/ 1341574 h 1943057"/>
              <a:gd name="connsiteX3" fmla="*/ 5876697 w 5876697"/>
              <a:gd name="connsiteY3" fmla="*/ 1943057 h 1943057"/>
              <a:gd name="connsiteX4" fmla="*/ 0 w 5876697"/>
              <a:gd name="connsiteY4" fmla="*/ 1943057 h 1943057"/>
              <a:gd name="connsiteX5" fmla="*/ 0 w 5876697"/>
              <a:gd name="connsiteY5" fmla="*/ 1341574 h 1943057"/>
              <a:gd name="connsiteX0" fmla="*/ 0 w 5876697"/>
              <a:gd name="connsiteY0" fmla="*/ 1333688 h 1935171"/>
              <a:gd name="connsiteX1" fmla="*/ 3098371 w 5876697"/>
              <a:gd name="connsiteY1" fmla="*/ 189 h 1935171"/>
              <a:gd name="connsiteX2" fmla="*/ 5876697 w 5876697"/>
              <a:gd name="connsiteY2" fmla="*/ 1333688 h 1935171"/>
              <a:gd name="connsiteX3" fmla="*/ 5876697 w 5876697"/>
              <a:gd name="connsiteY3" fmla="*/ 1935171 h 1935171"/>
              <a:gd name="connsiteX4" fmla="*/ 0 w 5876697"/>
              <a:gd name="connsiteY4" fmla="*/ 1935171 h 1935171"/>
              <a:gd name="connsiteX5" fmla="*/ 0 w 5876697"/>
              <a:gd name="connsiteY5" fmla="*/ 1333688 h 1935171"/>
              <a:gd name="connsiteX0" fmla="*/ 0 w 5876697"/>
              <a:gd name="connsiteY0" fmla="*/ 1356543 h 1958026"/>
              <a:gd name="connsiteX1" fmla="*/ 2770711 w 5876697"/>
              <a:gd name="connsiteY1" fmla="*/ 184 h 1958026"/>
              <a:gd name="connsiteX2" fmla="*/ 5876697 w 5876697"/>
              <a:gd name="connsiteY2" fmla="*/ 1356543 h 1958026"/>
              <a:gd name="connsiteX3" fmla="*/ 5876697 w 5876697"/>
              <a:gd name="connsiteY3" fmla="*/ 1958026 h 1958026"/>
              <a:gd name="connsiteX4" fmla="*/ 0 w 5876697"/>
              <a:gd name="connsiteY4" fmla="*/ 1958026 h 1958026"/>
              <a:gd name="connsiteX5" fmla="*/ 0 w 5876697"/>
              <a:gd name="connsiteY5" fmla="*/ 1356543 h 1958026"/>
              <a:gd name="connsiteX0" fmla="*/ 0 w 5876697"/>
              <a:gd name="connsiteY0" fmla="*/ 1356420 h 1957903"/>
              <a:gd name="connsiteX1" fmla="*/ 2770711 w 5876697"/>
              <a:gd name="connsiteY1" fmla="*/ 61 h 1957903"/>
              <a:gd name="connsiteX2" fmla="*/ 5876697 w 5876697"/>
              <a:gd name="connsiteY2" fmla="*/ 1356420 h 1957903"/>
              <a:gd name="connsiteX3" fmla="*/ 5876697 w 5876697"/>
              <a:gd name="connsiteY3" fmla="*/ 1957903 h 1957903"/>
              <a:gd name="connsiteX4" fmla="*/ 0 w 5876697"/>
              <a:gd name="connsiteY4" fmla="*/ 1957903 h 1957903"/>
              <a:gd name="connsiteX5" fmla="*/ 0 w 5876697"/>
              <a:gd name="connsiteY5" fmla="*/ 1356420 h 1957903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09 h 1958192"/>
              <a:gd name="connsiteX1" fmla="*/ 2770711 w 5876697"/>
              <a:gd name="connsiteY1" fmla="*/ 350 h 1958192"/>
              <a:gd name="connsiteX2" fmla="*/ 5876697 w 5876697"/>
              <a:gd name="connsiteY2" fmla="*/ 1356709 h 1958192"/>
              <a:gd name="connsiteX3" fmla="*/ 5876697 w 5876697"/>
              <a:gd name="connsiteY3" fmla="*/ 1958192 h 1958192"/>
              <a:gd name="connsiteX4" fmla="*/ 0 w 5876697"/>
              <a:gd name="connsiteY4" fmla="*/ 1958192 h 1958192"/>
              <a:gd name="connsiteX5" fmla="*/ 0 w 5876697"/>
              <a:gd name="connsiteY5" fmla="*/ 1356709 h 1958192"/>
              <a:gd name="connsiteX0" fmla="*/ 0 w 5876697"/>
              <a:gd name="connsiteY0" fmla="*/ 1349091 h 1950574"/>
              <a:gd name="connsiteX1" fmla="*/ 2961211 w 5876697"/>
              <a:gd name="connsiteY1" fmla="*/ 352 h 1950574"/>
              <a:gd name="connsiteX2" fmla="*/ 5876697 w 5876697"/>
              <a:gd name="connsiteY2" fmla="*/ 1349091 h 1950574"/>
              <a:gd name="connsiteX3" fmla="*/ 5876697 w 5876697"/>
              <a:gd name="connsiteY3" fmla="*/ 1950574 h 1950574"/>
              <a:gd name="connsiteX4" fmla="*/ 0 w 5876697"/>
              <a:gd name="connsiteY4" fmla="*/ 1950574 h 1950574"/>
              <a:gd name="connsiteX5" fmla="*/ 0 w 5876697"/>
              <a:gd name="connsiteY5" fmla="*/ 1349091 h 1950574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6697" h="1950353">
                <a:moveTo>
                  <a:pt x="0" y="1348870"/>
                </a:moveTo>
                <a:cubicBezTo>
                  <a:pt x="2793010" y="1310770"/>
                  <a:pt x="2096061" y="-15109"/>
                  <a:pt x="2961211" y="131"/>
                </a:cubicBezTo>
                <a:cubicBezTo>
                  <a:pt x="3800960" y="5211"/>
                  <a:pt x="3109088" y="1328550"/>
                  <a:pt x="5876697" y="1348870"/>
                </a:cubicBezTo>
                <a:lnTo>
                  <a:pt x="5876697" y="1950353"/>
                </a:lnTo>
                <a:lnTo>
                  <a:pt x="0" y="1950353"/>
                </a:lnTo>
                <a:lnTo>
                  <a:pt x="0" y="13488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59ED3-B02D-4C91-B880-F236CD1F9864}"/>
              </a:ext>
            </a:extLst>
          </p:cNvPr>
          <p:cNvGrpSpPr/>
          <p:nvPr/>
        </p:nvGrpSpPr>
        <p:grpSpPr>
          <a:xfrm>
            <a:off x="1706095" y="711050"/>
            <a:ext cx="5876699" cy="2387901"/>
            <a:chOff x="1903321" y="551869"/>
            <a:chExt cx="5876699" cy="31771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152479-F776-4383-A247-100CBFDACBA9}"/>
                </a:ext>
              </a:extLst>
            </p:cNvPr>
            <p:cNvCxnSpPr/>
            <p:nvPr/>
          </p:nvCxnSpPr>
          <p:spPr>
            <a:xfrm>
              <a:off x="1903321" y="551869"/>
              <a:ext cx="0" cy="3177152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438E7-A767-498B-9718-6993EAE77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322" y="3721400"/>
              <a:ext cx="5876698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25E64B-80FA-4510-ADDD-BEE6FEB8167A}"/>
              </a:ext>
            </a:extLst>
          </p:cNvPr>
          <p:cNvSpPr txBox="1"/>
          <p:nvPr/>
        </p:nvSpPr>
        <p:spPr>
          <a:xfrm>
            <a:off x="1131624" y="449580"/>
            <a:ext cx="699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D246-10BE-4D83-98DD-5C7152588B8A}"/>
              </a:ext>
            </a:extLst>
          </p:cNvPr>
          <p:cNvSpPr txBox="1"/>
          <p:nvPr/>
        </p:nvSpPr>
        <p:spPr>
          <a:xfrm>
            <a:off x="7582794" y="2947029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95B0A-7C27-4121-88B5-F05E8E49AB5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41925" y="2488859"/>
            <a:ext cx="0" cy="610092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AFCB81-F638-46E3-A008-8F1BB5213BEC}"/>
              </a:ext>
            </a:extLst>
          </p:cNvPr>
          <p:cNvSpPr txBox="1"/>
          <p:nvPr/>
        </p:nvSpPr>
        <p:spPr>
          <a:xfrm>
            <a:off x="7347732" y="2435350"/>
            <a:ext cx="865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 hours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36BD1-F519-41A2-806B-B4F1C6167E4B}"/>
              </a:ext>
            </a:extLst>
          </p:cNvPr>
          <p:cNvCxnSpPr>
            <a:cxnSpLocks/>
          </p:cNvCxnSpPr>
          <p:nvPr/>
        </p:nvCxnSpPr>
        <p:spPr>
          <a:xfrm flipV="1">
            <a:off x="4956863" y="1030406"/>
            <a:ext cx="0" cy="327546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CFA50D-AAB5-42A9-AC99-81F81486FE94}"/>
              </a:ext>
            </a:extLst>
          </p:cNvPr>
          <p:cNvSpPr txBox="1"/>
          <p:nvPr/>
        </p:nvSpPr>
        <p:spPr>
          <a:xfrm>
            <a:off x="4937353" y="937576"/>
            <a:ext cx="10262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Issue starts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7B9DFC-2133-4978-AACE-C14CC817721D}"/>
              </a:ext>
            </a:extLst>
          </p:cNvPr>
          <p:cNvCxnSpPr>
            <a:cxnSpLocks/>
          </p:cNvCxnSpPr>
          <p:nvPr/>
        </p:nvCxnSpPr>
        <p:spPr>
          <a:xfrm flipV="1">
            <a:off x="5871264" y="2006221"/>
            <a:ext cx="0" cy="272955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BCEC84-7F13-41E4-ADF9-D2A731AB97B5}"/>
              </a:ext>
            </a:extLst>
          </p:cNvPr>
          <p:cNvSpPr txBox="1"/>
          <p:nvPr/>
        </p:nvSpPr>
        <p:spPr>
          <a:xfrm>
            <a:off x="5836409" y="1935488"/>
            <a:ext cx="9637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Issue ends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30988B-2FD6-4AD6-AD42-29F0BE452A00}"/>
              </a:ext>
            </a:extLst>
          </p:cNvPr>
          <p:cNvSpPr txBox="1"/>
          <p:nvPr/>
        </p:nvSpPr>
        <p:spPr>
          <a:xfrm>
            <a:off x="468152" y="3600285"/>
            <a:ext cx="8207696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Measure difference between what is seen and what is expected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CF45C8-E902-4512-87BA-A8F7E9746E3C}"/>
              </a:ext>
            </a:extLst>
          </p:cNvPr>
          <p:cNvCxnSpPr/>
          <p:nvPr/>
        </p:nvCxnSpPr>
        <p:spPr>
          <a:xfrm flipH="1">
            <a:off x="1643572" y="1148598"/>
            <a:ext cx="124759" cy="0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70F271-8277-495B-ABBC-14BB00641F91}"/>
              </a:ext>
            </a:extLst>
          </p:cNvPr>
          <p:cNvSpPr txBox="1"/>
          <p:nvPr/>
        </p:nvSpPr>
        <p:spPr>
          <a:xfrm>
            <a:off x="1135532" y="996657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86865B-A0A2-4CEC-B4D4-C62C1CE2A5CB}"/>
              </a:ext>
            </a:extLst>
          </p:cNvPr>
          <p:cNvSpPr txBox="1"/>
          <p:nvPr/>
        </p:nvSpPr>
        <p:spPr>
          <a:xfrm>
            <a:off x="4024213" y="252057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Success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3438DE2-6AEF-4A16-85F4-C756E4E16D95}"/>
              </a:ext>
            </a:extLst>
          </p:cNvPr>
          <p:cNvSpPr/>
          <p:nvPr/>
        </p:nvSpPr>
        <p:spPr>
          <a:xfrm>
            <a:off x="4937358" y="1357955"/>
            <a:ext cx="933918" cy="1001284"/>
          </a:xfrm>
          <a:custGeom>
            <a:avLst/>
            <a:gdLst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71115 w 933917"/>
              <a:gd name="connsiteY14" fmla="*/ 471531 h 989870"/>
              <a:gd name="connsiteX15" fmla="*/ 151102 w 933917"/>
              <a:gd name="connsiteY15" fmla="*/ 349602 h 989870"/>
              <a:gd name="connsiteX16" fmla="*/ 43901 w 933917"/>
              <a:gd name="connsiteY16" fmla="*/ 13001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71115 w 933917"/>
              <a:gd name="connsiteY14" fmla="*/ 471531 h 989870"/>
              <a:gd name="connsiteX15" fmla="*/ 151102 w 933917"/>
              <a:gd name="connsiteY15" fmla="*/ 349602 h 989870"/>
              <a:gd name="connsiteX16" fmla="*/ 25428 w 933917"/>
              <a:gd name="connsiteY16" fmla="*/ 15464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49563 w 933917"/>
              <a:gd name="connsiteY14" fmla="*/ 462294 h 989870"/>
              <a:gd name="connsiteX15" fmla="*/ 151102 w 933917"/>
              <a:gd name="connsiteY15" fmla="*/ 349602 h 989870"/>
              <a:gd name="connsiteX16" fmla="*/ 25428 w 933917"/>
              <a:gd name="connsiteY16" fmla="*/ 15464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49563 w 933917"/>
              <a:gd name="connsiteY14" fmla="*/ 462294 h 989870"/>
              <a:gd name="connsiteX15" fmla="*/ 86447 w 933917"/>
              <a:gd name="connsiteY15" fmla="*/ 235687 h 989870"/>
              <a:gd name="connsiteX16" fmla="*/ 25428 w 933917"/>
              <a:gd name="connsiteY16" fmla="*/ 15464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49563 w 933917"/>
              <a:gd name="connsiteY14" fmla="*/ 462294 h 989870"/>
              <a:gd name="connsiteX15" fmla="*/ 188825 w 933917"/>
              <a:gd name="connsiteY15" fmla="*/ 360009 h 989870"/>
              <a:gd name="connsiteX16" fmla="*/ 86447 w 933917"/>
              <a:gd name="connsiteY16" fmla="*/ 235687 h 989870"/>
              <a:gd name="connsiteX17" fmla="*/ 25428 w 933917"/>
              <a:gd name="connsiteY17" fmla="*/ 154644 h 989870"/>
              <a:gd name="connsiteX18" fmla="*/ 0 w 933917"/>
              <a:gd name="connsiteY18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293420 w 933917"/>
              <a:gd name="connsiteY13" fmla="*/ 578473 h 989870"/>
              <a:gd name="connsiteX14" fmla="*/ 249563 w 933917"/>
              <a:gd name="connsiteY14" fmla="*/ 462294 h 989870"/>
              <a:gd name="connsiteX15" fmla="*/ 188825 w 933917"/>
              <a:gd name="connsiteY15" fmla="*/ 360009 h 989870"/>
              <a:gd name="connsiteX16" fmla="*/ 86447 w 933917"/>
              <a:gd name="connsiteY16" fmla="*/ 235687 h 989870"/>
              <a:gd name="connsiteX17" fmla="*/ 25428 w 933917"/>
              <a:gd name="connsiteY17" fmla="*/ 154644 h 989870"/>
              <a:gd name="connsiteX18" fmla="*/ 0 w 933917"/>
              <a:gd name="connsiteY18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0495 w 933917"/>
              <a:gd name="connsiteY8" fmla="*/ 869268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293420 w 933917"/>
              <a:gd name="connsiteY13" fmla="*/ 578473 h 989870"/>
              <a:gd name="connsiteX14" fmla="*/ 249563 w 933917"/>
              <a:gd name="connsiteY14" fmla="*/ 462294 h 989870"/>
              <a:gd name="connsiteX15" fmla="*/ 188825 w 933917"/>
              <a:gd name="connsiteY15" fmla="*/ 360009 h 989870"/>
              <a:gd name="connsiteX16" fmla="*/ 86447 w 933917"/>
              <a:gd name="connsiteY16" fmla="*/ 235687 h 989870"/>
              <a:gd name="connsiteX17" fmla="*/ 25428 w 933917"/>
              <a:gd name="connsiteY17" fmla="*/ 154644 h 989870"/>
              <a:gd name="connsiteX18" fmla="*/ 0 w 933917"/>
              <a:gd name="connsiteY18" fmla="*/ 0 h 989870"/>
              <a:gd name="connsiteX0" fmla="*/ 0 w 933917"/>
              <a:gd name="connsiteY0" fmla="*/ 0 h 1002859"/>
              <a:gd name="connsiteX1" fmla="*/ 13734 w 933917"/>
              <a:gd name="connsiteY1" fmla="*/ 0 h 1002859"/>
              <a:gd name="connsiteX2" fmla="*/ 14424 w 933917"/>
              <a:gd name="connsiteY2" fmla="*/ 800 h 1002859"/>
              <a:gd name="connsiteX3" fmla="*/ 847532 w 933917"/>
              <a:gd name="connsiteY3" fmla="*/ 871472 h 1002859"/>
              <a:gd name="connsiteX4" fmla="*/ 933911 w 933917"/>
              <a:gd name="connsiteY4" fmla="*/ 908554 h 1002859"/>
              <a:gd name="connsiteX5" fmla="*/ 933911 w 933917"/>
              <a:gd name="connsiteY5" fmla="*/ 909902 h 1002859"/>
              <a:gd name="connsiteX6" fmla="*/ 869262 w 933917"/>
              <a:gd name="connsiteY6" fmla="*/ 974366 h 1002859"/>
              <a:gd name="connsiteX7" fmla="*/ 762523 w 933917"/>
              <a:gd name="connsiteY7" fmla="*/ 894245 h 1002859"/>
              <a:gd name="connsiteX8" fmla="*/ 670495 w 933917"/>
              <a:gd name="connsiteY8" fmla="*/ 869268 h 1002859"/>
              <a:gd name="connsiteX9" fmla="*/ 584624 w 933917"/>
              <a:gd name="connsiteY9" fmla="*/ 812412 h 1002859"/>
              <a:gd name="connsiteX10" fmla="*/ 538370 w 933917"/>
              <a:gd name="connsiteY10" fmla="*/ 741252 h 1002859"/>
              <a:gd name="connsiteX11" fmla="*/ 456537 w 933917"/>
              <a:gd name="connsiteY11" fmla="*/ 702115 h 1002859"/>
              <a:gd name="connsiteX12" fmla="*/ 369577 w 933917"/>
              <a:gd name="connsiteY12" fmla="*/ 638958 h 1002859"/>
              <a:gd name="connsiteX13" fmla="*/ 293420 w 933917"/>
              <a:gd name="connsiteY13" fmla="*/ 578473 h 1002859"/>
              <a:gd name="connsiteX14" fmla="*/ 249563 w 933917"/>
              <a:gd name="connsiteY14" fmla="*/ 462294 h 1002859"/>
              <a:gd name="connsiteX15" fmla="*/ 188825 w 933917"/>
              <a:gd name="connsiteY15" fmla="*/ 360009 h 1002859"/>
              <a:gd name="connsiteX16" fmla="*/ 86447 w 933917"/>
              <a:gd name="connsiteY16" fmla="*/ 235687 h 1002859"/>
              <a:gd name="connsiteX17" fmla="*/ 25428 w 933917"/>
              <a:gd name="connsiteY17" fmla="*/ 154644 h 1002859"/>
              <a:gd name="connsiteX18" fmla="*/ 0 w 933917"/>
              <a:gd name="connsiteY18" fmla="*/ 0 h 1002859"/>
              <a:gd name="connsiteX0" fmla="*/ 0 w 933918"/>
              <a:gd name="connsiteY0" fmla="*/ 0 h 1001284"/>
              <a:gd name="connsiteX1" fmla="*/ 13734 w 933918"/>
              <a:gd name="connsiteY1" fmla="*/ 0 h 1001284"/>
              <a:gd name="connsiteX2" fmla="*/ 14424 w 933918"/>
              <a:gd name="connsiteY2" fmla="*/ 800 h 1001284"/>
              <a:gd name="connsiteX3" fmla="*/ 847532 w 933918"/>
              <a:gd name="connsiteY3" fmla="*/ 871472 h 1001284"/>
              <a:gd name="connsiteX4" fmla="*/ 933911 w 933918"/>
              <a:gd name="connsiteY4" fmla="*/ 908554 h 1001284"/>
              <a:gd name="connsiteX5" fmla="*/ 933911 w 933918"/>
              <a:gd name="connsiteY5" fmla="*/ 909902 h 1001284"/>
              <a:gd name="connsiteX6" fmla="*/ 869262 w 933918"/>
              <a:gd name="connsiteY6" fmla="*/ 974366 h 1001284"/>
              <a:gd name="connsiteX7" fmla="*/ 740972 w 933918"/>
              <a:gd name="connsiteY7" fmla="*/ 921954 h 1001284"/>
              <a:gd name="connsiteX8" fmla="*/ 670495 w 933918"/>
              <a:gd name="connsiteY8" fmla="*/ 869268 h 1001284"/>
              <a:gd name="connsiteX9" fmla="*/ 584624 w 933918"/>
              <a:gd name="connsiteY9" fmla="*/ 812412 h 1001284"/>
              <a:gd name="connsiteX10" fmla="*/ 538370 w 933918"/>
              <a:gd name="connsiteY10" fmla="*/ 741252 h 1001284"/>
              <a:gd name="connsiteX11" fmla="*/ 456537 w 933918"/>
              <a:gd name="connsiteY11" fmla="*/ 702115 h 1001284"/>
              <a:gd name="connsiteX12" fmla="*/ 369577 w 933918"/>
              <a:gd name="connsiteY12" fmla="*/ 638958 h 1001284"/>
              <a:gd name="connsiteX13" fmla="*/ 293420 w 933918"/>
              <a:gd name="connsiteY13" fmla="*/ 578473 h 1001284"/>
              <a:gd name="connsiteX14" fmla="*/ 249563 w 933918"/>
              <a:gd name="connsiteY14" fmla="*/ 462294 h 1001284"/>
              <a:gd name="connsiteX15" fmla="*/ 188825 w 933918"/>
              <a:gd name="connsiteY15" fmla="*/ 360009 h 1001284"/>
              <a:gd name="connsiteX16" fmla="*/ 86447 w 933918"/>
              <a:gd name="connsiteY16" fmla="*/ 235687 h 1001284"/>
              <a:gd name="connsiteX17" fmla="*/ 25428 w 933918"/>
              <a:gd name="connsiteY17" fmla="*/ 154644 h 1001284"/>
              <a:gd name="connsiteX18" fmla="*/ 0 w 933918"/>
              <a:gd name="connsiteY18" fmla="*/ 0 h 1001284"/>
              <a:gd name="connsiteX0" fmla="*/ 0 w 933918"/>
              <a:gd name="connsiteY0" fmla="*/ 0 h 1001284"/>
              <a:gd name="connsiteX1" fmla="*/ 13734 w 933918"/>
              <a:gd name="connsiteY1" fmla="*/ 0 h 1001284"/>
              <a:gd name="connsiteX2" fmla="*/ 14424 w 933918"/>
              <a:gd name="connsiteY2" fmla="*/ 800 h 1001284"/>
              <a:gd name="connsiteX3" fmla="*/ 847532 w 933918"/>
              <a:gd name="connsiteY3" fmla="*/ 871472 h 1001284"/>
              <a:gd name="connsiteX4" fmla="*/ 933911 w 933918"/>
              <a:gd name="connsiteY4" fmla="*/ 908554 h 1001284"/>
              <a:gd name="connsiteX5" fmla="*/ 933911 w 933918"/>
              <a:gd name="connsiteY5" fmla="*/ 909902 h 1001284"/>
              <a:gd name="connsiteX6" fmla="*/ 869262 w 933918"/>
              <a:gd name="connsiteY6" fmla="*/ 974366 h 1001284"/>
              <a:gd name="connsiteX7" fmla="*/ 740972 w 933918"/>
              <a:gd name="connsiteY7" fmla="*/ 921954 h 1001284"/>
              <a:gd name="connsiteX8" fmla="*/ 670495 w 933918"/>
              <a:gd name="connsiteY8" fmla="*/ 869268 h 1001284"/>
              <a:gd name="connsiteX9" fmla="*/ 584624 w 933918"/>
              <a:gd name="connsiteY9" fmla="*/ 812412 h 1001284"/>
              <a:gd name="connsiteX10" fmla="*/ 538370 w 933918"/>
              <a:gd name="connsiteY10" fmla="*/ 741252 h 1001284"/>
              <a:gd name="connsiteX11" fmla="*/ 456537 w 933918"/>
              <a:gd name="connsiteY11" fmla="*/ 702115 h 1001284"/>
              <a:gd name="connsiteX12" fmla="*/ 369577 w 933918"/>
              <a:gd name="connsiteY12" fmla="*/ 638958 h 1001284"/>
              <a:gd name="connsiteX13" fmla="*/ 293420 w 933918"/>
              <a:gd name="connsiteY13" fmla="*/ 578473 h 1001284"/>
              <a:gd name="connsiteX14" fmla="*/ 249563 w 933918"/>
              <a:gd name="connsiteY14" fmla="*/ 462294 h 1001284"/>
              <a:gd name="connsiteX15" fmla="*/ 127249 w 933918"/>
              <a:gd name="connsiteY15" fmla="*/ 363088 h 1001284"/>
              <a:gd name="connsiteX16" fmla="*/ 86447 w 933918"/>
              <a:gd name="connsiteY16" fmla="*/ 235687 h 1001284"/>
              <a:gd name="connsiteX17" fmla="*/ 25428 w 933918"/>
              <a:gd name="connsiteY17" fmla="*/ 154644 h 1001284"/>
              <a:gd name="connsiteX18" fmla="*/ 0 w 933918"/>
              <a:gd name="connsiteY18" fmla="*/ 0 h 1001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3918" h="1001284">
                <a:moveTo>
                  <a:pt x="0" y="0"/>
                </a:moveTo>
                <a:lnTo>
                  <a:pt x="13734" y="0"/>
                </a:lnTo>
                <a:lnTo>
                  <a:pt x="14424" y="800"/>
                </a:lnTo>
                <a:cubicBezTo>
                  <a:pt x="187714" y="235353"/>
                  <a:pt x="301254" y="615571"/>
                  <a:pt x="847532" y="871472"/>
                </a:cubicBezTo>
                <a:lnTo>
                  <a:pt x="933911" y="908554"/>
                </a:lnTo>
                <a:lnTo>
                  <a:pt x="933911" y="909902"/>
                </a:lnTo>
                <a:cubicBezTo>
                  <a:pt x="934493" y="1068174"/>
                  <a:pt x="901418" y="972357"/>
                  <a:pt x="869262" y="974366"/>
                </a:cubicBezTo>
                <a:cubicBezTo>
                  <a:pt x="837106" y="976375"/>
                  <a:pt x="774100" y="939470"/>
                  <a:pt x="740972" y="921954"/>
                </a:cubicBezTo>
                <a:cubicBezTo>
                  <a:pt x="707844" y="904438"/>
                  <a:pt x="696553" y="887525"/>
                  <a:pt x="670495" y="869268"/>
                </a:cubicBezTo>
                <a:cubicBezTo>
                  <a:pt x="644437" y="851011"/>
                  <a:pt x="606645" y="833748"/>
                  <a:pt x="584624" y="812412"/>
                </a:cubicBezTo>
                <a:cubicBezTo>
                  <a:pt x="562603" y="791076"/>
                  <a:pt x="559718" y="759635"/>
                  <a:pt x="538370" y="741252"/>
                </a:cubicBezTo>
                <a:cubicBezTo>
                  <a:pt x="517022" y="722869"/>
                  <a:pt x="470176" y="728207"/>
                  <a:pt x="456537" y="702115"/>
                </a:cubicBezTo>
                <a:cubicBezTo>
                  <a:pt x="442898" y="676023"/>
                  <a:pt x="396763" y="659565"/>
                  <a:pt x="369577" y="638958"/>
                </a:cubicBezTo>
                <a:cubicBezTo>
                  <a:pt x="342391" y="618351"/>
                  <a:pt x="313422" y="607917"/>
                  <a:pt x="293420" y="578473"/>
                </a:cubicBezTo>
                <a:cubicBezTo>
                  <a:pt x="273418" y="549029"/>
                  <a:pt x="277258" y="498191"/>
                  <a:pt x="249563" y="462294"/>
                </a:cubicBezTo>
                <a:cubicBezTo>
                  <a:pt x="221868" y="426397"/>
                  <a:pt x="154435" y="400856"/>
                  <a:pt x="127249" y="363088"/>
                </a:cubicBezTo>
                <a:cubicBezTo>
                  <a:pt x="100063" y="325320"/>
                  <a:pt x="111114" y="269914"/>
                  <a:pt x="86447" y="235687"/>
                </a:cubicBezTo>
                <a:cubicBezTo>
                  <a:pt x="14563" y="147216"/>
                  <a:pt x="39836" y="193925"/>
                  <a:pt x="25428" y="154644"/>
                </a:cubicBezTo>
                <a:cubicBezTo>
                  <a:pt x="11020" y="115363"/>
                  <a:pt x="25366" y="123071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E9379F-84A7-495B-BF24-12FE62619D85}"/>
              </a:ext>
            </a:extLst>
          </p:cNvPr>
          <p:cNvSpPr txBox="1"/>
          <p:nvPr/>
        </p:nvSpPr>
        <p:spPr>
          <a:xfrm>
            <a:off x="5317871" y="1433574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Errors returned or lost traffic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F546CA-4507-4997-9A97-E66A562B7A5F}"/>
              </a:ext>
            </a:extLst>
          </p:cNvPr>
          <p:cNvCxnSpPr>
            <a:cxnSpLocks/>
          </p:cNvCxnSpPr>
          <p:nvPr/>
        </p:nvCxnSpPr>
        <p:spPr>
          <a:xfrm flipV="1">
            <a:off x="5317871" y="1577454"/>
            <a:ext cx="0" cy="327546"/>
          </a:xfrm>
          <a:prstGeom prst="line">
            <a:avLst/>
          </a:prstGeom>
          <a:ln w="15875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5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12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20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04352 " pathEditMode="relative" rAng="0" ptsTypes="AA">
                                      <p:cBhvr>
                                        <p:cTn id="35" dur="5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4" grpId="0"/>
      <p:bldP spid="24" grpId="1"/>
      <p:bldP spid="18" grpId="0" animBg="1"/>
      <p:bldP spid="18" grpId="1" animBg="1"/>
      <p:bldP spid="26" grpId="0"/>
      <p:bldP spid="2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4AC39F9C-160D-4C82-B214-5319752B69A9}"/>
              </a:ext>
            </a:extLst>
          </p:cNvPr>
          <p:cNvSpPr txBox="1">
            <a:spLocks/>
          </p:cNvSpPr>
          <p:nvPr/>
        </p:nvSpPr>
        <p:spPr>
          <a:xfrm>
            <a:off x="336789" y="1679820"/>
            <a:ext cx="2348354" cy="80672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What is the User </a:t>
            </a:r>
            <a:r>
              <a:rPr lang="en-US" sz="2800" dirty="0">
                <a:solidFill>
                  <a:schemeClr val="accent1"/>
                </a:solidFill>
              </a:rPr>
              <a:t>Need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B66F8D-0A89-41B8-A85B-04B5B97A8D5E}"/>
              </a:ext>
            </a:extLst>
          </p:cNvPr>
          <p:cNvCxnSpPr>
            <a:cxnSpLocks/>
          </p:cNvCxnSpPr>
          <p:nvPr/>
        </p:nvCxnSpPr>
        <p:spPr>
          <a:xfrm>
            <a:off x="2931146" y="2059503"/>
            <a:ext cx="1201415" cy="0"/>
          </a:xfrm>
          <a:prstGeom prst="line">
            <a:avLst/>
          </a:prstGeom>
          <a:ln w="222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3">
            <a:extLst>
              <a:ext uri="{FF2B5EF4-FFF2-40B4-BE49-F238E27FC236}">
                <a16:creationId xmlns:a16="http://schemas.microsoft.com/office/drawing/2014/main" id="{96A69220-16BF-4F74-81C2-64B80C366F6F}"/>
              </a:ext>
            </a:extLst>
          </p:cNvPr>
          <p:cNvSpPr/>
          <p:nvPr/>
        </p:nvSpPr>
        <p:spPr bwMode="auto">
          <a:xfrm rot="2700000">
            <a:off x="3850883" y="1933972"/>
            <a:ext cx="251058" cy="251058"/>
          </a:xfrm>
          <a:custGeom>
            <a:avLst/>
            <a:gdLst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  <a:gd name="connsiteX3" fmla="*/ 0 w 371366"/>
              <a:gd name="connsiteY3" fmla="*/ 371366 h 371366"/>
              <a:gd name="connsiteX4" fmla="*/ 0 w 371366"/>
              <a:gd name="connsiteY4" fmla="*/ 0 h 371366"/>
              <a:gd name="connsiteX0" fmla="*/ 0 w 371366"/>
              <a:gd name="connsiteY0" fmla="*/ 371366 h 462806"/>
              <a:gd name="connsiteX1" fmla="*/ 0 w 371366"/>
              <a:gd name="connsiteY1" fmla="*/ 0 h 462806"/>
              <a:gd name="connsiteX2" fmla="*/ 371366 w 371366"/>
              <a:gd name="connsiteY2" fmla="*/ 0 h 462806"/>
              <a:gd name="connsiteX3" fmla="*/ 371366 w 371366"/>
              <a:gd name="connsiteY3" fmla="*/ 371366 h 462806"/>
              <a:gd name="connsiteX4" fmla="*/ 91440 w 371366"/>
              <a:gd name="connsiteY4" fmla="*/ 462806 h 462806"/>
              <a:gd name="connsiteX0" fmla="*/ 0 w 371366"/>
              <a:gd name="connsiteY0" fmla="*/ 0 h 462806"/>
              <a:gd name="connsiteX1" fmla="*/ 371366 w 371366"/>
              <a:gd name="connsiteY1" fmla="*/ 0 h 462806"/>
              <a:gd name="connsiteX2" fmla="*/ 371366 w 371366"/>
              <a:gd name="connsiteY2" fmla="*/ 371366 h 462806"/>
              <a:gd name="connsiteX3" fmla="*/ 91440 w 371366"/>
              <a:gd name="connsiteY3" fmla="*/ 462806 h 462806"/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366" h="371366">
                <a:moveTo>
                  <a:pt x="0" y="0"/>
                </a:moveTo>
                <a:lnTo>
                  <a:pt x="371366" y="0"/>
                </a:lnTo>
                <a:lnTo>
                  <a:pt x="371366" y="371366"/>
                </a:lnTo>
              </a:path>
            </a:pathLst>
          </a:cu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076542FE-0DF6-4F96-B740-64517B42B395}"/>
              </a:ext>
            </a:extLst>
          </p:cNvPr>
          <p:cNvSpPr txBox="1">
            <a:spLocks/>
          </p:cNvSpPr>
          <p:nvPr/>
        </p:nvSpPr>
        <p:spPr>
          <a:xfrm>
            <a:off x="5545788" y="624724"/>
            <a:ext cx="2385091" cy="536172"/>
          </a:xfrm>
          <a:prstGeom prst="rect">
            <a:avLst/>
          </a:prstGeom>
        </p:spPr>
        <p:txBody>
          <a:bodyPr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Safety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3AF3A18-D5A9-497B-B7B5-BC55B28110BB}"/>
              </a:ext>
            </a:extLst>
          </p:cNvPr>
          <p:cNvSpPr txBox="1">
            <a:spLocks/>
          </p:cNvSpPr>
          <p:nvPr/>
        </p:nvSpPr>
        <p:spPr>
          <a:xfrm>
            <a:off x="5545788" y="1260071"/>
            <a:ext cx="2385091" cy="536172"/>
          </a:xfrm>
          <a:prstGeom prst="rect">
            <a:avLst/>
          </a:prstGeom>
        </p:spPr>
        <p:txBody>
          <a:bodyPr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Availability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9EDFACD9-6BB4-4F31-8402-A6F91287E0E5}"/>
              </a:ext>
            </a:extLst>
          </p:cNvPr>
          <p:cNvSpPr txBox="1">
            <a:spLocks/>
          </p:cNvSpPr>
          <p:nvPr/>
        </p:nvSpPr>
        <p:spPr>
          <a:xfrm>
            <a:off x="5545788" y="1895417"/>
            <a:ext cx="2385091" cy="536172"/>
          </a:xfrm>
          <a:prstGeom prst="rect">
            <a:avLst/>
          </a:prstGeom>
        </p:spPr>
        <p:txBody>
          <a:bodyPr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Capacity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D14EC75D-D865-41CB-AC69-1F8C2B3A266F}"/>
              </a:ext>
            </a:extLst>
          </p:cNvPr>
          <p:cNvSpPr txBox="1">
            <a:spLocks/>
          </p:cNvSpPr>
          <p:nvPr/>
        </p:nvSpPr>
        <p:spPr>
          <a:xfrm>
            <a:off x="5545788" y="2530763"/>
            <a:ext cx="2385091" cy="536172"/>
          </a:xfrm>
          <a:prstGeom prst="rect">
            <a:avLst/>
          </a:prstGeom>
        </p:spPr>
        <p:txBody>
          <a:bodyPr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Durability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00EADB57-6F29-4183-B776-F28A85AEFE18}"/>
              </a:ext>
            </a:extLst>
          </p:cNvPr>
          <p:cNvSpPr txBox="1">
            <a:spLocks/>
          </p:cNvSpPr>
          <p:nvPr/>
        </p:nvSpPr>
        <p:spPr>
          <a:xfrm>
            <a:off x="5545788" y="3166110"/>
            <a:ext cx="2385091" cy="536172"/>
          </a:xfrm>
          <a:prstGeom prst="rect">
            <a:avLst/>
          </a:prstGeom>
        </p:spPr>
        <p:txBody>
          <a:bodyPr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Margins</a:t>
            </a:r>
          </a:p>
        </p:txBody>
      </p:sp>
      <p:grpSp>
        <p:nvGrpSpPr>
          <p:cNvPr id="51" name="Group 4">
            <a:extLst>
              <a:ext uri="{FF2B5EF4-FFF2-40B4-BE49-F238E27FC236}">
                <a16:creationId xmlns:a16="http://schemas.microsoft.com/office/drawing/2014/main" id="{765B9EE4-65D5-4A53-B95E-A778D56FDB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29520" y="695903"/>
            <a:ext cx="323458" cy="408998"/>
            <a:chOff x="-6" y="18"/>
            <a:chExt cx="692" cy="875"/>
          </a:xfrm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166F88ED-15B5-4DD8-803F-CF9839B15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" y="122"/>
              <a:ext cx="529" cy="687"/>
            </a:xfrm>
            <a:custGeom>
              <a:avLst/>
              <a:gdLst>
                <a:gd name="T0" fmla="*/ 0 w 252"/>
                <a:gd name="T1" fmla="*/ 22 h 328"/>
                <a:gd name="T2" fmla="*/ 126 w 252"/>
                <a:gd name="T3" fmla="*/ 0 h 328"/>
                <a:gd name="T4" fmla="*/ 252 w 252"/>
                <a:gd name="T5" fmla="*/ 22 h 328"/>
                <a:gd name="T6" fmla="*/ 252 w 252"/>
                <a:gd name="T7" fmla="*/ 263 h 328"/>
                <a:gd name="T8" fmla="*/ 126 w 252"/>
                <a:gd name="T9" fmla="*/ 328 h 328"/>
                <a:gd name="T10" fmla="*/ 0 w 252"/>
                <a:gd name="T11" fmla="*/ 263 h 328"/>
                <a:gd name="T12" fmla="*/ 0 w 252"/>
                <a:gd name="T13" fmla="*/ 22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328">
                  <a:moveTo>
                    <a:pt x="0" y="22"/>
                  </a:moveTo>
                  <a:cubicBezTo>
                    <a:pt x="0" y="22"/>
                    <a:pt x="79" y="57"/>
                    <a:pt x="126" y="0"/>
                  </a:cubicBezTo>
                  <a:cubicBezTo>
                    <a:pt x="126" y="0"/>
                    <a:pt x="172" y="45"/>
                    <a:pt x="252" y="22"/>
                  </a:cubicBezTo>
                  <a:cubicBezTo>
                    <a:pt x="252" y="263"/>
                    <a:pt x="252" y="263"/>
                    <a:pt x="252" y="263"/>
                  </a:cubicBezTo>
                  <a:cubicBezTo>
                    <a:pt x="126" y="328"/>
                    <a:pt x="126" y="328"/>
                    <a:pt x="126" y="328"/>
                  </a:cubicBezTo>
                  <a:cubicBezTo>
                    <a:pt x="0" y="263"/>
                    <a:pt x="0" y="263"/>
                    <a:pt x="0" y="263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2B5063"/>
            </a:solidFill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F6638B0B-DF2D-4B64-9979-A2AB45E28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" y="300"/>
              <a:ext cx="529" cy="136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6">
              <a:extLst>
                <a:ext uri="{FF2B5EF4-FFF2-40B4-BE49-F238E27FC236}">
                  <a16:creationId xmlns:a16="http://schemas.microsoft.com/office/drawing/2014/main" id="{6826E987-7A84-4CCD-9A17-207B1474C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" y="449"/>
              <a:ext cx="529" cy="136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375BA6DF-6860-4ADD-90F5-05ED70FB0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" y="18"/>
              <a:ext cx="692" cy="875"/>
            </a:xfrm>
            <a:custGeom>
              <a:avLst/>
              <a:gdLst>
                <a:gd name="T0" fmla="*/ 322 w 330"/>
                <a:gd name="T1" fmla="*/ 20 h 418"/>
                <a:gd name="T2" fmla="*/ 165 w 330"/>
                <a:gd name="T3" fmla="*/ 0 h 418"/>
                <a:gd name="T4" fmla="*/ 165 w 330"/>
                <a:gd name="T5" fmla="*/ 0 h 418"/>
                <a:gd name="T6" fmla="*/ 164 w 330"/>
                <a:gd name="T7" fmla="*/ 0 h 418"/>
                <a:gd name="T8" fmla="*/ 8 w 330"/>
                <a:gd name="T9" fmla="*/ 20 h 418"/>
                <a:gd name="T10" fmla="*/ 8 w 330"/>
                <a:gd name="T11" fmla="*/ 336 h 418"/>
                <a:gd name="T12" fmla="*/ 165 w 330"/>
                <a:gd name="T13" fmla="*/ 418 h 418"/>
                <a:gd name="T14" fmla="*/ 165 w 330"/>
                <a:gd name="T15" fmla="*/ 418 h 418"/>
                <a:gd name="T16" fmla="*/ 165 w 330"/>
                <a:gd name="T17" fmla="*/ 418 h 418"/>
                <a:gd name="T18" fmla="*/ 322 w 330"/>
                <a:gd name="T19" fmla="*/ 336 h 418"/>
                <a:gd name="T20" fmla="*/ 322 w 330"/>
                <a:gd name="T21" fmla="*/ 336 h 418"/>
                <a:gd name="T22" fmla="*/ 322 w 330"/>
                <a:gd name="T23" fmla="*/ 2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0" h="418">
                  <a:moveTo>
                    <a:pt x="322" y="20"/>
                  </a:moveTo>
                  <a:cubicBezTo>
                    <a:pt x="330" y="14"/>
                    <a:pt x="221" y="85"/>
                    <a:pt x="165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12" y="84"/>
                    <a:pt x="0" y="14"/>
                    <a:pt x="8" y="20"/>
                  </a:cubicBezTo>
                  <a:cubicBezTo>
                    <a:pt x="8" y="336"/>
                    <a:pt x="8" y="336"/>
                    <a:pt x="8" y="336"/>
                  </a:cubicBezTo>
                  <a:cubicBezTo>
                    <a:pt x="165" y="418"/>
                    <a:pt x="165" y="418"/>
                    <a:pt x="165" y="418"/>
                  </a:cubicBezTo>
                  <a:cubicBezTo>
                    <a:pt x="165" y="418"/>
                    <a:pt x="165" y="418"/>
                    <a:pt x="165" y="418"/>
                  </a:cubicBezTo>
                  <a:cubicBezTo>
                    <a:pt x="165" y="418"/>
                    <a:pt x="165" y="418"/>
                    <a:pt x="165" y="418"/>
                  </a:cubicBezTo>
                  <a:cubicBezTo>
                    <a:pt x="322" y="336"/>
                    <a:pt x="322" y="336"/>
                    <a:pt x="322" y="336"/>
                  </a:cubicBezTo>
                  <a:cubicBezTo>
                    <a:pt x="322" y="336"/>
                    <a:pt x="322" y="336"/>
                    <a:pt x="322" y="336"/>
                  </a:cubicBezTo>
                  <a:cubicBezTo>
                    <a:pt x="322" y="20"/>
                    <a:pt x="322" y="20"/>
                    <a:pt x="322" y="20"/>
                  </a:cubicBezTo>
                  <a:close/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1" name="Group 42">
            <a:extLst>
              <a:ext uri="{FF2B5EF4-FFF2-40B4-BE49-F238E27FC236}">
                <a16:creationId xmlns:a16="http://schemas.microsoft.com/office/drawing/2014/main" id="{C3BF0659-4182-4513-A3A0-DCCEC8E75E9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88700" y="1332083"/>
            <a:ext cx="405098" cy="397998"/>
            <a:chOff x="54" y="944"/>
            <a:chExt cx="913" cy="897"/>
          </a:xfrm>
        </p:grpSpPr>
        <p:sp>
          <p:nvSpPr>
            <p:cNvPr id="82" name="Rectangle 43">
              <a:extLst>
                <a:ext uri="{FF2B5EF4-FFF2-40B4-BE49-F238E27FC236}">
                  <a16:creationId xmlns:a16="http://schemas.microsoft.com/office/drawing/2014/main" id="{08293D05-FC29-4BFA-A496-65523D01E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1057"/>
              <a:ext cx="676" cy="677"/>
            </a:xfrm>
            <a:prstGeom prst="rect">
              <a:avLst/>
            </a:prstGeom>
            <a:solidFill>
              <a:srgbClr val="2B5063"/>
            </a:solidFill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44">
              <a:extLst>
                <a:ext uri="{FF2B5EF4-FFF2-40B4-BE49-F238E27FC236}">
                  <a16:creationId xmlns:a16="http://schemas.microsoft.com/office/drawing/2014/main" id="{1A3699B0-03DC-43E4-AD42-A13D6AC55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" y="1143"/>
              <a:ext cx="117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45">
              <a:extLst>
                <a:ext uri="{FF2B5EF4-FFF2-40B4-BE49-F238E27FC236}">
                  <a16:creationId xmlns:a16="http://schemas.microsoft.com/office/drawing/2014/main" id="{7D7559D0-C2D9-42EB-802D-981AA9541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" y="1143"/>
              <a:ext cx="0" cy="6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46">
              <a:extLst>
                <a:ext uri="{FF2B5EF4-FFF2-40B4-BE49-F238E27FC236}">
                  <a16:creationId xmlns:a16="http://schemas.microsoft.com/office/drawing/2014/main" id="{5D997528-85FF-46B1-AAC1-CFC9BE208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" y="1143"/>
              <a:ext cx="117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47">
              <a:extLst>
                <a:ext uri="{FF2B5EF4-FFF2-40B4-BE49-F238E27FC236}">
                  <a16:creationId xmlns:a16="http://schemas.microsoft.com/office/drawing/2014/main" id="{CC2811D0-0832-4CAC-BFAF-ECBDBDC04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" y="1143"/>
              <a:ext cx="0" cy="6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48">
              <a:extLst>
                <a:ext uri="{FF2B5EF4-FFF2-40B4-BE49-F238E27FC236}">
                  <a16:creationId xmlns:a16="http://schemas.microsoft.com/office/drawing/2014/main" id="{D4A6393A-834C-4141-BB4D-E53C24733A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1" y="1663"/>
              <a:ext cx="117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49">
              <a:extLst>
                <a:ext uri="{FF2B5EF4-FFF2-40B4-BE49-F238E27FC236}">
                  <a16:creationId xmlns:a16="http://schemas.microsoft.com/office/drawing/2014/main" id="{84A8A297-7E45-4DE3-A67A-E9D4E13CF4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" y="1605"/>
              <a:ext cx="0" cy="58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50">
              <a:extLst>
                <a:ext uri="{FF2B5EF4-FFF2-40B4-BE49-F238E27FC236}">
                  <a16:creationId xmlns:a16="http://schemas.microsoft.com/office/drawing/2014/main" id="{0361A283-C94A-431B-8FC3-1A6224A71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" y="1663"/>
              <a:ext cx="117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51">
              <a:extLst>
                <a:ext uri="{FF2B5EF4-FFF2-40B4-BE49-F238E27FC236}">
                  <a16:creationId xmlns:a16="http://schemas.microsoft.com/office/drawing/2014/main" id="{C9A03516-8006-40C6-92BD-98671CDFE3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" y="1605"/>
              <a:ext cx="0" cy="58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2">
              <a:extLst>
                <a:ext uri="{FF2B5EF4-FFF2-40B4-BE49-F238E27FC236}">
                  <a16:creationId xmlns:a16="http://schemas.microsoft.com/office/drawing/2014/main" id="{C37FD92D-DC88-468C-B9A4-0B01D399A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1266"/>
              <a:ext cx="342" cy="245"/>
            </a:xfrm>
            <a:custGeom>
              <a:avLst/>
              <a:gdLst>
                <a:gd name="T0" fmla="*/ 0 w 342"/>
                <a:gd name="T1" fmla="*/ 146 h 245"/>
                <a:gd name="T2" fmla="*/ 98 w 342"/>
                <a:gd name="T3" fmla="*/ 245 h 245"/>
                <a:gd name="T4" fmla="*/ 342 w 342"/>
                <a:gd name="T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" h="245">
                  <a:moveTo>
                    <a:pt x="0" y="146"/>
                  </a:moveTo>
                  <a:lnTo>
                    <a:pt x="98" y="245"/>
                  </a:lnTo>
                  <a:lnTo>
                    <a:pt x="342" y="0"/>
                  </a:ln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53">
              <a:extLst>
                <a:ext uri="{FF2B5EF4-FFF2-40B4-BE49-F238E27FC236}">
                  <a16:creationId xmlns:a16="http://schemas.microsoft.com/office/drawing/2014/main" id="{62A4F66B-F7BD-42EC-9388-0F509BD4E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" y="1398"/>
              <a:ext cx="122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54">
              <a:extLst>
                <a:ext uri="{FF2B5EF4-FFF2-40B4-BE49-F238E27FC236}">
                  <a16:creationId xmlns:a16="http://schemas.microsoft.com/office/drawing/2014/main" id="{FF2B86B1-6272-4759-9425-4E44640228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4" y="1398"/>
              <a:ext cx="113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55">
              <a:extLst>
                <a:ext uri="{FF2B5EF4-FFF2-40B4-BE49-F238E27FC236}">
                  <a16:creationId xmlns:a16="http://schemas.microsoft.com/office/drawing/2014/main" id="{44DC945E-F56A-4E19-B7EA-09E84667B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" y="944"/>
              <a:ext cx="0" cy="113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56">
              <a:extLst>
                <a:ext uri="{FF2B5EF4-FFF2-40B4-BE49-F238E27FC236}">
                  <a16:creationId xmlns:a16="http://schemas.microsoft.com/office/drawing/2014/main" id="{06A1ECA8-E73D-432A-AE85-5AA378D20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" y="1728"/>
              <a:ext cx="0" cy="113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" name="Group 4">
            <a:extLst>
              <a:ext uri="{FF2B5EF4-FFF2-40B4-BE49-F238E27FC236}">
                <a16:creationId xmlns:a16="http://schemas.microsoft.com/office/drawing/2014/main" id="{67490C18-4F41-43A5-8982-65D44A6E89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81730" y="2048358"/>
            <a:ext cx="419039" cy="252882"/>
            <a:chOff x="2621" y="1462"/>
            <a:chExt cx="517" cy="312"/>
          </a:xfrm>
          <a:solidFill>
            <a:schemeClr val="tx1"/>
          </a:solidFill>
        </p:grpSpPr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CD65BCF9-EA08-48E0-A950-25CBBE847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1" y="1462"/>
              <a:ext cx="517" cy="265"/>
            </a:xfrm>
            <a:custGeom>
              <a:avLst/>
              <a:gdLst>
                <a:gd name="T0" fmla="*/ 139 w 246"/>
                <a:gd name="T1" fmla="*/ 124 h 125"/>
                <a:gd name="T2" fmla="*/ 246 w 246"/>
                <a:gd name="T3" fmla="*/ 125 h 125"/>
                <a:gd name="T4" fmla="*/ 123 w 246"/>
                <a:gd name="T5" fmla="*/ 1 h 125"/>
                <a:gd name="T6" fmla="*/ 0 w 246"/>
                <a:gd name="T7" fmla="*/ 123 h 125"/>
                <a:gd name="T8" fmla="*/ 95 w 246"/>
                <a:gd name="T9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25">
                  <a:moveTo>
                    <a:pt x="139" y="124"/>
                  </a:moveTo>
                  <a:cubicBezTo>
                    <a:pt x="246" y="125"/>
                    <a:pt x="246" y="125"/>
                    <a:pt x="246" y="125"/>
                  </a:cubicBezTo>
                  <a:cubicBezTo>
                    <a:pt x="246" y="57"/>
                    <a:pt x="191" y="1"/>
                    <a:pt x="123" y="1"/>
                  </a:cubicBezTo>
                  <a:cubicBezTo>
                    <a:pt x="56" y="0"/>
                    <a:pt x="0" y="55"/>
                    <a:pt x="0" y="123"/>
                  </a:cubicBezTo>
                  <a:cubicBezTo>
                    <a:pt x="95" y="124"/>
                    <a:pt x="95" y="124"/>
                    <a:pt x="95" y="124"/>
                  </a:cubicBezTo>
                </a:path>
              </a:pathLst>
            </a:custGeom>
            <a:grpFill/>
            <a:ln w="15875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1B42B9CD-1B5B-450E-B11C-4431CADD5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1" y="1462"/>
              <a:ext cx="517" cy="265"/>
            </a:xfrm>
            <a:custGeom>
              <a:avLst/>
              <a:gdLst>
                <a:gd name="T0" fmla="*/ 139 w 246"/>
                <a:gd name="T1" fmla="*/ 124 h 125"/>
                <a:gd name="T2" fmla="*/ 246 w 246"/>
                <a:gd name="T3" fmla="*/ 125 h 125"/>
                <a:gd name="T4" fmla="*/ 123 w 246"/>
                <a:gd name="T5" fmla="*/ 1 h 125"/>
                <a:gd name="T6" fmla="*/ 0 w 246"/>
                <a:gd name="T7" fmla="*/ 123 h 125"/>
                <a:gd name="T8" fmla="*/ 95 w 246"/>
                <a:gd name="T9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25">
                  <a:moveTo>
                    <a:pt x="139" y="124"/>
                  </a:moveTo>
                  <a:cubicBezTo>
                    <a:pt x="246" y="125"/>
                    <a:pt x="246" y="125"/>
                    <a:pt x="246" y="125"/>
                  </a:cubicBezTo>
                  <a:cubicBezTo>
                    <a:pt x="246" y="57"/>
                    <a:pt x="191" y="1"/>
                    <a:pt x="123" y="1"/>
                  </a:cubicBezTo>
                  <a:cubicBezTo>
                    <a:pt x="56" y="0"/>
                    <a:pt x="0" y="55"/>
                    <a:pt x="0" y="123"/>
                  </a:cubicBezTo>
                  <a:cubicBezTo>
                    <a:pt x="95" y="124"/>
                    <a:pt x="95" y="124"/>
                    <a:pt x="95" y="124"/>
                  </a:cubicBezTo>
                </a:path>
              </a:pathLst>
            </a:custGeom>
            <a:solidFill>
              <a:srgbClr val="2B5063"/>
            </a:solidFill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078B9E67-22C3-4472-BD24-EF6B3332B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1682"/>
              <a:ext cx="91" cy="92"/>
            </a:xfrm>
            <a:custGeom>
              <a:avLst/>
              <a:gdLst>
                <a:gd name="T0" fmla="*/ 43 w 43"/>
                <a:gd name="T1" fmla="*/ 21 h 43"/>
                <a:gd name="T2" fmla="*/ 21 w 43"/>
                <a:gd name="T3" fmla="*/ 42 h 43"/>
                <a:gd name="T4" fmla="*/ 0 w 43"/>
                <a:gd name="T5" fmla="*/ 21 h 43"/>
                <a:gd name="T6" fmla="*/ 21 w 43"/>
                <a:gd name="T7" fmla="*/ 0 h 43"/>
                <a:gd name="T8" fmla="*/ 43 w 43"/>
                <a:gd name="T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3" y="21"/>
                  </a:moveTo>
                  <a:cubicBezTo>
                    <a:pt x="43" y="33"/>
                    <a:pt x="33" y="43"/>
                    <a:pt x="21" y="42"/>
                  </a:cubicBezTo>
                  <a:cubicBezTo>
                    <a:pt x="9" y="42"/>
                    <a:pt x="0" y="33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33" y="0"/>
                    <a:pt x="43" y="9"/>
                    <a:pt x="43" y="21"/>
                  </a:cubicBezTo>
                  <a:close/>
                </a:path>
              </a:pathLst>
            </a:cu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546EF7F8-96BD-4538-B758-52F270F56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1494"/>
              <a:ext cx="271" cy="180"/>
            </a:xfrm>
            <a:custGeom>
              <a:avLst/>
              <a:gdLst>
                <a:gd name="T0" fmla="*/ 129 w 129"/>
                <a:gd name="T1" fmla="*/ 29 h 85"/>
                <a:gd name="T2" fmla="*/ 0 w 129"/>
                <a:gd name="T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9" h="85">
                  <a:moveTo>
                    <a:pt x="129" y="29"/>
                  </a:moveTo>
                  <a:cubicBezTo>
                    <a:pt x="65" y="0"/>
                    <a:pt x="7" y="51"/>
                    <a:pt x="0" y="85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id="{36A91719-D2B6-4229-BAD4-21AA1C8F1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" y="1519"/>
              <a:ext cx="92" cy="174"/>
            </a:xfrm>
            <a:custGeom>
              <a:avLst/>
              <a:gdLst>
                <a:gd name="T0" fmla="*/ 92 w 92"/>
                <a:gd name="T1" fmla="*/ 0 h 174"/>
                <a:gd name="T2" fmla="*/ 0 w 92"/>
                <a:gd name="T3" fmla="*/ 174 h 174"/>
                <a:gd name="T4" fmla="*/ 92 w 92"/>
                <a:gd name="T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174">
                  <a:moveTo>
                    <a:pt x="92" y="0"/>
                  </a:moveTo>
                  <a:lnTo>
                    <a:pt x="0" y="174"/>
                  </a:lnTo>
                  <a:lnTo>
                    <a:pt x="92" y="0"/>
                  </a:lnTo>
                  <a:close/>
                </a:path>
              </a:pathLst>
            </a:custGeom>
            <a:grpFill/>
            <a:ln w="15875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0">
              <a:extLst>
                <a:ext uri="{FF2B5EF4-FFF2-40B4-BE49-F238E27FC236}">
                  <a16:creationId xmlns:a16="http://schemas.microsoft.com/office/drawing/2014/main" id="{2BC0FFE8-1528-4006-8CE1-79638B2F0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4" y="1519"/>
              <a:ext cx="92" cy="174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ECFCA01C-04FB-4E43-B385-C9D273891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1577"/>
              <a:ext cx="210" cy="165"/>
            </a:xfrm>
            <a:custGeom>
              <a:avLst/>
              <a:gdLst>
                <a:gd name="T0" fmla="*/ 100 w 100"/>
                <a:gd name="T1" fmla="*/ 22 h 78"/>
                <a:gd name="T2" fmla="*/ 0 w 100"/>
                <a:gd name="T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0" h="78">
                  <a:moveTo>
                    <a:pt x="100" y="22"/>
                  </a:moveTo>
                  <a:cubicBezTo>
                    <a:pt x="50" y="0"/>
                    <a:pt x="8" y="44"/>
                    <a:pt x="0" y="78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1B3FB6-C502-4675-8006-BDE5E10170BE}"/>
              </a:ext>
            </a:extLst>
          </p:cNvPr>
          <p:cNvGrpSpPr/>
          <p:nvPr/>
        </p:nvGrpSpPr>
        <p:grpSpPr>
          <a:xfrm>
            <a:off x="5110371" y="3251386"/>
            <a:ext cx="361756" cy="361756"/>
            <a:chOff x="5040848" y="3220906"/>
            <a:chExt cx="361756" cy="361756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0ABDB63-5032-439F-ADCC-90CAFB11FC01}"/>
                </a:ext>
              </a:extLst>
            </p:cNvPr>
            <p:cNvSpPr/>
            <p:nvPr/>
          </p:nvSpPr>
          <p:spPr>
            <a:xfrm>
              <a:off x="5040848" y="3220906"/>
              <a:ext cx="361756" cy="361756"/>
            </a:xfrm>
            <a:prstGeom prst="rect">
              <a:avLst/>
            </a:prstGeom>
            <a:solidFill>
              <a:schemeClr val="bg1">
                <a:alpha val="17000"/>
              </a:schemeClr>
            </a:solidFill>
            <a:ln w="15875" cap="rnd">
              <a:solidFill>
                <a:schemeClr val="bg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E1D899-8175-4413-BCC0-F56890773FB3}"/>
                </a:ext>
              </a:extLst>
            </p:cNvPr>
            <p:cNvSpPr/>
            <p:nvPr/>
          </p:nvSpPr>
          <p:spPr>
            <a:xfrm>
              <a:off x="5139664" y="3319722"/>
              <a:ext cx="164124" cy="164124"/>
            </a:xfrm>
            <a:prstGeom prst="rect">
              <a:avLst/>
            </a:prstGeom>
            <a:solidFill>
              <a:schemeClr val="tx1"/>
            </a:solidFill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1D23A1-6CBC-4B1C-A707-25DA9D685329}"/>
              </a:ext>
            </a:extLst>
          </p:cNvPr>
          <p:cNvGrpSpPr/>
          <p:nvPr/>
        </p:nvGrpSpPr>
        <p:grpSpPr>
          <a:xfrm>
            <a:off x="5086383" y="2649760"/>
            <a:ext cx="409732" cy="245840"/>
            <a:chOff x="5086383" y="2649760"/>
            <a:chExt cx="409732" cy="24584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34FF29F-55F7-42DB-B5FD-89F4B1C4B5A2}"/>
                </a:ext>
              </a:extLst>
            </p:cNvPr>
            <p:cNvGrpSpPr/>
            <p:nvPr/>
          </p:nvGrpSpPr>
          <p:grpSpPr>
            <a:xfrm>
              <a:off x="5086383" y="2649760"/>
              <a:ext cx="409732" cy="245840"/>
              <a:chOff x="952060" y="3200096"/>
              <a:chExt cx="1143880" cy="686328"/>
            </a:xfrm>
          </p:grpSpPr>
          <p:sp>
            <p:nvSpPr>
              <p:cNvPr id="57" name="Freeform 7">
                <a:extLst>
                  <a:ext uri="{FF2B5EF4-FFF2-40B4-BE49-F238E27FC236}">
                    <a16:creationId xmlns:a16="http://schemas.microsoft.com/office/drawing/2014/main" id="{9D56D88B-E008-4D12-A3A8-D38BDF0C2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394" y="3269500"/>
                <a:ext cx="398430" cy="431847"/>
              </a:xfrm>
              <a:custGeom>
                <a:avLst/>
                <a:gdLst>
                  <a:gd name="T0" fmla="*/ 0 w 75"/>
                  <a:gd name="T1" fmla="*/ 0 h 81"/>
                  <a:gd name="T2" fmla="*/ 75 w 75"/>
                  <a:gd name="T3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5" h="81">
                    <a:moveTo>
                      <a:pt x="0" y="0"/>
                    </a:moveTo>
                    <a:cubicBezTo>
                      <a:pt x="39" y="7"/>
                      <a:pt x="70" y="40"/>
                      <a:pt x="75" y="81"/>
                    </a:cubicBezTo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8">
                <a:extLst>
                  <a:ext uri="{FF2B5EF4-FFF2-40B4-BE49-F238E27FC236}">
                    <a16:creationId xmlns:a16="http://schemas.microsoft.com/office/drawing/2014/main" id="{751C6D82-F862-41AE-BB33-AAEDB6158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605" y="3269500"/>
                <a:ext cx="401001" cy="431847"/>
              </a:xfrm>
              <a:custGeom>
                <a:avLst/>
                <a:gdLst>
                  <a:gd name="T0" fmla="*/ 0 w 75"/>
                  <a:gd name="T1" fmla="*/ 81 h 81"/>
                  <a:gd name="T2" fmla="*/ 75 w 75"/>
                  <a:gd name="T3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5" h="81">
                    <a:moveTo>
                      <a:pt x="0" y="81"/>
                    </a:moveTo>
                    <a:cubicBezTo>
                      <a:pt x="5" y="40"/>
                      <a:pt x="36" y="7"/>
                      <a:pt x="75" y="0"/>
                    </a:cubicBezTo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1">
                <a:extLst>
                  <a:ext uri="{FF2B5EF4-FFF2-40B4-BE49-F238E27FC236}">
                    <a16:creationId xmlns:a16="http://schemas.microsoft.com/office/drawing/2014/main" id="{1A7F89B7-E3E0-4111-8B06-773D3BC35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606" y="3200096"/>
                <a:ext cx="192789" cy="326456"/>
              </a:xfrm>
              <a:custGeom>
                <a:avLst/>
                <a:gdLst>
                  <a:gd name="T0" fmla="*/ 18 w 36"/>
                  <a:gd name="T1" fmla="*/ 61 h 61"/>
                  <a:gd name="T2" fmla="*/ 18 w 36"/>
                  <a:gd name="T3" fmla="*/ 61 h 61"/>
                  <a:gd name="T4" fmla="*/ 0 w 36"/>
                  <a:gd name="T5" fmla="*/ 43 h 61"/>
                  <a:gd name="T6" fmla="*/ 0 w 36"/>
                  <a:gd name="T7" fmla="*/ 18 h 61"/>
                  <a:gd name="T8" fmla="*/ 18 w 36"/>
                  <a:gd name="T9" fmla="*/ 0 h 61"/>
                  <a:gd name="T10" fmla="*/ 18 w 36"/>
                  <a:gd name="T11" fmla="*/ 0 h 61"/>
                  <a:gd name="T12" fmla="*/ 36 w 36"/>
                  <a:gd name="T13" fmla="*/ 18 h 61"/>
                  <a:gd name="T14" fmla="*/ 36 w 36"/>
                  <a:gd name="T15" fmla="*/ 43 h 61"/>
                  <a:gd name="T16" fmla="*/ 18 w 36"/>
                  <a:gd name="T1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1">
                    <a:moveTo>
                      <a:pt x="18" y="61"/>
                    </a:moveTo>
                    <a:cubicBezTo>
                      <a:pt x="18" y="61"/>
                      <a:pt x="18" y="61"/>
                      <a:pt x="18" y="61"/>
                    </a:cubicBezTo>
                    <a:cubicBezTo>
                      <a:pt x="8" y="61"/>
                      <a:pt x="0" y="53"/>
                      <a:pt x="0" y="4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53"/>
                      <a:pt x="28" y="61"/>
                      <a:pt x="18" y="61"/>
                    </a:cubicBezTo>
                    <a:close/>
                  </a:path>
                </a:pathLst>
              </a:custGeom>
              <a:solidFill>
                <a:srgbClr val="2B5063"/>
              </a:solidFill>
              <a:ln w="158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">
                <a:extLst>
                  <a:ext uri="{FF2B5EF4-FFF2-40B4-BE49-F238E27FC236}">
                    <a16:creationId xmlns:a16="http://schemas.microsoft.com/office/drawing/2014/main" id="{9E0F5182-97C5-4E09-BEA6-55BF101B2B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060" y="3701347"/>
                <a:ext cx="1143880" cy="185077"/>
              </a:xfrm>
              <a:custGeom>
                <a:avLst/>
                <a:gdLst>
                  <a:gd name="T0" fmla="*/ 196 w 214"/>
                  <a:gd name="T1" fmla="*/ 0 h 35"/>
                  <a:gd name="T2" fmla="*/ 214 w 214"/>
                  <a:gd name="T3" fmla="*/ 17 h 35"/>
                  <a:gd name="T4" fmla="*/ 214 w 214"/>
                  <a:gd name="T5" fmla="*/ 17 h 35"/>
                  <a:gd name="T6" fmla="*/ 196 w 214"/>
                  <a:gd name="T7" fmla="*/ 35 h 35"/>
                  <a:gd name="T8" fmla="*/ 18 w 214"/>
                  <a:gd name="T9" fmla="*/ 35 h 35"/>
                  <a:gd name="T10" fmla="*/ 0 w 214"/>
                  <a:gd name="T11" fmla="*/ 17 h 35"/>
                  <a:gd name="T12" fmla="*/ 0 w 214"/>
                  <a:gd name="T13" fmla="*/ 17 h 35"/>
                  <a:gd name="T14" fmla="*/ 18 w 214"/>
                  <a:gd name="T1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4" h="35">
                    <a:moveTo>
                      <a:pt x="196" y="0"/>
                    </a:moveTo>
                    <a:cubicBezTo>
                      <a:pt x="206" y="0"/>
                      <a:pt x="214" y="8"/>
                      <a:pt x="214" y="17"/>
                    </a:cubicBezTo>
                    <a:cubicBezTo>
                      <a:pt x="214" y="17"/>
                      <a:pt x="214" y="17"/>
                      <a:pt x="214" y="17"/>
                    </a:cubicBezTo>
                    <a:cubicBezTo>
                      <a:pt x="214" y="27"/>
                      <a:pt x="206" y="35"/>
                      <a:pt x="196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8" y="0"/>
                    </a:cubicBezTo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93D54DD-7074-4D63-BF37-64BB15240DE5}"/>
                </a:ext>
              </a:extLst>
            </p:cNvPr>
            <p:cNvCxnSpPr/>
            <p:nvPr/>
          </p:nvCxnSpPr>
          <p:spPr>
            <a:xfrm>
              <a:off x="5204537" y="2754767"/>
              <a:ext cx="0" cy="77343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71BFE06-7993-4AA5-84F2-351FF8F5FD08}"/>
                </a:ext>
              </a:extLst>
            </p:cNvPr>
            <p:cNvCxnSpPr/>
            <p:nvPr/>
          </p:nvCxnSpPr>
          <p:spPr>
            <a:xfrm>
              <a:off x="5367222" y="2754767"/>
              <a:ext cx="0" cy="77343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</p:cxnSp>
      </p:grpSp>
    </p:spTree>
    <p:extLst>
      <p:ext uri="{BB962C8B-B14F-4D97-AF65-F5344CB8AC3E}">
        <p14:creationId xmlns:p14="http://schemas.microsoft.com/office/powerpoint/2010/main" val="72283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7284E-6 L 0.03681 1.7284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5257E-7 -8.85157E-7 L 0.03676 -8.85157E-7 " pathEditMode="relative" rAng="0" ptsTypes="AA">
                                      <p:cBhvr>
                                        <p:cTn id="27" dur="5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7.35257E-7 -8.85157E-7 L 0.03676 -8.85157E-7 " pathEditMode="relative" rAng="0" ptsTypes="AA">
                                      <p:cBhvr>
                                        <p:cTn id="32" dur="500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7.35257E-7 -8.85157E-7 L 0.03676 -8.85157E-7 " pathEditMode="relative" rAng="0" ptsTypes="AA">
                                      <p:cBhvr>
                                        <p:cTn id="37" dur="5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4.93827E-7 L 0.0368 4.93827E-7 " pathEditMode="relative" rAng="0" ptsTypes="AA">
                                      <p:cBhvr>
                                        <p:cTn id="42" dur="500" spd="-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7.35257E-7 -8.85157E-7 L 0.03676 -8.85157E-7 " pathEditMode="relative" rAng="0" ptsTypes="AA">
                                      <p:cBhvr>
                                        <p:cTn id="47" dur="5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7.35257E-7 -8.85157E-7 L 0.03676 -8.85157E-7 " pathEditMode="relative" rAng="0" ptsTypes="AA">
                                      <p:cBhvr>
                                        <p:cTn id="52" dur="5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7.35257E-7 -8.85157E-7 L 0.03676 -8.85157E-7 " pathEditMode="relative" rAng="0" ptsTypes="AA">
                                      <p:cBhvr>
                                        <p:cTn id="57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7.35257E-7 -8.85157E-7 L 0.03676 -8.85157E-7 " pathEditMode="relative" rAng="0" ptsTypes="AA">
                                      <p:cBhvr>
                                        <p:cTn id="62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7.35257E-7 -8.85157E-7 L 0.03676 -8.85157E-7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5" grpId="0" animBg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F609BE-E460-4FB9-80BF-1DDF12BB7E7E}"/>
              </a:ext>
            </a:extLst>
          </p:cNvPr>
          <p:cNvSpPr/>
          <p:nvPr/>
        </p:nvSpPr>
        <p:spPr>
          <a:xfrm>
            <a:off x="1711903" y="1148598"/>
            <a:ext cx="5630022" cy="1950353"/>
          </a:xfrm>
          <a:custGeom>
            <a:avLst/>
            <a:gdLst>
              <a:gd name="connsiteX0" fmla="*/ 0 w 5876697"/>
              <a:gd name="connsiteY0" fmla="*/ 0 h 601483"/>
              <a:gd name="connsiteX1" fmla="*/ 5876697 w 5876697"/>
              <a:gd name="connsiteY1" fmla="*/ 0 h 601483"/>
              <a:gd name="connsiteX2" fmla="*/ 5876697 w 5876697"/>
              <a:gd name="connsiteY2" fmla="*/ 601483 h 601483"/>
              <a:gd name="connsiteX3" fmla="*/ 0 w 5876697"/>
              <a:gd name="connsiteY3" fmla="*/ 601483 h 601483"/>
              <a:gd name="connsiteX4" fmla="*/ 0 w 5876697"/>
              <a:gd name="connsiteY4" fmla="*/ 0 h 601483"/>
              <a:gd name="connsiteX0" fmla="*/ 0 w 5876697"/>
              <a:gd name="connsiteY0" fmla="*/ 1318259 h 1919742"/>
              <a:gd name="connsiteX1" fmla="*/ 3060271 w 5876697"/>
              <a:gd name="connsiteY1" fmla="*/ 0 h 1919742"/>
              <a:gd name="connsiteX2" fmla="*/ 5876697 w 5876697"/>
              <a:gd name="connsiteY2" fmla="*/ 1318259 h 1919742"/>
              <a:gd name="connsiteX3" fmla="*/ 5876697 w 5876697"/>
              <a:gd name="connsiteY3" fmla="*/ 1919742 h 1919742"/>
              <a:gd name="connsiteX4" fmla="*/ 0 w 5876697"/>
              <a:gd name="connsiteY4" fmla="*/ 1919742 h 1919742"/>
              <a:gd name="connsiteX5" fmla="*/ 0 w 5876697"/>
              <a:gd name="connsiteY5" fmla="*/ 1318259 h 1919742"/>
              <a:gd name="connsiteX0" fmla="*/ 0 w 5876697"/>
              <a:gd name="connsiteY0" fmla="*/ 1328864 h 1930347"/>
              <a:gd name="connsiteX1" fmla="*/ 3060271 w 5876697"/>
              <a:gd name="connsiteY1" fmla="*/ 10605 h 1930347"/>
              <a:gd name="connsiteX2" fmla="*/ 5876697 w 5876697"/>
              <a:gd name="connsiteY2" fmla="*/ 1328864 h 1930347"/>
              <a:gd name="connsiteX3" fmla="*/ 5876697 w 5876697"/>
              <a:gd name="connsiteY3" fmla="*/ 1930347 h 1930347"/>
              <a:gd name="connsiteX4" fmla="*/ 0 w 5876697"/>
              <a:gd name="connsiteY4" fmla="*/ 1930347 h 1930347"/>
              <a:gd name="connsiteX5" fmla="*/ 0 w 5876697"/>
              <a:gd name="connsiteY5" fmla="*/ 1328864 h 1930347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41574 h 1943057"/>
              <a:gd name="connsiteX1" fmla="*/ 3098371 w 5876697"/>
              <a:gd name="connsiteY1" fmla="*/ 8075 h 1943057"/>
              <a:gd name="connsiteX2" fmla="*/ 5876697 w 5876697"/>
              <a:gd name="connsiteY2" fmla="*/ 1341574 h 1943057"/>
              <a:gd name="connsiteX3" fmla="*/ 5876697 w 5876697"/>
              <a:gd name="connsiteY3" fmla="*/ 1943057 h 1943057"/>
              <a:gd name="connsiteX4" fmla="*/ 0 w 5876697"/>
              <a:gd name="connsiteY4" fmla="*/ 1943057 h 1943057"/>
              <a:gd name="connsiteX5" fmla="*/ 0 w 5876697"/>
              <a:gd name="connsiteY5" fmla="*/ 1341574 h 1943057"/>
              <a:gd name="connsiteX0" fmla="*/ 0 w 5876697"/>
              <a:gd name="connsiteY0" fmla="*/ 1333688 h 1935171"/>
              <a:gd name="connsiteX1" fmla="*/ 3098371 w 5876697"/>
              <a:gd name="connsiteY1" fmla="*/ 189 h 1935171"/>
              <a:gd name="connsiteX2" fmla="*/ 5876697 w 5876697"/>
              <a:gd name="connsiteY2" fmla="*/ 1333688 h 1935171"/>
              <a:gd name="connsiteX3" fmla="*/ 5876697 w 5876697"/>
              <a:gd name="connsiteY3" fmla="*/ 1935171 h 1935171"/>
              <a:gd name="connsiteX4" fmla="*/ 0 w 5876697"/>
              <a:gd name="connsiteY4" fmla="*/ 1935171 h 1935171"/>
              <a:gd name="connsiteX5" fmla="*/ 0 w 5876697"/>
              <a:gd name="connsiteY5" fmla="*/ 1333688 h 1935171"/>
              <a:gd name="connsiteX0" fmla="*/ 0 w 5876697"/>
              <a:gd name="connsiteY0" fmla="*/ 1356543 h 1958026"/>
              <a:gd name="connsiteX1" fmla="*/ 2770711 w 5876697"/>
              <a:gd name="connsiteY1" fmla="*/ 184 h 1958026"/>
              <a:gd name="connsiteX2" fmla="*/ 5876697 w 5876697"/>
              <a:gd name="connsiteY2" fmla="*/ 1356543 h 1958026"/>
              <a:gd name="connsiteX3" fmla="*/ 5876697 w 5876697"/>
              <a:gd name="connsiteY3" fmla="*/ 1958026 h 1958026"/>
              <a:gd name="connsiteX4" fmla="*/ 0 w 5876697"/>
              <a:gd name="connsiteY4" fmla="*/ 1958026 h 1958026"/>
              <a:gd name="connsiteX5" fmla="*/ 0 w 5876697"/>
              <a:gd name="connsiteY5" fmla="*/ 1356543 h 1958026"/>
              <a:gd name="connsiteX0" fmla="*/ 0 w 5876697"/>
              <a:gd name="connsiteY0" fmla="*/ 1356420 h 1957903"/>
              <a:gd name="connsiteX1" fmla="*/ 2770711 w 5876697"/>
              <a:gd name="connsiteY1" fmla="*/ 61 h 1957903"/>
              <a:gd name="connsiteX2" fmla="*/ 5876697 w 5876697"/>
              <a:gd name="connsiteY2" fmla="*/ 1356420 h 1957903"/>
              <a:gd name="connsiteX3" fmla="*/ 5876697 w 5876697"/>
              <a:gd name="connsiteY3" fmla="*/ 1957903 h 1957903"/>
              <a:gd name="connsiteX4" fmla="*/ 0 w 5876697"/>
              <a:gd name="connsiteY4" fmla="*/ 1957903 h 1957903"/>
              <a:gd name="connsiteX5" fmla="*/ 0 w 5876697"/>
              <a:gd name="connsiteY5" fmla="*/ 1356420 h 1957903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09 h 1958192"/>
              <a:gd name="connsiteX1" fmla="*/ 2770711 w 5876697"/>
              <a:gd name="connsiteY1" fmla="*/ 350 h 1958192"/>
              <a:gd name="connsiteX2" fmla="*/ 5876697 w 5876697"/>
              <a:gd name="connsiteY2" fmla="*/ 1356709 h 1958192"/>
              <a:gd name="connsiteX3" fmla="*/ 5876697 w 5876697"/>
              <a:gd name="connsiteY3" fmla="*/ 1958192 h 1958192"/>
              <a:gd name="connsiteX4" fmla="*/ 0 w 5876697"/>
              <a:gd name="connsiteY4" fmla="*/ 1958192 h 1958192"/>
              <a:gd name="connsiteX5" fmla="*/ 0 w 5876697"/>
              <a:gd name="connsiteY5" fmla="*/ 1356709 h 1958192"/>
              <a:gd name="connsiteX0" fmla="*/ 0 w 5876697"/>
              <a:gd name="connsiteY0" fmla="*/ 1349091 h 1950574"/>
              <a:gd name="connsiteX1" fmla="*/ 2961211 w 5876697"/>
              <a:gd name="connsiteY1" fmla="*/ 352 h 1950574"/>
              <a:gd name="connsiteX2" fmla="*/ 5876697 w 5876697"/>
              <a:gd name="connsiteY2" fmla="*/ 1349091 h 1950574"/>
              <a:gd name="connsiteX3" fmla="*/ 5876697 w 5876697"/>
              <a:gd name="connsiteY3" fmla="*/ 1950574 h 1950574"/>
              <a:gd name="connsiteX4" fmla="*/ 0 w 5876697"/>
              <a:gd name="connsiteY4" fmla="*/ 1950574 h 1950574"/>
              <a:gd name="connsiteX5" fmla="*/ 0 w 5876697"/>
              <a:gd name="connsiteY5" fmla="*/ 1349091 h 1950574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6697" h="1950353">
                <a:moveTo>
                  <a:pt x="0" y="1348870"/>
                </a:moveTo>
                <a:cubicBezTo>
                  <a:pt x="2793010" y="1310770"/>
                  <a:pt x="2096061" y="-15109"/>
                  <a:pt x="2961211" y="131"/>
                </a:cubicBezTo>
                <a:cubicBezTo>
                  <a:pt x="3800960" y="5211"/>
                  <a:pt x="3109088" y="1328550"/>
                  <a:pt x="5876697" y="1348870"/>
                </a:cubicBezTo>
                <a:lnTo>
                  <a:pt x="5876697" y="1950353"/>
                </a:lnTo>
                <a:lnTo>
                  <a:pt x="0" y="1950353"/>
                </a:lnTo>
                <a:lnTo>
                  <a:pt x="0" y="13488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59ED3-B02D-4C91-B880-F236CD1F9864}"/>
              </a:ext>
            </a:extLst>
          </p:cNvPr>
          <p:cNvGrpSpPr/>
          <p:nvPr/>
        </p:nvGrpSpPr>
        <p:grpSpPr>
          <a:xfrm>
            <a:off x="1706095" y="711050"/>
            <a:ext cx="5876699" cy="2387901"/>
            <a:chOff x="1903321" y="551869"/>
            <a:chExt cx="5876699" cy="31771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152479-F776-4383-A247-100CBFDACBA9}"/>
                </a:ext>
              </a:extLst>
            </p:cNvPr>
            <p:cNvCxnSpPr/>
            <p:nvPr/>
          </p:nvCxnSpPr>
          <p:spPr>
            <a:xfrm>
              <a:off x="1903321" y="551869"/>
              <a:ext cx="0" cy="3177152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438E7-A767-498B-9718-6993EAE77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322" y="3721400"/>
              <a:ext cx="5876698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25E64B-80FA-4510-ADDD-BEE6FEB8167A}"/>
              </a:ext>
            </a:extLst>
          </p:cNvPr>
          <p:cNvSpPr txBox="1"/>
          <p:nvPr/>
        </p:nvSpPr>
        <p:spPr>
          <a:xfrm>
            <a:off x="1131624" y="449580"/>
            <a:ext cx="699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D246-10BE-4D83-98DD-5C7152588B8A}"/>
              </a:ext>
            </a:extLst>
          </p:cNvPr>
          <p:cNvSpPr txBox="1"/>
          <p:nvPr/>
        </p:nvSpPr>
        <p:spPr>
          <a:xfrm>
            <a:off x="7582794" y="2947029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95B0A-7C27-4121-88B5-F05E8E49AB5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41925" y="2488859"/>
            <a:ext cx="0" cy="610092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AFCB81-F638-46E3-A008-8F1BB5213BEC}"/>
              </a:ext>
            </a:extLst>
          </p:cNvPr>
          <p:cNvSpPr txBox="1"/>
          <p:nvPr/>
        </p:nvSpPr>
        <p:spPr>
          <a:xfrm>
            <a:off x="7347732" y="2435350"/>
            <a:ext cx="865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 hours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36BD1-F519-41A2-806B-B4F1C6167E4B}"/>
              </a:ext>
            </a:extLst>
          </p:cNvPr>
          <p:cNvCxnSpPr>
            <a:cxnSpLocks/>
          </p:cNvCxnSpPr>
          <p:nvPr/>
        </p:nvCxnSpPr>
        <p:spPr>
          <a:xfrm flipV="1">
            <a:off x="4956863" y="1030406"/>
            <a:ext cx="0" cy="327546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CFA50D-AAB5-42A9-AC99-81F81486FE94}"/>
              </a:ext>
            </a:extLst>
          </p:cNvPr>
          <p:cNvSpPr txBox="1"/>
          <p:nvPr/>
        </p:nvSpPr>
        <p:spPr>
          <a:xfrm>
            <a:off x="4937353" y="937576"/>
            <a:ext cx="10262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Issue starts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7B9DFC-2133-4978-AACE-C14CC817721D}"/>
              </a:ext>
            </a:extLst>
          </p:cNvPr>
          <p:cNvCxnSpPr>
            <a:cxnSpLocks/>
          </p:cNvCxnSpPr>
          <p:nvPr/>
        </p:nvCxnSpPr>
        <p:spPr>
          <a:xfrm flipV="1">
            <a:off x="5871264" y="2006221"/>
            <a:ext cx="0" cy="272955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BCEC84-7F13-41E4-ADF9-D2A731AB97B5}"/>
              </a:ext>
            </a:extLst>
          </p:cNvPr>
          <p:cNvSpPr txBox="1"/>
          <p:nvPr/>
        </p:nvSpPr>
        <p:spPr>
          <a:xfrm>
            <a:off x="5836409" y="1935488"/>
            <a:ext cx="9637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Issue ends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30988B-2FD6-4AD6-AD42-29F0BE452A00}"/>
              </a:ext>
            </a:extLst>
          </p:cNvPr>
          <p:cNvSpPr txBox="1"/>
          <p:nvPr/>
        </p:nvSpPr>
        <p:spPr>
          <a:xfrm>
            <a:off x="2074372" y="3600285"/>
            <a:ext cx="4995278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Needs an “expected traffic” algorithm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CF45C8-E902-4512-87BA-A8F7E9746E3C}"/>
              </a:ext>
            </a:extLst>
          </p:cNvPr>
          <p:cNvCxnSpPr/>
          <p:nvPr/>
        </p:nvCxnSpPr>
        <p:spPr>
          <a:xfrm flipH="1">
            <a:off x="1643572" y="1148598"/>
            <a:ext cx="124759" cy="0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70F271-8277-495B-ABBC-14BB00641F91}"/>
              </a:ext>
            </a:extLst>
          </p:cNvPr>
          <p:cNvSpPr txBox="1"/>
          <p:nvPr/>
        </p:nvSpPr>
        <p:spPr>
          <a:xfrm>
            <a:off x="1135532" y="996657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86865B-A0A2-4CEC-B4D4-C62C1CE2A5CB}"/>
              </a:ext>
            </a:extLst>
          </p:cNvPr>
          <p:cNvSpPr txBox="1"/>
          <p:nvPr/>
        </p:nvSpPr>
        <p:spPr>
          <a:xfrm>
            <a:off x="4024213" y="252057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Success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3438DE2-6AEF-4A16-85F4-C756E4E16D95}"/>
              </a:ext>
            </a:extLst>
          </p:cNvPr>
          <p:cNvSpPr/>
          <p:nvPr/>
        </p:nvSpPr>
        <p:spPr>
          <a:xfrm>
            <a:off x="4937358" y="1357955"/>
            <a:ext cx="933918" cy="1001284"/>
          </a:xfrm>
          <a:custGeom>
            <a:avLst/>
            <a:gdLst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71115 w 933917"/>
              <a:gd name="connsiteY14" fmla="*/ 471531 h 989870"/>
              <a:gd name="connsiteX15" fmla="*/ 151102 w 933917"/>
              <a:gd name="connsiteY15" fmla="*/ 349602 h 989870"/>
              <a:gd name="connsiteX16" fmla="*/ 43901 w 933917"/>
              <a:gd name="connsiteY16" fmla="*/ 13001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71115 w 933917"/>
              <a:gd name="connsiteY14" fmla="*/ 471531 h 989870"/>
              <a:gd name="connsiteX15" fmla="*/ 151102 w 933917"/>
              <a:gd name="connsiteY15" fmla="*/ 349602 h 989870"/>
              <a:gd name="connsiteX16" fmla="*/ 25428 w 933917"/>
              <a:gd name="connsiteY16" fmla="*/ 15464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49563 w 933917"/>
              <a:gd name="connsiteY14" fmla="*/ 462294 h 989870"/>
              <a:gd name="connsiteX15" fmla="*/ 151102 w 933917"/>
              <a:gd name="connsiteY15" fmla="*/ 349602 h 989870"/>
              <a:gd name="connsiteX16" fmla="*/ 25428 w 933917"/>
              <a:gd name="connsiteY16" fmla="*/ 15464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49563 w 933917"/>
              <a:gd name="connsiteY14" fmla="*/ 462294 h 989870"/>
              <a:gd name="connsiteX15" fmla="*/ 86447 w 933917"/>
              <a:gd name="connsiteY15" fmla="*/ 235687 h 989870"/>
              <a:gd name="connsiteX16" fmla="*/ 25428 w 933917"/>
              <a:gd name="connsiteY16" fmla="*/ 15464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49563 w 933917"/>
              <a:gd name="connsiteY14" fmla="*/ 462294 h 989870"/>
              <a:gd name="connsiteX15" fmla="*/ 188825 w 933917"/>
              <a:gd name="connsiteY15" fmla="*/ 360009 h 989870"/>
              <a:gd name="connsiteX16" fmla="*/ 86447 w 933917"/>
              <a:gd name="connsiteY16" fmla="*/ 235687 h 989870"/>
              <a:gd name="connsiteX17" fmla="*/ 25428 w 933917"/>
              <a:gd name="connsiteY17" fmla="*/ 154644 h 989870"/>
              <a:gd name="connsiteX18" fmla="*/ 0 w 933917"/>
              <a:gd name="connsiteY18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293420 w 933917"/>
              <a:gd name="connsiteY13" fmla="*/ 578473 h 989870"/>
              <a:gd name="connsiteX14" fmla="*/ 249563 w 933917"/>
              <a:gd name="connsiteY14" fmla="*/ 462294 h 989870"/>
              <a:gd name="connsiteX15" fmla="*/ 188825 w 933917"/>
              <a:gd name="connsiteY15" fmla="*/ 360009 h 989870"/>
              <a:gd name="connsiteX16" fmla="*/ 86447 w 933917"/>
              <a:gd name="connsiteY16" fmla="*/ 235687 h 989870"/>
              <a:gd name="connsiteX17" fmla="*/ 25428 w 933917"/>
              <a:gd name="connsiteY17" fmla="*/ 154644 h 989870"/>
              <a:gd name="connsiteX18" fmla="*/ 0 w 933917"/>
              <a:gd name="connsiteY18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0495 w 933917"/>
              <a:gd name="connsiteY8" fmla="*/ 869268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293420 w 933917"/>
              <a:gd name="connsiteY13" fmla="*/ 578473 h 989870"/>
              <a:gd name="connsiteX14" fmla="*/ 249563 w 933917"/>
              <a:gd name="connsiteY14" fmla="*/ 462294 h 989870"/>
              <a:gd name="connsiteX15" fmla="*/ 188825 w 933917"/>
              <a:gd name="connsiteY15" fmla="*/ 360009 h 989870"/>
              <a:gd name="connsiteX16" fmla="*/ 86447 w 933917"/>
              <a:gd name="connsiteY16" fmla="*/ 235687 h 989870"/>
              <a:gd name="connsiteX17" fmla="*/ 25428 w 933917"/>
              <a:gd name="connsiteY17" fmla="*/ 154644 h 989870"/>
              <a:gd name="connsiteX18" fmla="*/ 0 w 933917"/>
              <a:gd name="connsiteY18" fmla="*/ 0 h 989870"/>
              <a:gd name="connsiteX0" fmla="*/ 0 w 933917"/>
              <a:gd name="connsiteY0" fmla="*/ 0 h 1002859"/>
              <a:gd name="connsiteX1" fmla="*/ 13734 w 933917"/>
              <a:gd name="connsiteY1" fmla="*/ 0 h 1002859"/>
              <a:gd name="connsiteX2" fmla="*/ 14424 w 933917"/>
              <a:gd name="connsiteY2" fmla="*/ 800 h 1002859"/>
              <a:gd name="connsiteX3" fmla="*/ 847532 w 933917"/>
              <a:gd name="connsiteY3" fmla="*/ 871472 h 1002859"/>
              <a:gd name="connsiteX4" fmla="*/ 933911 w 933917"/>
              <a:gd name="connsiteY4" fmla="*/ 908554 h 1002859"/>
              <a:gd name="connsiteX5" fmla="*/ 933911 w 933917"/>
              <a:gd name="connsiteY5" fmla="*/ 909902 h 1002859"/>
              <a:gd name="connsiteX6" fmla="*/ 869262 w 933917"/>
              <a:gd name="connsiteY6" fmla="*/ 974366 h 1002859"/>
              <a:gd name="connsiteX7" fmla="*/ 762523 w 933917"/>
              <a:gd name="connsiteY7" fmla="*/ 894245 h 1002859"/>
              <a:gd name="connsiteX8" fmla="*/ 670495 w 933917"/>
              <a:gd name="connsiteY8" fmla="*/ 869268 h 1002859"/>
              <a:gd name="connsiteX9" fmla="*/ 584624 w 933917"/>
              <a:gd name="connsiteY9" fmla="*/ 812412 h 1002859"/>
              <a:gd name="connsiteX10" fmla="*/ 538370 w 933917"/>
              <a:gd name="connsiteY10" fmla="*/ 741252 h 1002859"/>
              <a:gd name="connsiteX11" fmla="*/ 456537 w 933917"/>
              <a:gd name="connsiteY11" fmla="*/ 702115 h 1002859"/>
              <a:gd name="connsiteX12" fmla="*/ 369577 w 933917"/>
              <a:gd name="connsiteY12" fmla="*/ 638958 h 1002859"/>
              <a:gd name="connsiteX13" fmla="*/ 293420 w 933917"/>
              <a:gd name="connsiteY13" fmla="*/ 578473 h 1002859"/>
              <a:gd name="connsiteX14" fmla="*/ 249563 w 933917"/>
              <a:gd name="connsiteY14" fmla="*/ 462294 h 1002859"/>
              <a:gd name="connsiteX15" fmla="*/ 188825 w 933917"/>
              <a:gd name="connsiteY15" fmla="*/ 360009 h 1002859"/>
              <a:gd name="connsiteX16" fmla="*/ 86447 w 933917"/>
              <a:gd name="connsiteY16" fmla="*/ 235687 h 1002859"/>
              <a:gd name="connsiteX17" fmla="*/ 25428 w 933917"/>
              <a:gd name="connsiteY17" fmla="*/ 154644 h 1002859"/>
              <a:gd name="connsiteX18" fmla="*/ 0 w 933917"/>
              <a:gd name="connsiteY18" fmla="*/ 0 h 1002859"/>
              <a:gd name="connsiteX0" fmla="*/ 0 w 933918"/>
              <a:gd name="connsiteY0" fmla="*/ 0 h 1001284"/>
              <a:gd name="connsiteX1" fmla="*/ 13734 w 933918"/>
              <a:gd name="connsiteY1" fmla="*/ 0 h 1001284"/>
              <a:gd name="connsiteX2" fmla="*/ 14424 w 933918"/>
              <a:gd name="connsiteY2" fmla="*/ 800 h 1001284"/>
              <a:gd name="connsiteX3" fmla="*/ 847532 w 933918"/>
              <a:gd name="connsiteY3" fmla="*/ 871472 h 1001284"/>
              <a:gd name="connsiteX4" fmla="*/ 933911 w 933918"/>
              <a:gd name="connsiteY4" fmla="*/ 908554 h 1001284"/>
              <a:gd name="connsiteX5" fmla="*/ 933911 w 933918"/>
              <a:gd name="connsiteY5" fmla="*/ 909902 h 1001284"/>
              <a:gd name="connsiteX6" fmla="*/ 869262 w 933918"/>
              <a:gd name="connsiteY6" fmla="*/ 974366 h 1001284"/>
              <a:gd name="connsiteX7" fmla="*/ 740972 w 933918"/>
              <a:gd name="connsiteY7" fmla="*/ 921954 h 1001284"/>
              <a:gd name="connsiteX8" fmla="*/ 670495 w 933918"/>
              <a:gd name="connsiteY8" fmla="*/ 869268 h 1001284"/>
              <a:gd name="connsiteX9" fmla="*/ 584624 w 933918"/>
              <a:gd name="connsiteY9" fmla="*/ 812412 h 1001284"/>
              <a:gd name="connsiteX10" fmla="*/ 538370 w 933918"/>
              <a:gd name="connsiteY10" fmla="*/ 741252 h 1001284"/>
              <a:gd name="connsiteX11" fmla="*/ 456537 w 933918"/>
              <a:gd name="connsiteY11" fmla="*/ 702115 h 1001284"/>
              <a:gd name="connsiteX12" fmla="*/ 369577 w 933918"/>
              <a:gd name="connsiteY12" fmla="*/ 638958 h 1001284"/>
              <a:gd name="connsiteX13" fmla="*/ 293420 w 933918"/>
              <a:gd name="connsiteY13" fmla="*/ 578473 h 1001284"/>
              <a:gd name="connsiteX14" fmla="*/ 249563 w 933918"/>
              <a:gd name="connsiteY14" fmla="*/ 462294 h 1001284"/>
              <a:gd name="connsiteX15" fmla="*/ 188825 w 933918"/>
              <a:gd name="connsiteY15" fmla="*/ 360009 h 1001284"/>
              <a:gd name="connsiteX16" fmla="*/ 86447 w 933918"/>
              <a:gd name="connsiteY16" fmla="*/ 235687 h 1001284"/>
              <a:gd name="connsiteX17" fmla="*/ 25428 w 933918"/>
              <a:gd name="connsiteY17" fmla="*/ 154644 h 1001284"/>
              <a:gd name="connsiteX18" fmla="*/ 0 w 933918"/>
              <a:gd name="connsiteY18" fmla="*/ 0 h 1001284"/>
              <a:gd name="connsiteX0" fmla="*/ 0 w 933918"/>
              <a:gd name="connsiteY0" fmla="*/ 0 h 1001284"/>
              <a:gd name="connsiteX1" fmla="*/ 13734 w 933918"/>
              <a:gd name="connsiteY1" fmla="*/ 0 h 1001284"/>
              <a:gd name="connsiteX2" fmla="*/ 14424 w 933918"/>
              <a:gd name="connsiteY2" fmla="*/ 800 h 1001284"/>
              <a:gd name="connsiteX3" fmla="*/ 847532 w 933918"/>
              <a:gd name="connsiteY3" fmla="*/ 871472 h 1001284"/>
              <a:gd name="connsiteX4" fmla="*/ 933911 w 933918"/>
              <a:gd name="connsiteY4" fmla="*/ 908554 h 1001284"/>
              <a:gd name="connsiteX5" fmla="*/ 933911 w 933918"/>
              <a:gd name="connsiteY5" fmla="*/ 909902 h 1001284"/>
              <a:gd name="connsiteX6" fmla="*/ 869262 w 933918"/>
              <a:gd name="connsiteY6" fmla="*/ 974366 h 1001284"/>
              <a:gd name="connsiteX7" fmla="*/ 740972 w 933918"/>
              <a:gd name="connsiteY7" fmla="*/ 921954 h 1001284"/>
              <a:gd name="connsiteX8" fmla="*/ 670495 w 933918"/>
              <a:gd name="connsiteY8" fmla="*/ 869268 h 1001284"/>
              <a:gd name="connsiteX9" fmla="*/ 584624 w 933918"/>
              <a:gd name="connsiteY9" fmla="*/ 812412 h 1001284"/>
              <a:gd name="connsiteX10" fmla="*/ 538370 w 933918"/>
              <a:gd name="connsiteY10" fmla="*/ 741252 h 1001284"/>
              <a:gd name="connsiteX11" fmla="*/ 456537 w 933918"/>
              <a:gd name="connsiteY11" fmla="*/ 702115 h 1001284"/>
              <a:gd name="connsiteX12" fmla="*/ 369577 w 933918"/>
              <a:gd name="connsiteY12" fmla="*/ 638958 h 1001284"/>
              <a:gd name="connsiteX13" fmla="*/ 293420 w 933918"/>
              <a:gd name="connsiteY13" fmla="*/ 578473 h 1001284"/>
              <a:gd name="connsiteX14" fmla="*/ 249563 w 933918"/>
              <a:gd name="connsiteY14" fmla="*/ 462294 h 1001284"/>
              <a:gd name="connsiteX15" fmla="*/ 127249 w 933918"/>
              <a:gd name="connsiteY15" fmla="*/ 363088 h 1001284"/>
              <a:gd name="connsiteX16" fmla="*/ 86447 w 933918"/>
              <a:gd name="connsiteY16" fmla="*/ 235687 h 1001284"/>
              <a:gd name="connsiteX17" fmla="*/ 25428 w 933918"/>
              <a:gd name="connsiteY17" fmla="*/ 154644 h 1001284"/>
              <a:gd name="connsiteX18" fmla="*/ 0 w 933918"/>
              <a:gd name="connsiteY18" fmla="*/ 0 h 1001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3918" h="1001284">
                <a:moveTo>
                  <a:pt x="0" y="0"/>
                </a:moveTo>
                <a:lnTo>
                  <a:pt x="13734" y="0"/>
                </a:lnTo>
                <a:lnTo>
                  <a:pt x="14424" y="800"/>
                </a:lnTo>
                <a:cubicBezTo>
                  <a:pt x="187714" y="235353"/>
                  <a:pt x="301254" y="615571"/>
                  <a:pt x="847532" y="871472"/>
                </a:cubicBezTo>
                <a:lnTo>
                  <a:pt x="933911" y="908554"/>
                </a:lnTo>
                <a:lnTo>
                  <a:pt x="933911" y="909902"/>
                </a:lnTo>
                <a:cubicBezTo>
                  <a:pt x="934493" y="1068174"/>
                  <a:pt x="901418" y="972357"/>
                  <a:pt x="869262" y="974366"/>
                </a:cubicBezTo>
                <a:cubicBezTo>
                  <a:pt x="837106" y="976375"/>
                  <a:pt x="774100" y="939470"/>
                  <a:pt x="740972" y="921954"/>
                </a:cubicBezTo>
                <a:cubicBezTo>
                  <a:pt x="707844" y="904438"/>
                  <a:pt x="696553" y="887525"/>
                  <a:pt x="670495" y="869268"/>
                </a:cubicBezTo>
                <a:cubicBezTo>
                  <a:pt x="644437" y="851011"/>
                  <a:pt x="606645" y="833748"/>
                  <a:pt x="584624" y="812412"/>
                </a:cubicBezTo>
                <a:cubicBezTo>
                  <a:pt x="562603" y="791076"/>
                  <a:pt x="559718" y="759635"/>
                  <a:pt x="538370" y="741252"/>
                </a:cubicBezTo>
                <a:cubicBezTo>
                  <a:pt x="517022" y="722869"/>
                  <a:pt x="470176" y="728207"/>
                  <a:pt x="456537" y="702115"/>
                </a:cubicBezTo>
                <a:cubicBezTo>
                  <a:pt x="442898" y="676023"/>
                  <a:pt x="396763" y="659565"/>
                  <a:pt x="369577" y="638958"/>
                </a:cubicBezTo>
                <a:cubicBezTo>
                  <a:pt x="342391" y="618351"/>
                  <a:pt x="313422" y="607917"/>
                  <a:pt x="293420" y="578473"/>
                </a:cubicBezTo>
                <a:cubicBezTo>
                  <a:pt x="273418" y="549029"/>
                  <a:pt x="277258" y="498191"/>
                  <a:pt x="249563" y="462294"/>
                </a:cubicBezTo>
                <a:cubicBezTo>
                  <a:pt x="221868" y="426397"/>
                  <a:pt x="154435" y="400856"/>
                  <a:pt x="127249" y="363088"/>
                </a:cubicBezTo>
                <a:cubicBezTo>
                  <a:pt x="100063" y="325320"/>
                  <a:pt x="111114" y="269914"/>
                  <a:pt x="86447" y="235687"/>
                </a:cubicBezTo>
                <a:cubicBezTo>
                  <a:pt x="14563" y="147216"/>
                  <a:pt x="39836" y="193925"/>
                  <a:pt x="25428" y="154644"/>
                </a:cubicBezTo>
                <a:cubicBezTo>
                  <a:pt x="11020" y="115363"/>
                  <a:pt x="25366" y="123071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E9379F-84A7-495B-BF24-12FE62619D85}"/>
              </a:ext>
            </a:extLst>
          </p:cNvPr>
          <p:cNvSpPr txBox="1"/>
          <p:nvPr/>
        </p:nvSpPr>
        <p:spPr>
          <a:xfrm>
            <a:off x="5317871" y="1433574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Errors returned or lost traffic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F546CA-4507-4997-9A97-E66A562B7A5F}"/>
              </a:ext>
            </a:extLst>
          </p:cNvPr>
          <p:cNvCxnSpPr>
            <a:cxnSpLocks/>
          </p:cNvCxnSpPr>
          <p:nvPr/>
        </p:nvCxnSpPr>
        <p:spPr>
          <a:xfrm flipV="1">
            <a:off x="5317871" y="1577454"/>
            <a:ext cx="0" cy="327546"/>
          </a:xfrm>
          <a:prstGeom prst="line">
            <a:avLst/>
          </a:prstGeom>
          <a:ln w="15875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16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39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4" grpId="0"/>
      <p:bldP spid="24" grpId="1"/>
      <p:bldP spid="18" grpId="0" animBg="1"/>
      <p:bldP spid="18" grpId="1" animBg="1"/>
      <p:bldP spid="35" grpId="0" animBg="1"/>
      <p:bldP spid="26" grpId="0"/>
      <p:bldP spid="2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F609BE-E460-4FB9-80BF-1DDF12BB7E7E}"/>
              </a:ext>
            </a:extLst>
          </p:cNvPr>
          <p:cNvSpPr/>
          <p:nvPr/>
        </p:nvSpPr>
        <p:spPr>
          <a:xfrm>
            <a:off x="1711903" y="1148598"/>
            <a:ext cx="5630022" cy="1950353"/>
          </a:xfrm>
          <a:custGeom>
            <a:avLst/>
            <a:gdLst>
              <a:gd name="connsiteX0" fmla="*/ 0 w 5876697"/>
              <a:gd name="connsiteY0" fmla="*/ 0 h 601483"/>
              <a:gd name="connsiteX1" fmla="*/ 5876697 w 5876697"/>
              <a:gd name="connsiteY1" fmla="*/ 0 h 601483"/>
              <a:gd name="connsiteX2" fmla="*/ 5876697 w 5876697"/>
              <a:gd name="connsiteY2" fmla="*/ 601483 h 601483"/>
              <a:gd name="connsiteX3" fmla="*/ 0 w 5876697"/>
              <a:gd name="connsiteY3" fmla="*/ 601483 h 601483"/>
              <a:gd name="connsiteX4" fmla="*/ 0 w 5876697"/>
              <a:gd name="connsiteY4" fmla="*/ 0 h 601483"/>
              <a:gd name="connsiteX0" fmla="*/ 0 w 5876697"/>
              <a:gd name="connsiteY0" fmla="*/ 1318259 h 1919742"/>
              <a:gd name="connsiteX1" fmla="*/ 3060271 w 5876697"/>
              <a:gd name="connsiteY1" fmla="*/ 0 h 1919742"/>
              <a:gd name="connsiteX2" fmla="*/ 5876697 w 5876697"/>
              <a:gd name="connsiteY2" fmla="*/ 1318259 h 1919742"/>
              <a:gd name="connsiteX3" fmla="*/ 5876697 w 5876697"/>
              <a:gd name="connsiteY3" fmla="*/ 1919742 h 1919742"/>
              <a:gd name="connsiteX4" fmla="*/ 0 w 5876697"/>
              <a:gd name="connsiteY4" fmla="*/ 1919742 h 1919742"/>
              <a:gd name="connsiteX5" fmla="*/ 0 w 5876697"/>
              <a:gd name="connsiteY5" fmla="*/ 1318259 h 1919742"/>
              <a:gd name="connsiteX0" fmla="*/ 0 w 5876697"/>
              <a:gd name="connsiteY0" fmla="*/ 1328864 h 1930347"/>
              <a:gd name="connsiteX1" fmla="*/ 3060271 w 5876697"/>
              <a:gd name="connsiteY1" fmla="*/ 10605 h 1930347"/>
              <a:gd name="connsiteX2" fmla="*/ 5876697 w 5876697"/>
              <a:gd name="connsiteY2" fmla="*/ 1328864 h 1930347"/>
              <a:gd name="connsiteX3" fmla="*/ 5876697 w 5876697"/>
              <a:gd name="connsiteY3" fmla="*/ 1930347 h 1930347"/>
              <a:gd name="connsiteX4" fmla="*/ 0 w 5876697"/>
              <a:gd name="connsiteY4" fmla="*/ 1930347 h 1930347"/>
              <a:gd name="connsiteX5" fmla="*/ 0 w 5876697"/>
              <a:gd name="connsiteY5" fmla="*/ 1328864 h 1930347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41574 h 1943057"/>
              <a:gd name="connsiteX1" fmla="*/ 3098371 w 5876697"/>
              <a:gd name="connsiteY1" fmla="*/ 8075 h 1943057"/>
              <a:gd name="connsiteX2" fmla="*/ 5876697 w 5876697"/>
              <a:gd name="connsiteY2" fmla="*/ 1341574 h 1943057"/>
              <a:gd name="connsiteX3" fmla="*/ 5876697 w 5876697"/>
              <a:gd name="connsiteY3" fmla="*/ 1943057 h 1943057"/>
              <a:gd name="connsiteX4" fmla="*/ 0 w 5876697"/>
              <a:gd name="connsiteY4" fmla="*/ 1943057 h 1943057"/>
              <a:gd name="connsiteX5" fmla="*/ 0 w 5876697"/>
              <a:gd name="connsiteY5" fmla="*/ 1341574 h 1943057"/>
              <a:gd name="connsiteX0" fmla="*/ 0 w 5876697"/>
              <a:gd name="connsiteY0" fmla="*/ 1333688 h 1935171"/>
              <a:gd name="connsiteX1" fmla="*/ 3098371 w 5876697"/>
              <a:gd name="connsiteY1" fmla="*/ 189 h 1935171"/>
              <a:gd name="connsiteX2" fmla="*/ 5876697 w 5876697"/>
              <a:gd name="connsiteY2" fmla="*/ 1333688 h 1935171"/>
              <a:gd name="connsiteX3" fmla="*/ 5876697 w 5876697"/>
              <a:gd name="connsiteY3" fmla="*/ 1935171 h 1935171"/>
              <a:gd name="connsiteX4" fmla="*/ 0 w 5876697"/>
              <a:gd name="connsiteY4" fmla="*/ 1935171 h 1935171"/>
              <a:gd name="connsiteX5" fmla="*/ 0 w 5876697"/>
              <a:gd name="connsiteY5" fmla="*/ 1333688 h 1935171"/>
              <a:gd name="connsiteX0" fmla="*/ 0 w 5876697"/>
              <a:gd name="connsiteY0" fmla="*/ 1356543 h 1958026"/>
              <a:gd name="connsiteX1" fmla="*/ 2770711 w 5876697"/>
              <a:gd name="connsiteY1" fmla="*/ 184 h 1958026"/>
              <a:gd name="connsiteX2" fmla="*/ 5876697 w 5876697"/>
              <a:gd name="connsiteY2" fmla="*/ 1356543 h 1958026"/>
              <a:gd name="connsiteX3" fmla="*/ 5876697 w 5876697"/>
              <a:gd name="connsiteY3" fmla="*/ 1958026 h 1958026"/>
              <a:gd name="connsiteX4" fmla="*/ 0 w 5876697"/>
              <a:gd name="connsiteY4" fmla="*/ 1958026 h 1958026"/>
              <a:gd name="connsiteX5" fmla="*/ 0 w 5876697"/>
              <a:gd name="connsiteY5" fmla="*/ 1356543 h 1958026"/>
              <a:gd name="connsiteX0" fmla="*/ 0 w 5876697"/>
              <a:gd name="connsiteY0" fmla="*/ 1356420 h 1957903"/>
              <a:gd name="connsiteX1" fmla="*/ 2770711 w 5876697"/>
              <a:gd name="connsiteY1" fmla="*/ 61 h 1957903"/>
              <a:gd name="connsiteX2" fmla="*/ 5876697 w 5876697"/>
              <a:gd name="connsiteY2" fmla="*/ 1356420 h 1957903"/>
              <a:gd name="connsiteX3" fmla="*/ 5876697 w 5876697"/>
              <a:gd name="connsiteY3" fmla="*/ 1957903 h 1957903"/>
              <a:gd name="connsiteX4" fmla="*/ 0 w 5876697"/>
              <a:gd name="connsiteY4" fmla="*/ 1957903 h 1957903"/>
              <a:gd name="connsiteX5" fmla="*/ 0 w 5876697"/>
              <a:gd name="connsiteY5" fmla="*/ 1356420 h 1957903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09 h 1958192"/>
              <a:gd name="connsiteX1" fmla="*/ 2770711 w 5876697"/>
              <a:gd name="connsiteY1" fmla="*/ 350 h 1958192"/>
              <a:gd name="connsiteX2" fmla="*/ 5876697 w 5876697"/>
              <a:gd name="connsiteY2" fmla="*/ 1356709 h 1958192"/>
              <a:gd name="connsiteX3" fmla="*/ 5876697 w 5876697"/>
              <a:gd name="connsiteY3" fmla="*/ 1958192 h 1958192"/>
              <a:gd name="connsiteX4" fmla="*/ 0 w 5876697"/>
              <a:gd name="connsiteY4" fmla="*/ 1958192 h 1958192"/>
              <a:gd name="connsiteX5" fmla="*/ 0 w 5876697"/>
              <a:gd name="connsiteY5" fmla="*/ 1356709 h 1958192"/>
              <a:gd name="connsiteX0" fmla="*/ 0 w 5876697"/>
              <a:gd name="connsiteY0" fmla="*/ 1349091 h 1950574"/>
              <a:gd name="connsiteX1" fmla="*/ 2961211 w 5876697"/>
              <a:gd name="connsiteY1" fmla="*/ 352 h 1950574"/>
              <a:gd name="connsiteX2" fmla="*/ 5876697 w 5876697"/>
              <a:gd name="connsiteY2" fmla="*/ 1349091 h 1950574"/>
              <a:gd name="connsiteX3" fmla="*/ 5876697 w 5876697"/>
              <a:gd name="connsiteY3" fmla="*/ 1950574 h 1950574"/>
              <a:gd name="connsiteX4" fmla="*/ 0 w 5876697"/>
              <a:gd name="connsiteY4" fmla="*/ 1950574 h 1950574"/>
              <a:gd name="connsiteX5" fmla="*/ 0 w 5876697"/>
              <a:gd name="connsiteY5" fmla="*/ 1349091 h 1950574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6697" h="1950353">
                <a:moveTo>
                  <a:pt x="0" y="1348870"/>
                </a:moveTo>
                <a:cubicBezTo>
                  <a:pt x="2793010" y="1310770"/>
                  <a:pt x="2096061" y="-15109"/>
                  <a:pt x="2961211" y="131"/>
                </a:cubicBezTo>
                <a:cubicBezTo>
                  <a:pt x="3800960" y="5211"/>
                  <a:pt x="3109088" y="1328550"/>
                  <a:pt x="5876697" y="1348870"/>
                </a:cubicBezTo>
                <a:lnTo>
                  <a:pt x="5876697" y="1950353"/>
                </a:lnTo>
                <a:lnTo>
                  <a:pt x="0" y="1950353"/>
                </a:lnTo>
                <a:lnTo>
                  <a:pt x="0" y="13488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59ED3-B02D-4C91-B880-F236CD1F9864}"/>
              </a:ext>
            </a:extLst>
          </p:cNvPr>
          <p:cNvGrpSpPr/>
          <p:nvPr/>
        </p:nvGrpSpPr>
        <p:grpSpPr>
          <a:xfrm>
            <a:off x="1706095" y="711050"/>
            <a:ext cx="5876699" cy="2387901"/>
            <a:chOff x="1903321" y="551869"/>
            <a:chExt cx="5876699" cy="31771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152479-F776-4383-A247-100CBFDACBA9}"/>
                </a:ext>
              </a:extLst>
            </p:cNvPr>
            <p:cNvCxnSpPr/>
            <p:nvPr/>
          </p:nvCxnSpPr>
          <p:spPr>
            <a:xfrm>
              <a:off x="1903321" y="551869"/>
              <a:ext cx="0" cy="3177152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438E7-A767-498B-9718-6993EAE77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322" y="3721400"/>
              <a:ext cx="5876698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25E64B-80FA-4510-ADDD-BEE6FEB8167A}"/>
              </a:ext>
            </a:extLst>
          </p:cNvPr>
          <p:cNvSpPr txBox="1"/>
          <p:nvPr/>
        </p:nvSpPr>
        <p:spPr>
          <a:xfrm>
            <a:off x="1131624" y="449580"/>
            <a:ext cx="699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D246-10BE-4D83-98DD-5C7152588B8A}"/>
              </a:ext>
            </a:extLst>
          </p:cNvPr>
          <p:cNvSpPr txBox="1"/>
          <p:nvPr/>
        </p:nvSpPr>
        <p:spPr>
          <a:xfrm>
            <a:off x="7582794" y="2947029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95B0A-7C27-4121-88B5-F05E8E49AB5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41925" y="2488859"/>
            <a:ext cx="0" cy="610092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AFCB81-F638-46E3-A008-8F1BB5213BEC}"/>
              </a:ext>
            </a:extLst>
          </p:cNvPr>
          <p:cNvSpPr txBox="1"/>
          <p:nvPr/>
        </p:nvSpPr>
        <p:spPr>
          <a:xfrm>
            <a:off x="7347732" y="2435350"/>
            <a:ext cx="865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 hours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36BD1-F519-41A2-806B-B4F1C6167E4B}"/>
              </a:ext>
            </a:extLst>
          </p:cNvPr>
          <p:cNvCxnSpPr>
            <a:cxnSpLocks/>
          </p:cNvCxnSpPr>
          <p:nvPr/>
        </p:nvCxnSpPr>
        <p:spPr>
          <a:xfrm flipV="1">
            <a:off x="4956863" y="1030406"/>
            <a:ext cx="0" cy="327546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CFA50D-AAB5-42A9-AC99-81F81486FE94}"/>
              </a:ext>
            </a:extLst>
          </p:cNvPr>
          <p:cNvSpPr txBox="1"/>
          <p:nvPr/>
        </p:nvSpPr>
        <p:spPr>
          <a:xfrm>
            <a:off x="4937353" y="937576"/>
            <a:ext cx="10262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Issue starts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7B9DFC-2133-4978-AACE-C14CC817721D}"/>
              </a:ext>
            </a:extLst>
          </p:cNvPr>
          <p:cNvCxnSpPr>
            <a:cxnSpLocks/>
          </p:cNvCxnSpPr>
          <p:nvPr/>
        </p:nvCxnSpPr>
        <p:spPr>
          <a:xfrm flipV="1">
            <a:off x="5871264" y="2006221"/>
            <a:ext cx="0" cy="272955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BCEC84-7F13-41E4-ADF9-D2A731AB97B5}"/>
              </a:ext>
            </a:extLst>
          </p:cNvPr>
          <p:cNvSpPr txBox="1"/>
          <p:nvPr/>
        </p:nvSpPr>
        <p:spPr>
          <a:xfrm>
            <a:off x="5836409" y="1935488"/>
            <a:ext cx="9637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Issue ends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CF45C8-E902-4512-87BA-A8F7E9746E3C}"/>
              </a:ext>
            </a:extLst>
          </p:cNvPr>
          <p:cNvCxnSpPr/>
          <p:nvPr/>
        </p:nvCxnSpPr>
        <p:spPr>
          <a:xfrm flipH="1">
            <a:off x="1643572" y="1148598"/>
            <a:ext cx="124759" cy="0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70F271-8277-495B-ABBC-14BB00641F91}"/>
              </a:ext>
            </a:extLst>
          </p:cNvPr>
          <p:cNvSpPr txBox="1"/>
          <p:nvPr/>
        </p:nvSpPr>
        <p:spPr>
          <a:xfrm>
            <a:off x="1135532" y="996657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86865B-A0A2-4CEC-B4D4-C62C1CE2A5CB}"/>
              </a:ext>
            </a:extLst>
          </p:cNvPr>
          <p:cNvSpPr txBox="1"/>
          <p:nvPr/>
        </p:nvSpPr>
        <p:spPr>
          <a:xfrm>
            <a:off x="4024213" y="252057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Success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3438DE2-6AEF-4A16-85F4-C756E4E16D95}"/>
              </a:ext>
            </a:extLst>
          </p:cNvPr>
          <p:cNvSpPr/>
          <p:nvPr/>
        </p:nvSpPr>
        <p:spPr>
          <a:xfrm>
            <a:off x="4937358" y="1357955"/>
            <a:ext cx="933918" cy="1001284"/>
          </a:xfrm>
          <a:custGeom>
            <a:avLst/>
            <a:gdLst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71115 w 933917"/>
              <a:gd name="connsiteY14" fmla="*/ 471531 h 989870"/>
              <a:gd name="connsiteX15" fmla="*/ 151102 w 933917"/>
              <a:gd name="connsiteY15" fmla="*/ 349602 h 989870"/>
              <a:gd name="connsiteX16" fmla="*/ 43901 w 933917"/>
              <a:gd name="connsiteY16" fmla="*/ 13001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71115 w 933917"/>
              <a:gd name="connsiteY14" fmla="*/ 471531 h 989870"/>
              <a:gd name="connsiteX15" fmla="*/ 151102 w 933917"/>
              <a:gd name="connsiteY15" fmla="*/ 349602 h 989870"/>
              <a:gd name="connsiteX16" fmla="*/ 25428 w 933917"/>
              <a:gd name="connsiteY16" fmla="*/ 15464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49563 w 933917"/>
              <a:gd name="connsiteY14" fmla="*/ 462294 h 989870"/>
              <a:gd name="connsiteX15" fmla="*/ 151102 w 933917"/>
              <a:gd name="connsiteY15" fmla="*/ 349602 h 989870"/>
              <a:gd name="connsiteX16" fmla="*/ 25428 w 933917"/>
              <a:gd name="connsiteY16" fmla="*/ 15464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49563 w 933917"/>
              <a:gd name="connsiteY14" fmla="*/ 462294 h 989870"/>
              <a:gd name="connsiteX15" fmla="*/ 86447 w 933917"/>
              <a:gd name="connsiteY15" fmla="*/ 235687 h 989870"/>
              <a:gd name="connsiteX16" fmla="*/ 25428 w 933917"/>
              <a:gd name="connsiteY16" fmla="*/ 15464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49563 w 933917"/>
              <a:gd name="connsiteY14" fmla="*/ 462294 h 989870"/>
              <a:gd name="connsiteX15" fmla="*/ 188825 w 933917"/>
              <a:gd name="connsiteY15" fmla="*/ 360009 h 989870"/>
              <a:gd name="connsiteX16" fmla="*/ 86447 w 933917"/>
              <a:gd name="connsiteY16" fmla="*/ 235687 h 989870"/>
              <a:gd name="connsiteX17" fmla="*/ 25428 w 933917"/>
              <a:gd name="connsiteY17" fmla="*/ 154644 h 989870"/>
              <a:gd name="connsiteX18" fmla="*/ 0 w 933917"/>
              <a:gd name="connsiteY18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293420 w 933917"/>
              <a:gd name="connsiteY13" fmla="*/ 578473 h 989870"/>
              <a:gd name="connsiteX14" fmla="*/ 249563 w 933917"/>
              <a:gd name="connsiteY14" fmla="*/ 462294 h 989870"/>
              <a:gd name="connsiteX15" fmla="*/ 188825 w 933917"/>
              <a:gd name="connsiteY15" fmla="*/ 360009 h 989870"/>
              <a:gd name="connsiteX16" fmla="*/ 86447 w 933917"/>
              <a:gd name="connsiteY16" fmla="*/ 235687 h 989870"/>
              <a:gd name="connsiteX17" fmla="*/ 25428 w 933917"/>
              <a:gd name="connsiteY17" fmla="*/ 154644 h 989870"/>
              <a:gd name="connsiteX18" fmla="*/ 0 w 933917"/>
              <a:gd name="connsiteY18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0495 w 933917"/>
              <a:gd name="connsiteY8" fmla="*/ 869268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293420 w 933917"/>
              <a:gd name="connsiteY13" fmla="*/ 578473 h 989870"/>
              <a:gd name="connsiteX14" fmla="*/ 249563 w 933917"/>
              <a:gd name="connsiteY14" fmla="*/ 462294 h 989870"/>
              <a:gd name="connsiteX15" fmla="*/ 188825 w 933917"/>
              <a:gd name="connsiteY15" fmla="*/ 360009 h 989870"/>
              <a:gd name="connsiteX16" fmla="*/ 86447 w 933917"/>
              <a:gd name="connsiteY16" fmla="*/ 235687 h 989870"/>
              <a:gd name="connsiteX17" fmla="*/ 25428 w 933917"/>
              <a:gd name="connsiteY17" fmla="*/ 154644 h 989870"/>
              <a:gd name="connsiteX18" fmla="*/ 0 w 933917"/>
              <a:gd name="connsiteY18" fmla="*/ 0 h 989870"/>
              <a:gd name="connsiteX0" fmla="*/ 0 w 933917"/>
              <a:gd name="connsiteY0" fmla="*/ 0 h 1002859"/>
              <a:gd name="connsiteX1" fmla="*/ 13734 w 933917"/>
              <a:gd name="connsiteY1" fmla="*/ 0 h 1002859"/>
              <a:gd name="connsiteX2" fmla="*/ 14424 w 933917"/>
              <a:gd name="connsiteY2" fmla="*/ 800 h 1002859"/>
              <a:gd name="connsiteX3" fmla="*/ 847532 w 933917"/>
              <a:gd name="connsiteY3" fmla="*/ 871472 h 1002859"/>
              <a:gd name="connsiteX4" fmla="*/ 933911 w 933917"/>
              <a:gd name="connsiteY4" fmla="*/ 908554 h 1002859"/>
              <a:gd name="connsiteX5" fmla="*/ 933911 w 933917"/>
              <a:gd name="connsiteY5" fmla="*/ 909902 h 1002859"/>
              <a:gd name="connsiteX6" fmla="*/ 869262 w 933917"/>
              <a:gd name="connsiteY6" fmla="*/ 974366 h 1002859"/>
              <a:gd name="connsiteX7" fmla="*/ 762523 w 933917"/>
              <a:gd name="connsiteY7" fmla="*/ 894245 h 1002859"/>
              <a:gd name="connsiteX8" fmla="*/ 670495 w 933917"/>
              <a:gd name="connsiteY8" fmla="*/ 869268 h 1002859"/>
              <a:gd name="connsiteX9" fmla="*/ 584624 w 933917"/>
              <a:gd name="connsiteY9" fmla="*/ 812412 h 1002859"/>
              <a:gd name="connsiteX10" fmla="*/ 538370 w 933917"/>
              <a:gd name="connsiteY10" fmla="*/ 741252 h 1002859"/>
              <a:gd name="connsiteX11" fmla="*/ 456537 w 933917"/>
              <a:gd name="connsiteY11" fmla="*/ 702115 h 1002859"/>
              <a:gd name="connsiteX12" fmla="*/ 369577 w 933917"/>
              <a:gd name="connsiteY12" fmla="*/ 638958 h 1002859"/>
              <a:gd name="connsiteX13" fmla="*/ 293420 w 933917"/>
              <a:gd name="connsiteY13" fmla="*/ 578473 h 1002859"/>
              <a:gd name="connsiteX14" fmla="*/ 249563 w 933917"/>
              <a:gd name="connsiteY14" fmla="*/ 462294 h 1002859"/>
              <a:gd name="connsiteX15" fmla="*/ 188825 w 933917"/>
              <a:gd name="connsiteY15" fmla="*/ 360009 h 1002859"/>
              <a:gd name="connsiteX16" fmla="*/ 86447 w 933917"/>
              <a:gd name="connsiteY16" fmla="*/ 235687 h 1002859"/>
              <a:gd name="connsiteX17" fmla="*/ 25428 w 933917"/>
              <a:gd name="connsiteY17" fmla="*/ 154644 h 1002859"/>
              <a:gd name="connsiteX18" fmla="*/ 0 w 933917"/>
              <a:gd name="connsiteY18" fmla="*/ 0 h 1002859"/>
              <a:gd name="connsiteX0" fmla="*/ 0 w 933918"/>
              <a:gd name="connsiteY0" fmla="*/ 0 h 1001284"/>
              <a:gd name="connsiteX1" fmla="*/ 13734 w 933918"/>
              <a:gd name="connsiteY1" fmla="*/ 0 h 1001284"/>
              <a:gd name="connsiteX2" fmla="*/ 14424 w 933918"/>
              <a:gd name="connsiteY2" fmla="*/ 800 h 1001284"/>
              <a:gd name="connsiteX3" fmla="*/ 847532 w 933918"/>
              <a:gd name="connsiteY3" fmla="*/ 871472 h 1001284"/>
              <a:gd name="connsiteX4" fmla="*/ 933911 w 933918"/>
              <a:gd name="connsiteY4" fmla="*/ 908554 h 1001284"/>
              <a:gd name="connsiteX5" fmla="*/ 933911 w 933918"/>
              <a:gd name="connsiteY5" fmla="*/ 909902 h 1001284"/>
              <a:gd name="connsiteX6" fmla="*/ 869262 w 933918"/>
              <a:gd name="connsiteY6" fmla="*/ 974366 h 1001284"/>
              <a:gd name="connsiteX7" fmla="*/ 740972 w 933918"/>
              <a:gd name="connsiteY7" fmla="*/ 921954 h 1001284"/>
              <a:gd name="connsiteX8" fmla="*/ 670495 w 933918"/>
              <a:gd name="connsiteY8" fmla="*/ 869268 h 1001284"/>
              <a:gd name="connsiteX9" fmla="*/ 584624 w 933918"/>
              <a:gd name="connsiteY9" fmla="*/ 812412 h 1001284"/>
              <a:gd name="connsiteX10" fmla="*/ 538370 w 933918"/>
              <a:gd name="connsiteY10" fmla="*/ 741252 h 1001284"/>
              <a:gd name="connsiteX11" fmla="*/ 456537 w 933918"/>
              <a:gd name="connsiteY11" fmla="*/ 702115 h 1001284"/>
              <a:gd name="connsiteX12" fmla="*/ 369577 w 933918"/>
              <a:gd name="connsiteY12" fmla="*/ 638958 h 1001284"/>
              <a:gd name="connsiteX13" fmla="*/ 293420 w 933918"/>
              <a:gd name="connsiteY13" fmla="*/ 578473 h 1001284"/>
              <a:gd name="connsiteX14" fmla="*/ 249563 w 933918"/>
              <a:gd name="connsiteY14" fmla="*/ 462294 h 1001284"/>
              <a:gd name="connsiteX15" fmla="*/ 188825 w 933918"/>
              <a:gd name="connsiteY15" fmla="*/ 360009 h 1001284"/>
              <a:gd name="connsiteX16" fmla="*/ 86447 w 933918"/>
              <a:gd name="connsiteY16" fmla="*/ 235687 h 1001284"/>
              <a:gd name="connsiteX17" fmla="*/ 25428 w 933918"/>
              <a:gd name="connsiteY17" fmla="*/ 154644 h 1001284"/>
              <a:gd name="connsiteX18" fmla="*/ 0 w 933918"/>
              <a:gd name="connsiteY18" fmla="*/ 0 h 1001284"/>
              <a:gd name="connsiteX0" fmla="*/ 0 w 933918"/>
              <a:gd name="connsiteY0" fmla="*/ 0 h 1001284"/>
              <a:gd name="connsiteX1" fmla="*/ 13734 w 933918"/>
              <a:gd name="connsiteY1" fmla="*/ 0 h 1001284"/>
              <a:gd name="connsiteX2" fmla="*/ 14424 w 933918"/>
              <a:gd name="connsiteY2" fmla="*/ 800 h 1001284"/>
              <a:gd name="connsiteX3" fmla="*/ 847532 w 933918"/>
              <a:gd name="connsiteY3" fmla="*/ 871472 h 1001284"/>
              <a:gd name="connsiteX4" fmla="*/ 933911 w 933918"/>
              <a:gd name="connsiteY4" fmla="*/ 908554 h 1001284"/>
              <a:gd name="connsiteX5" fmla="*/ 933911 w 933918"/>
              <a:gd name="connsiteY5" fmla="*/ 909902 h 1001284"/>
              <a:gd name="connsiteX6" fmla="*/ 869262 w 933918"/>
              <a:gd name="connsiteY6" fmla="*/ 974366 h 1001284"/>
              <a:gd name="connsiteX7" fmla="*/ 740972 w 933918"/>
              <a:gd name="connsiteY7" fmla="*/ 921954 h 1001284"/>
              <a:gd name="connsiteX8" fmla="*/ 670495 w 933918"/>
              <a:gd name="connsiteY8" fmla="*/ 869268 h 1001284"/>
              <a:gd name="connsiteX9" fmla="*/ 584624 w 933918"/>
              <a:gd name="connsiteY9" fmla="*/ 812412 h 1001284"/>
              <a:gd name="connsiteX10" fmla="*/ 538370 w 933918"/>
              <a:gd name="connsiteY10" fmla="*/ 741252 h 1001284"/>
              <a:gd name="connsiteX11" fmla="*/ 456537 w 933918"/>
              <a:gd name="connsiteY11" fmla="*/ 702115 h 1001284"/>
              <a:gd name="connsiteX12" fmla="*/ 369577 w 933918"/>
              <a:gd name="connsiteY12" fmla="*/ 638958 h 1001284"/>
              <a:gd name="connsiteX13" fmla="*/ 293420 w 933918"/>
              <a:gd name="connsiteY13" fmla="*/ 578473 h 1001284"/>
              <a:gd name="connsiteX14" fmla="*/ 249563 w 933918"/>
              <a:gd name="connsiteY14" fmla="*/ 462294 h 1001284"/>
              <a:gd name="connsiteX15" fmla="*/ 127249 w 933918"/>
              <a:gd name="connsiteY15" fmla="*/ 363088 h 1001284"/>
              <a:gd name="connsiteX16" fmla="*/ 86447 w 933918"/>
              <a:gd name="connsiteY16" fmla="*/ 235687 h 1001284"/>
              <a:gd name="connsiteX17" fmla="*/ 25428 w 933918"/>
              <a:gd name="connsiteY17" fmla="*/ 154644 h 1001284"/>
              <a:gd name="connsiteX18" fmla="*/ 0 w 933918"/>
              <a:gd name="connsiteY18" fmla="*/ 0 h 1001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3918" h="1001284">
                <a:moveTo>
                  <a:pt x="0" y="0"/>
                </a:moveTo>
                <a:lnTo>
                  <a:pt x="13734" y="0"/>
                </a:lnTo>
                <a:lnTo>
                  <a:pt x="14424" y="800"/>
                </a:lnTo>
                <a:cubicBezTo>
                  <a:pt x="187714" y="235353"/>
                  <a:pt x="301254" y="615571"/>
                  <a:pt x="847532" y="871472"/>
                </a:cubicBezTo>
                <a:lnTo>
                  <a:pt x="933911" y="908554"/>
                </a:lnTo>
                <a:lnTo>
                  <a:pt x="933911" y="909902"/>
                </a:lnTo>
                <a:cubicBezTo>
                  <a:pt x="934493" y="1068174"/>
                  <a:pt x="901418" y="972357"/>
                  <a:pt x="869262" y="974366"/>
                </a:cubicBezTo>
                <a:cubicBezTo>
                  <a:pt x="837106" y="976375"/>
                  <a:pt x="774100" y="939470"/>
                  <a:pt x="740972" y="921954"/>
                </a:cubicBezTo>
                <a:cubicBezTo>
                  <a:pt x="707844" y="904438"/>
                  <a:pt x="696553" y="887525"/>
                  <a:pt x="670495" y="869268"/>
                </a:cubicBezTo>
                <a:cubicBezTo>
                  <a:pt x="644437" y="851011"/>
                  <a:pt x="606645" y="833748"/>
                  <a:pt x="584624" y="812412"/>
                </a:cubicBezTo>
                <a:cubicBezTo>
                  <a:pt x="562603" y="791076"/>
                  <a:pt x="559718" y="759635"/>
                  <a:pt x="538370" y="741252"/>
                </a:cubicBezTo>
                <a:cubicBezTo>
                  <a:pt x="517022" y="722869"/>
                  <a:pt x="470176" y="728207"/>
                  <a:pt x="456537" y="702115"/>
                </a:cubicBezTo>
                <a:cubicBezTo>
                  <a:pt x="442898" y="676023"/>
                  <a:pt x="396763" y="659565"/>
                  <a:pt x="369577" y="638958"/>
                </a:cubicBezTo>
                <a:cubicBezTo>
                  <a:pt x="342391" y="618351"/>
                  <a:pt x="313422" y="607917"/>
                  <a:pt x="293420" y="578473"/>
                </a:cubicBezTo>
                <a:cubicBezTo>
                  <a:pt x="273418" y="549029"/>
                  <a:pt x="277258" y="498191"/>
                  <a:pt x="249563" y="462294"/>
                </a:cubicBezTo>
                <a:cubicBezTo>
                  <a:pt x="221868" y="426397"/>
                  <a:pt x="154435" y="400856"/>
                  <a:pt x="127249" y="363088"/>
                </a:cubicBezTo>
                <a:cubicBezTo>
                  <a:pt x="100063" y="325320"/>
                  <a:pt x="111114" y="269914"/>
                  <a:pt x="86447" y="235687"/>
                </a:cubicBezTo>
                <a:cubicBezTo>
                  <a:pt x="14563" y="147216"/>
                  <a:pt x="39836" y="193925"/>
                  <a:pt x="25428" y="154644"/>
                </a:cubicBezTo>
                <a:cubicBezTo>
                  <a:pt x="11020" y="115363"/>
                  <a:pt x="25366" y="123071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E9379F-84A7-495B-BF24-12FE62619D85}"/>
              </a:ext>
            </a:extLst>
          </p:cNvPr>
          <p:cNvSpPr txBox="1"/>
          <p:nvPr/>
        </p:nvSpPr>
        <p:spPr>
          <a:xfrm>
            <a:off x="5317871" y="1433574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Errors returned or lost traffic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F546CA-4507-4997-9A97-E66A562B7A5F}"/>
              </a:ext>
            </a:extLst>
          </p:cNvPr>
          <p:cNvCxnSpPr>
            <a:cxnSpLocks/>
          </p:cNvCxnSpPr>
          <p:nvPr/>
        </p:nvCxnSpPr>
        <p:spPr>
          <a:xfrm flipV="1">
            <a:off x="5317871" y="1577454"/>
            <a:ext cx="0" cy="327546"/>
          </a:xfrm>
          <a:prstGeom prst="line">
            <a:avLst/>
          </a:prstGeom>
          <a:ln w="15875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1236C1-99C0-4859-BE33-B2CA1C00DD18}"/>
              </a:ext>
            </a:extLst>
          </p:cNvPr>
          <p:cNvSpPr txBox="1"/>
          <p:nvPr/>
        </p:nvSpPr>
        <p:spPr>
          <a:xfrm>
            <a:off x="3766330" y="3455130"/>
            <a:ext cx="1611339" cy="338554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Partial failures</a:t>
            </a:r>
            <a:endParaRPr lang="en-US" sz="20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6C9DA0-8F2A-4595-96E1-549BC60B9AB8}"/>
              </a:ext>
            </a:extLst>
          </p:cNvPr>
          <p:cNvSpPr txBox="1"/>
          <p:nvPr/>
        </p:nvSpPr>
        <p:spPr>
          <a:xfrm>
            <a:off x="1121401" y="3732026"/>
            <a:ext cx="6901248" cy="4001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Perfect availability over time, but success rate is impacted</a:t>
            </a:r>
          </a:p>
        </p:txBody>
      </p:sp>
    </p:spTree>
    <p:extLst>
      <p:ext uri="{BB962C8B-B14F-4D97-AF65-F5344CB8AC3E}">
        <p14:creationId xmlns:p14="http://schemas.microsoft.com/office/powerpoint/2010/main" val="3467678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04352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F609BE-E460-4FB9-80BF-1DDF12BB7E7E}"/>
              </a:ext>
            </a:extLst>
          </p:cNvPr>
          <p:cNvSpPr/>
          <p:nvPr/>
        </p:nvSpPr>
        <p:spPr>
          <a:xfrm>
            <a:off x="1711903" y="1148598"/>
            <a:ext cx="5630022" cy="1950353"/>
          </a:xfrm>
          <a:custGeom>
            <a:avLst/>
            <a:gdLst>
              <a:gd name="connsiteX0" fmla="*/ 0 w 5876697"/>
              <a:gd name="connsiteY0" fmla="*/ 0 h 601483"/>
              <a:gd name="connsiteX1" fmla="*/ 5876697 w 5876697"/>
              <a:gd name="connsiteY1" fmla="*/ 0 h 601483"/>
              <a:gd name="connsiteX2" fmla="*/ 5876697 w 5876697"/>
              <a:gd name="connsiteY2" fmla="*/ 601483 h 601483"/>
              <a:gd name="connsiteX3" fmla="*/ 0 w 5876697"/>
              <a:gd name="connsiteY3" fmla="*/ 601483 h 601483"/>
              <a:gd name="connsiteX4" fmla="*/ 0 w 5876697"/>
              <a:gd name="connsiteY4" fmla="*/ 0 h 601483"/>
              <a:gd name="connsiteX0" fmla="*/ 0 w 5876697"/>
              <a:gd name="connsiteY0" fmla="*/ 1318259 h 1919742"/>
              <a:gd name="connsiteX1" fmla="*/ 3060271 w 5876697"/>
              <a:gd name="connsiteY1" fmla="*/ 0 h 1919742"/>
              <a:gd name="connsiteX2" fmla="*/ 5876697 w 5876697"/>
              <a:gd name="connsiteY2" fmla="*/ 1318259 h 1919742"/>
              <a:gd name="connsiteX3" fmla="*/ 5876697 w 5876697"/>
              <a:gd name="connsiteY3" fmla="*/ 1919742 h 1919742"/>
              <a:gd name="connsiteX4" fmla="*/ 0 w 5876697"/>
              <a:gd name="connsiteY4" fmla="*/ 1919742 h 1919742"/>
              <a:gd name="connsiteX5" fmla="*/ 0 w 5876697"/>
              <a:gd name="connsiteY5" fmla="*/ 1318259 h 1919742"/>
              <a:gd name="connsiteX0" fmla="*/ 0 w 5876697"/>
              <a:gd name="connsiteY0" fmla="*/ 1328864 h 1930347"/>
              <a:gd name="connsiteX1" fmla="*/ 3060271 w 5876697"/>
              <a:gd name="connsiteY1" fmla="*/ 10605 h 1930347"/>
              <a:gd name="connsiteX2" fmla="*/ 5876697 w 5876697"/>
              <a:gd name="connsiteY2" fmla="*/ 1328864 h 1930347"/>
              <a:gd name="connsiteX3" fmla="*/ 5876697 w 5876697"/>
              <a:gd name="connsiteY3" fmla="*/ 1930347 h 1930347"/>
              <a:gd name="connsiteX4" fmla="*/ 0 w 5876697"/>
              <a:gd name="connsiteY4" fmla="*/ 1930347 h 1930347"/>
              <a:gd name="connsiteX5" fmla="*/ 0 w 5876697"/>
              <a:gd name="connsiteY5" fmla="*/ 1328864 h 1930347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26421 h 1927904"/>
              <a:gd name="connsiteX1" fmla="*/ 3060271 w 5876697"/>
              <a:gd name="connsiteY1" fmla="*/ 8162 h 1927904"/>
              <a:gd name="connsiteX2" fmla="*/ 5876697 w 5876697"/>
              <a:gd name="connsiteY2" fmla="*/ 1326421 h 1927904"/>
              <a:gd name="connsiteX3" fmla="*/ 5876697 w 5876697"/>
              <a:gd name="connsiteY3" fmla="*/ 1927904 h 1927904"/>
              <a:gd name="connsiteX4" fmla="*/ 0 w 5876697"/>
              <a:gd name="connsiteY4" fmla="*/ 1927904 h 1927904"/>
              <a:gd name="connsiteX5" fmla="*/ 0 w 5876697"/>
              <a:gd name="connsiteY5" fmla="*/ 1326421 h 1927904"/>
              <a:gd name="connsiteX0" fmla="*/ 0 w 5876697"/>
              <a:gd name="connsiteY0" fmla="*/ 1341574 h 1943057"/>
              <a:gd name="connsiteX1" fmla="*/ 3098371 w 5876697"/>
              <a:gd name="connsiteY1" fmla="*/ 8075 h 1943057"/>
              <a:gd name="connsiteX2" fmla="*/ 5876697 w 5876697"/>
              <a:gd name="connsiteY2" fmla="*/ 1341574 h 1943057"/>
              <a:gd name="connsiteX3" fmla="*/ 5876697 w 5876697"/>
              <a:gd name="connsiteY3" fmla="*/ 1943057 h 1943057"/>
              <a:gd name="connsiteX4" fmla="*/ 0 w 5876697"/>
              <a:gd name="connsiteY4" fmla="*/ 1943057 h 1943057"/>
              <a:gd name="connsiteX5" fmla="*/ 0 w 5876697"/>
              <a:gd name="connsiteY5" fmla="*/ 1341574 h 1943057"/>
              <a:gd name="connsiteX0" fmla="*/ 0 w 5876697"/>
              <a:gd name="connsiteY0" fmla="*/ 1333688 h 1935171"/>
              <a:gd name="connsiteX1" fmla="*/ 3098371 w 5876697"/>
              <a:gd name="connsiteY1" fmla="*/ 189 h 1935171"/>
              <a:gd name="connsiteX2" fmla="*/ 5876697 w 5876697"/>
              <a:gd name="connsiteY2" fmla="*/ 1333688 h 1935171"/>
              <a:gd name="connsiteX3" fmla="*/ 5876697 w 5876697"/>
              <a:gd name="connsiteY3" fmla="*/ 1935171 h 1935171"/>
              <a:gd name="connsiteX4" fmla="*/ 0 w 5876697"/>
              <a:gd name="connsiteY4" fmla="*/ 1935171 h 1935171"/>
              <a:gd name="connsiteX5" fmla="*/ 0 w 5876697"/>
              <a:gd name="connsiteY5" fmla="*/ 1333688 h 1935171"/>
              <a:gd name="connsiteX0" fmla="*/ 0 w 5876697"/>
              <a:gd name="connsiteY0" fmla="*/ 1356543 h 1958026"/>
              <a:gd name="connsiteX1" fmla="*/ 2770711 w 5876697"/>
              <a:gd name="connsiteY1" fmla="*/ 184 h 1958026"/>
              <a:gd name="connsiteX2" fmla="*/ 5876697 w 5876697"/>
              <a:gd name="connsiteY2" fmla="*/ 1356543 h 1958026"/>
              <a:gd name="connsiteX3" fmla="*/ 5876697 w 5876697"/>
              <a:gd name="connsiteY3" fmla="*/ 1958026 h 1958026"/>
              <a:gd name="connsiteX4" fmla="*/ 0 w 5876697"/>
              <a:gd name="connsiteY4" fmla="*/ 1958026 h 1958026"/>
              <a:gd name="connsiteX5" fmla="*/ 0 w 5876697"/>
              <a:gd name="connsiteY5" fmla="*/ 1356543 h 1958026"/>
              <a:gd name="connsiteX0" fmla="*/ 0 w 5876697"/>
              <a:gd name="connsiteY0" fmla="*/ 1356420 h 1957903"/>
              <a:gd name="connsiteX1" fmla="*/ 2770711 w 5876697"/>
              <a:gd name="connsiteY1" fmla="*/ 61 h 1957903"/>
              <a:gd name="connsiteX2" fmla="*/ 5876697 w 5876697"/>
              <a:gd name="connsiteY2" fmla="*/ 1356420 h 1957903"/>
              <a:gd name="connsiteX3" fmla="*/ 5876697 w 5876697"/>
              <a:gd name="connsiteY3" fmla="*/ 1957903 h 1957903"/>
              <a:gd name="connsiteX4" fmla="*/ 0 w 5876697"/>
              <a:gd name="connsiteY4" fmla="*/ 1957903 h 1957903"/>
              <a:gd name="connsiteX5" fmla="*/ 0 w 5876697"/>
              <a:gd name="connsiteY5" fmla="*/ 1356420 h 1957903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32 h 1958215"/>
              <a:gd name="connsiteX1" fmla="*/ 2770711 w 5876697"/>
              <a:gd name="connsiteY1" fmla="*/ 373 h 1958215"/>
              <a:gd name="connsiteX2" fmla="*/ 5876697 w 5876697"/>
              <a:gd name="connsiteY2" fmla="*/ 1356732 h 1958215"/>
              <a:gd name="connsiteX3" fmla="*/ 5876697 w 5876697"/>
              <a:gd name="connsiteY3" fmla="*/ 1958215 h 1958215"/>
              <a:gd name="connsiteX4" fmla="*/ 0 w 5876697"/>
              <a:gd name="connsiteY4" fmla="*/ 1958215 h 1958215"/>
              <a:gd name="connsiteX5" fmla="*/ 0 w 5876697"/>
              <a:gd name="connsiteY5" fmla="*/ 1356732 h 1958215"/>
              <a:gd name="connsiteX0" fmla="*/ 0 w 5876697"/>
              <a:gd name="connsiteY0" fmla="*/ 1356709 h 1958192"/>
              <a:gd name="connsiteX1" fmla="*/ 2770711 w 5876697"/>
              <a:gd name="connsiteY1" fmla="*/ 350 h 1958192"/>
              <a:gd name="connsiteX2" fmla="*/ 5876697 w 5876697"/>
              <a:gd name="connsiteY2" fmla="*/ 1356709 h 1958192"/>
              <a:gd name="connsiteX3" fmla="*/ 5876697 w 5876697"/>
              <a:gd name="connsiteY3" fmla="*/ 1958192 h 1958192"/>
              <a:gd name="connsiteX4" fmla="*/ 0 w 5876697"/>
              <a:gd name="connsiteY4" fmla="*/ 1958192 h 1958192"/>
              <a:gd name="connsiteX5" fmla="*/ 0 w 5876697"/>
              <a:gd name="connsiteY5" fmla="*/ 1356709 h 1958192"/>
              <a:gd name="connsiteX0" fmla="*/ 0 w 5876697"/>
              <a:gd name="connsiteY0" fmla="*/ 1349091 h 1950574"/>
              <a:gd name="connsiteX1" fmla="*/ 2961211 w 5876697"/>
              <a:gd name="connsiteY1" fmla="*/ 352 h 1950574"/>
              <a:gd name="connsiteX2" fmla="*/ 5876697 w 5876697"/>
              <a:gd name="connsiteY2" fmla="*/ 1349091 h 1950574"/>
              <a:gd name="connsiteX3" fmla="*/ 5876697 w 5876697"/>
              <a:gd name="connsiteY3" fmla="*/ 1950574 h 1950574"/>
              <a:gd name="connsiteX4" fmla="*/ 0 w 5876697"/>
              <a:gd name="connsiteY4" fmla="*/ 1950574 h 1950574"/>
              <a:gd name="connsiteX5" fmla="*/ 0 w 5876697"/>
              <a:gd name="connsiteY5" fmla="*/ 1349091 h 1950574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4 h 1950357"/>
              <a:gd name="connsiteX1" fmla="*/ 2961211 w 5876697"/>
              <a:gd name="connsiteY1" fmla="*/ 135 h 1950357"/>
              <a:gd name="connsiteX2" fmla="*/ 5876697 w 5876697"/>
              <a:gd name="connsiteY2" fmla="*/ 1348874 h 1950357"/>
              <a:gd name="connsiteX3" fmla="*/ 5876697 w 5876697"/>
              <a:gd name="connsiteY3" fmla="*/ 1950357 h 1950357"/>
              <a:gd name="connsiteX4" fmla="*/ 0 w 5876697"/>
              <a:gd name="connsiteY4" fmla="*/ 1950357 h 1950357"/>
              <a:gd name="connsiteX5" fmla="*/ 0 w 5876697"/>
              <a:gd name="connsiteY5" fmla="*/ 1348874 h 1950357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  <a:gd name="connsiteX0" fmla="*/ 0 w 5876697"/>
              <a:gd name="connsiteY0" fmla="*/ 1348870 h 1950353"/>
              <a:gd name="connsiteX1" fmla="*/ 2961211 w 5876697"/>
              <a:gd name="connsiteY1" fmla="*/ 131 h 1950353"/>
              <a:gd name="connsiteX2" fmla="*/ 5876697 w 5876697"/>
              <a:gd name="connsiteY2" fmla="*/ 1348870 h 1950353"/>
              <a:gd name="connsiteX3" fmla="*/ 5876697 w 5876697"/>
              <a:gd name="connsiteY3" fmla="*/ 1950353 h 1950353"/>
              <a:gd name="connsiteX4" fmla="*/ 0 w 5876697"/>
              <a:gd name="connsiteY4" fmla="*/ 1950353 h 1950353"/>
              <a:gd name="connsiteX5" fmla="*/ 0 w 5876697"/>
              <a:gd name="connsiteY5" fmla="*/ 1348870 h 195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6697" h="1950353">
                <a:moveTo>
                  <a:pt x="0" y="1348870"/>
                </a:moveTo>
                <a:cubicBezTo>
                  <a:pt x="2793010" y="1310770"/>
                  <a:pt x="2096061" y="-15109"/>
                  <a:pt x="2961211" y="131"/>
                </a:cubicBezTo>
                <a:cubicBezTo>
                  <a:pt x="3800960" y="5211"/>
                  <a:pt x="3109088" y="1328550"/>
                  <a:pt x="5876697" y="1348870"/>
                </a:cubicBezTo>
                <a:lnTo>
                  <a:pt x="5876697" y="1950353"/>
                </a:lnTo>
                <a:lnTo>
                  <a:pt x="0" y="1950353"/>
                </a:lnTo>
                <a:lnTo>
                  <a:pt x="0" y="13488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59ED3-B02D-4C91-B880-F236CD1F9864}"/>
              </a:ext>
            </a:extLst>
          </p:cNvPr>
          <p:cNvGrpSpPr/>
          <p:nvPr/>
        </p:nvGrpSpPr>
        <p:grpSpPr>
          <a:xfrm>
            <a:off x="1706095" y="711050"/>
            <a:ext cx="5876699" cy="2387901"/>
            <a:chOff x="1903321" y="551869"/>
            <a:chExt cx="5876699" cy="31771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152479-F776-4383-A247-100CBFDACBA9}"/>
                </a:ext>
              </a:extLst>
            </p:cNvPr>
            <p:cNvCxnSpPr/>
            <p:nvPr/>
          </p:nvCxnSpPr>
          <p:spPr>
            <a:xfrm>
              <a:off x="1903321" y="551869"/>
              <a:ext cx="0" cy="3177152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E438E7-A767-498B-9718-6993EAE77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3322" y="3721400"/>
              <a:ext cx="5876698" cy="0"/>
            </a:xfrm>
            <a:prstGeom prst="line">
              <a:avLst/>
            </a:prstGeom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25E64B-80FA-4510-ADDD-BEE6FEB8167A}"/>
              </a:ext>
            </a:extLst>
          </p:cNvPr>
          <p:cNvSpPr txBox="1"/>
          <p:nvPr/>
        </p:nvSpPr>
        <p:spPr>
          <a:xfrm>
            <a:off x="1131624" y="449580"/>
            <a:ext cx="699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Traffic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7D246-10BE-4D83-98DD-5C7152588B8A}"/>
              </a:ext>
            </a:extLst>
          </p:cNvPr>
          <p:cNvSpPr txBox="1"/>
          <p:nvPr/>
        </p:nvSpPr>
        <p:spPr>
          <a:xfrm>
            <a:off x="7582794" y="2947029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F95B0A-7C27-4121-88B5-F05E8E49AB5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41925" y="2488859"/>
            <a:ext cx="0" cy="610092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AFCB81-F638-46E3-A008-8F1BB5213BEC}"/>
              </a:ext>
            </a:extLst>
          </p:cNvPr>
          <p:cNvSpPr txBox="1"/>
          <p:nvPr/>
        </p:nvSpPr>
        <p:spPr>
          <a:xfrm>
            <a:off x="7347732" y="2435350"/>
            <a:ext cx="8659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 hours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36BD1-F519-41A2-806B-B4F1C6167E4B}"/>
              </a:ext>
            </a:extLst>
          </p:cNvPr>
          <p:cNvCxnSpPr>
            <a:cxnSpLocks/>
          </p:cNvCxnSpPr>
          <p:nvPr/>
        </p:nvCxnSpPr>
        <p:spPr>
          <a:xfrm flipV="1">
            <a:off x="4956863" y="1030406"/>
            <a:ext cx="0" cy="327546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CFA50D-AAB5-42A9-AC99-81F81486FE94}"/>
              </a:ext>
            </a:extLst>
          </p:cNvPr>
          <p:cNvSpPr txBox="1"/>
          <p:nvPr/>
        </p:nvSpPr>
        <p:spPr>
          <a:xfrm>
            <a:off x="4937353" y="937576"/>
            <a:ext cx="10262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Issue starts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7B9DFC-2133-4978-AACE-C14CC817721D}"/>
              </a:ext>
            </a:extLst>
          </p:cNvPr>
          <p:cNvCxnSpPr>
            <a:cxnSpLocks/>
          </p:cNvCxnSpPr>
          <p:nvPr/>
        </p:nvCxnSpPr>
        <p:spPr>
          <a:xfrm flipV="1">
            <a:off x="5871264" y="2006221"/>
            <a:ext cx="0" cy="272955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BCEC84-7F13-41E4-ADF9-D2A731AB97B5}"/>
              </a:ext>
            </a:extLst>
          </p:cNvPr>
          <p:cNvSpPr txBox="1"/>
          <p:nvPr/>
        </p:nvSpPr>
        <p:spPr>
          <a:xfrm>
            <a:off x="5836409" y="1935488"/>
            <a:ext cx="9637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Issue ends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CF45C8-E902-4512-87BA-A8F7E9746E3C}"/>
              </a:ext>
            </a:extLst>
          </p:cNvPr>
          <p:cNvCxnSpPr/>
          <p:nvPr/>
        </p:nvCxnSpPr>
        <p:spPr>
          <a:xfrm flipH="1">
            <a:off x="1643572" y="1148598"/>
            <a:ext cx="124759" cy="0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70F271-8277-495B-ABBC-14BB00641F91}"/>
              </a:ext>
            </a:extLst>
          </p:cNvPr>
          <p:cNvSpPr txBox="1"/>
          <p:nvPr/>
        </p:nvSpPr>
        <p:spPr>
          <a:xfrm>
            <a:off x="1135532" y="996657"/>
            <a:ext cx="5757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86865B-A0A2-4CEC-B4D4-C62C1CE2A5CB}"/>
              </a:ext>
            </a:extLst>
          </p:cNvPr>
          <p:cNvSpPr txBox="1"/>
          <p:nvPr/>
        </p:nvSpPr>
        <p:spPr>
          <a:xfrm>
            <a:off x="4024213" y="252057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Success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3438DE2-6AEF-4A16-85F4-C756E4E16D95}"/>
              </a:ext>
            </a:extLst>
          </p:cNvPr>
          <p:cNvSpPr/>
          <p:nvPr/>
        </p:nvSpPr>
        <p:spPr>
          <a:xfrm>
            <a:off x="4937358" y="1357955"/>
            <a:ext cx="933918" cy="1001284"/>
          </a:xfrm>
          <a:custGeom>
            <a:avLst/>
            <a:gdLst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71115 w 933917"/>
              <a:gd name="connsiteY14" fmla="*/ 471531 h 989870"/>
              <a:gd name="connsiteX15" fmla="*/ 151102 w 933917"/>
              <a:gd name="connsiteY15" fmla="*/ 349602 h 989870"/>
              <a:gd name="connsiteX16" fmla="*/ 43901 w 933917"/>
              <a:gd name="connsiteY16" fmla="*/ 13001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71115 w 933917"/>
              <a:gd name="connsiteY14" fmla="*/ 471531 h 989870"/>
              <a:gd name="connsiteX15" fmla="*/ 151102 w 933917"/>
              <a:gd name="connsiteY15" fmla="*/ 349602 h 989870"/>
              <a:gd name="connsiteX16" fmla="*/ 25428 w 933917"/>
              <a:gd name="connsiteY16" fmla="*/ 15464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49563 w 933917"/>
              <a:gd name="connsiteY14" fmla="*/ 462294 h 989870"/>
              <a:gd name="connsiteX15" fmla="*/ 151102 w 933917"/>
              <a:gd name="connsiteY15" fmla="*/ 349602 h 989870"/>
              <a:gd name="connsiteX16" fmla="*/ 25428 w 933917"/>
              <a:gd name="connsiteY16" fmla="*/ 15464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49563 w 933917"/>
              <a:gd name="connsiteY14" fmla="*/ 462294 h 989870"/>
              <a:gd name="connsiteX15" fmla="*/ 86447 w 933917"/>
              <a:gd name="connsiteY15" fmla="*/ 235687 h 989870"/>
              <a:gd name="connsiteX16" fmla="*/ 25428 w 933917"/>
              <a:gd name="connsiteY16" fmla="*/ 154644 h 989870"/>
              <a:gd name="connsiteX17" fmla="*/ 0 w 933917"/>
              <a:gd name="connsiteY17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342681 w 933917"/>
              <a:gd name="connsiteY13" fmla="*/ 538449 h 989870"/>
              <a:gd name="connsiteX14" fmla="*/ 249563 w 933917"/>
              <a:gd name="connsiteY14" fmla="*/ 462294 h 989870"/>
              <a:gd name="connsiteX15" fmla="*/ 188825 w 933917"/>
              <a:gd name="connsiteY15" fmla="*/ 360009 h 989870"/>
              <a:gd name="connsiteX16" fmla="*/ 86447 w 933917"/>
              <a:gd name="connsiteY16" fmla="*/ 235687 h 989870"/>
              <a:gd name="connsiteX17" fmla="*/ 25428 w 933917"/>
              <a:gd name="connsiteY17" fmla="*/ 154644 h 989870"/>
              <a:gd name="connsiteX18" fmla="*/ 0 w 933917"/>
              <a:gd name="connsiteY18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3573 w 933917"/>
              <a:gd name="connsiteY8" fmla="*/ 823086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293420 w 933917"/>
              <a:gd name="connsiteY13" fmla="*/ 578473 h 989870"/>
              <a:gd name="connsiteX14" fmla="*/ 249563 w 933917"/>
              <a:gd name="connsiteY14" fmla="*/ 462294 h 989870"/>
              <a:gd name="connsiteX15" fmla="*/ 188825 w 933917"/>
              <a:gd name="connsiteY15" fmla="*/ 360009 h 989870"/>
              <a:gd name="connsiteX16" fmla="*/ 86447 w 933917"/>
              <a:gd name="connsiteY16" fmla="*/ 235687 h 989870"/>
              <a:gd name="connsiteX17" fmla="*/ 25428 w 933917"/>
              <a:gd name="connsiteY17" fmla="*/ 154644 h 989870"/>
              <a:gd name="connsiteX18" fmla="*/ 0 w 933917"/>
              <a:gd name="connsiteY18" fmla="*/ 0 h 989870"/>
              <a:gd name="connsiteX0" fmla="*/ 0 w 933917"/>
              <a:gd name="connsiteY0" fmla="*/ 0 h 989870"/>
              <a:gd name="connsiteX1" fmla="*/ 13734 w 933917"/>
              <a:gd name="connsiteY1" fmla="*/ 0 h 989870"/>
              <a:gd name="connsiteX2" fmla="*/ 14424 w 933917"/>
              <a:gd name="connsiteY2" fmla="*/ 800 h 989870"/>
              <a:gd name="connsiteX3" fmla="*/ 847532 w 933917"/>
              <a:gd name="connsiteY3" fmla="*/ 871472 h 989870"/>
              <a:gd name="connsiteX4" fmla="*/ 933911 w 933917"/>
              <a:gd name="connsiteY4" fmla="*/ 908554 h 989870"/>
              <a:gd name="connsiteX5" fmla="*/ 933911 w 933917"/>
              <a:gd name="connsiteY5" fmla="*/ 909902 h 989870"/>
              <a:gd name="connsiteX6" fmla="*/ 869262 w 933917"/>
              <a:gd name="connsiteY6" fmla="*/ 940499 h 989870"/>
              <a:gd name="connsiteX7" fmla="*/ 762523 w 933917"/>
              <a:gd name="connsiteY7" fmla="*/ 894245 h 989870"/>
              <a:gd name="connsiteX8" fmla="*/ 670495 w 933917"/>
              <a:gd name="connsiteY8" fmla="*/ 869268 h 989870"/>
              <a:gd name="connsiteX9" fmla="*/ 584624 w 933917"/>
              <a:gd name="connsiteY9" fmla="*/ 812412 h 989870"/>
              <a:gd name="connsiteX10" fmla="*/ 538370 w 933917"/>
              <a:gd name="connsiteY10" fmla="*/ 741252 h 989870"/>
              <a:gd name="connsiteX11" fmla="*/ 456537 w 933917"/>
              <a:gd name="connsiteY11" fmla="*/ 702115 h 989870"/>
              <a:gd name="connsiteX12" fmla="*/ 369577 w 933917"/>
              <a:gd name="connsiteY12" fmla="*/ 638958 h 989870"/>
              <a:gd name="connsiteX13" fmla="*/ 293420 w 933917"/>
              <a:gd name="connsiteY13" fmla="*/ 578473 h 989870"/>
              <a:gd name="connsiteX14" fmla="*/ 249563 w 933917"/>
              <a:gd name="connsiteY14" fmla="*/ 462294 h 989870"/>
              <a:gd name="connsiteX15" fmla="*/ 188825 w 933917"/>
              <a:gd name="connsiteY15" fmla="*/ 360009 h 989870"/>
              <a:gd name="connsiteX16" fmla="*/ 86447 w 933917"/>
              <a:gd name="connsiteY16" fmla="*/ 235687 h 989870"/>
              <a:gd name="connsiteX17" fmla="*/ 25428 w 933917"/>
              <a:gd name="connsiteY17" fmla="*/ 154644 h 989870"/>
              <a:gd name="connsiteX18" fmla="*/ 0 w 933917"/>
              <a:gd name="connsiteY18" fmla="*/ 0 h 989870"/>
              <a:gd name="connsiteX0" fmla="*/ 0 w 933917"/>
              <a:gd name="connsiteY0" fmla="*/ 0 h 1002859"/>
              <a:gd name="connsiteX1" fmla="*/ 13734 w 933917"/>
              <a:gd name="connsiteY1" fmla="*/ 0 h 1002859"/>
              <a:gd name="connsiteX2" fmla="*/ 14424 w 933917"/>
              <a:gd name="connsiteY2" fmla="*/ 800 h 1002859"/>
              <a:gd name="connsiteX3" fmla="*/ 847532 w 933917"/>
              <a:gd name="connsiteY3" fmla="*/ 871472 h 1002859"/>
              <a:gd name="connsiteX4" fmla="*/ 933911 w 933917"/>
              <a:gd name="connsiteY4" fmla="*/ 908554 h 1002859"/>
              <a:gd name="connsiteX5" fmla="*/ 933911 w 933917"/>
              <a:gd name="connsiteY5" fmla="*/ 909902 h 1002859"/>
              <a:gd name="connsiteX6" fmla="*/ 869262 w 933917"/>
              <a:gd name="connsiteY6" fmla="*/ 974366 h 1002859"/>
              <a:gd name="connsiteX7" fmla="*/ 762523 w 933917"/>
              <a:gd name="connsiteY7" fmla="*/ 894245 h 1002859"/>
              <a:gd name="connsiteX8" fmla="*/ 670495 w 933917"/>
              <a:gd name="connsiteY8" fmla="*/ 869268 h 1002859"/>
              <a:gd name="connsiteX9" fmla="*/ 584624 w 933917"/>
              <a:gd name="connsiteY9" fmla="*/ 812412 h 1002859"/>
              <a:gd name="connsiteX10" fmla="*/ 538370 w 933917"/>
              <a:gd name="connsiteY10" fmla="*/ 741252 h 1002859"/>
              <a:gd name="connsiteX11" fmla="*/ 456537 w 933917"/>
              <a:gd name="connsiteY11" fmla="*/ 702115 h 1002859"/>
              <a:gd name="connsiteX12" fmla="*/ 369577 w 933917"/>
              <a:gd name="connsiteY12" fmla="*/ 638958 h 1002859"/>
              <a:gd name="connsiteX13" fmla="*/ 293420 w 933917"/>
              <a:gd name="connsiteY13" fmla="*/ 578473 h 1002859"/>
              <a:gd name="connsiteX14" fmla="*/ 249563 w 933917"/>
              <a:gd name="connsiteY14" fmla="*/ 462294 h 1002859"/>
              <a:gd name="connsiteX15" fmla="*/ 188825 w 933917"/>
              <a:gd name="connsiteY15" fmla="*/ 360009 h 1002859"/>
              <a:gd name="connsiteX16" fmla="*/ 86447 w 933917"/>
              <a:gd name="connsiteY16" fmla="*/ 235687 h 1002859"/>
              <a:gd name="connsiteX17" fmla="*/ 25428 w 933917"/>
              <a:gd name="connsiteY17" fmla="*/ 154644 h 1002859"/>
              <a:gd name="connsiteX18" fmla="*/ 0 w 933917"/>
              <a:gd name="connsiteY18" fmla="*/ 0 h 1002859"/>
              <a:gd name="connsiteX0" fmla="*/ 0 w 933918"/>
              <a:gd name="connsiteY0" fmla="*/ 0 h 1001284"/>
              <a:gd name="connsiteX1" fmla="*/ 13734 w 933918"/>
              <a:gd name="connsiteY1" fmla="*/ 0 h 1001284"/>
              <a:gd name="connsiteX2" fmla="*/ 14424 w 933918"/>
              <a:gd name="connsiteY2" fmla="*/ 800 h 1001284"/>
              <a:gd name="connsiteX3" fmla="*/ 847532 w 933918"/>
              <a:gd name="connsiteY3" fmla="*/ 871472 h 1001284"/>
              <a:gd name="connsiteX4" fmla="*/ 933911 w 933918"/>
              <a:gd name="connsiteY4" fmla="*/ 908554 h 1001284"/>
              <a:gd name="connsiteX5" fmla="*/ 933911 w 933918"/>
              <a:gd name="connsiteY5" fmla="*/ 909902 h 1001284"/>
              <a:gd name="connsiteX6" fmla="*/ 869262 w 933918"/>
              <a:gd name="connsiteY6" fmla="*/ 974366 h 1001284"/>
              <a:gd name="connsiteX7" fmla="*/ 740972 w 933918"/>
              <a:gd name="connsiteY7" fmla="*/ 921954 h 1001284"/>
              <a:gd name="connsiteX8" fmla="*/ 670495 w 933918"/>
              <a:gd name="connsiteY8" fmla="*/ 869268 h 1001284"/>
              <a:gd name="connsiteX9" fmla="*/ 584624 w 933918"/>
              <a:gd name="connsiteY9" fmla="*/ 812412 h 1001284"/>
              <a:gd name="connsiteX10" fmla="*/ 538370 w 933918"/>
              <a:gd name="connsiteY10" fmla="*/ 741252 h 1001284"/>
              <a:gd name="connsiteX11" fmla="*/ 456537 w 933918"/>
              <a:gd name="connsiteY11" fmla="*/ 702115 h 1001284"/>
              <a:gd name="connsiteX12" fmla="*/ 369577 w 933918"/>
              <a:gd name="connsiteY12" fmla="*/ 638958 h 1001284"/>
              <a:gd name="connsiteX13" fmla="*/ 293420 w 933918"/>
              <a:gd name="connsiteY13" fmla="*/ 578473 h 1001284"/>
              <a:gd name="connsiteX14" fmla="*/ 249563 w 933918"/>
              <a:gd name="connsiteY14" fmla="*/ 462294 h 1001284"/>
              <a:gd name="connsiteX15" fmla="*/ 188825 w 933918"/>
              <a:gd name="connsiteY15" fmla="*/ 360009 h 1001284"/>
              <a:gd name="connsiteX16" fmla="*/ 86447 w 933918"/>
              <a:gd name="connsiteY16" fmla="*/ 235687 h 1001284"/>
              <a:gd name="connsiteX17" fmla="*/ 25428 w 933918"/>
              <a:gd name="connsiteY17" fmla="*/ 154644 h 1001284"/>
              <a:gd name="connsiteX18" fmla="*/ 0 w 933918"/>
              <a:gd name="connsiteY18" fmla="*/ 0 h 1001284"/>
              <a:gd name="connsiteX0" fmla="*/ 0 w 933918"/>
              <a:gd name="connsiteY0" fmla="*/ 0 h 1001284"/>
              <a:gd name="connsiteX1" fmla="*/ 13734 w 933918"/>
              <a:gd name="connsiteY1" fmla="*/ 0 h 1001284"/>
              <a:gd name="connsiteX2" fmla="*/ 14424 w 933918"/>
              <a:gd name="connsiteY2" fmla="*/ 800 h 1001284"/>
              <a:gd name="connsiteX3" fmla="*/ 847532 w 933918"/>
              <a:gd name="connsiteY3" fmla="*/ 871472 h 1001284"/>
              <a:gd name="connsiteX4" fmla="*/ 933911 w 933918"/>
              <a:gd name="connsiteY4" fmla="*/ 908554 h 1001284"/>
              <a:gd name="connsiteX5" fmla="*/ 933911 w 933918"/>
              <a:gd name="connsiteY5" fmla="*/ 909902 h 1001284"/>
              <a:gd name="connsiteX6" fmla="*/ 869262 w 933918"/>
              <a:gd name="connsiteY6" fmla="*/ 974366 h 1001284"/>
              <a:gd name="connsiteX7" fmla="*/ 740972 w 933918"/>
              <a:gd name="connsiteY7" fmla="*/ 921954 h 1001284"/>
              <a:gd name="connsiteX8" fmla="*/ 670495 w 933918"/>
              <a:gd name="connsiteY8" fmla="*/ 869268 h 1001284"/>
              <a:gd name="connsiteX9" fmla="*/ 584624 w 933918"/>
              <a:gd name="connsiteY9" fmla="*/ 812412 h 1001284"/>
              <a:gd name="connsiteX10" fmla="*/ 538370 w 933918"/>
              <a:gd name="connsiteY10" fmla="*/ 741252 h 1001284"/>
              <a:gd name="connsiteX11" fmla="*/ 456537 w 933918"/>
              <a:gd name="connsiteY11" fmla="*/ 702115 h 1001284"/>
              <a:gd name="connsiteX12" fmla="*/ 369577 w 933918"/>
              <a:gd name="connsiteY12" fmla="*/ 638958 h 1001284"/>
              <a:gd name="connsiteX13" fmla="*/ 293420 w 933918"/>
              <a:gd name="connsiteY13" fmla="*/ 578473 h 1001284"/>
              <a:gd name="connsiteX14" fmla="*/ 249563 w 933918"/>
              <a:gd name="connsiteY14" fmla="*/ 462294 h 1001284"/>
              <a:gd name="connsiteX15" fmla="*/ 127249 w 933918"/>
              <a:gd name="connsiteY15" fmla="*/ 363088 h 1001284"/>
              <a:gd name="connsiteX16" fmla="*/ 86447 w 933918"/>
              <a:gd name="connsiteY16" fmla="*/ 235687 h 1001284"/>
              <a:gd name="connsiteX17" fmla="*/ 25428 w 933918"/>
              <a:gd name="connsiteY17" fmla="*/ 154644 h 1001284"/>
              <a:gd name="connsiteX18" fmla="*/ 0 w 933918"/>
              <a:gd name="connsiteY18" fmla="*/ 0 h 1001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3918" h="1001284">
                <a:moveTo>
                  <a:pt x="0" y="0"/>
                </a:moveTo>
                <a:lnTo>
                  <a:pt x="13734" y="0"/>
                </a:lnTo>
                <a:lnTo>
                  <a:pt x="14424" y="800"/>
                </a:lnTo>
                <a:cubicBezTo>
                  <a:pt x="187714" y="235353"/>
                  <a:pt x="301254" y="615571"/>
                  <a:pt x="847532" y="871472"/>
                </a:cubicBezTo>
                <a:lnTo>
                  <a:pt x="933911" y="908554"/>
                </a:lnTo>
                <a:lnTo>
                  <a:pt x="933911" y="909902"/>
                </a:lnTo>
                <a:cubicBezTo>
                  <a:pt x="934493" y="1068174"/>
                  <a:pt x="901418" y="972357"/>
                  <a:pt x="869262" y="974366"/>
                </a:cubicBezTo>
                <a:cubicBezTo>
                  <a:pt x="837106" y="976375"/>
                  <a:pt x="774100" y="939470"/>
                  <a:pt x="740972" y="921954"/>
                </a:cubicBezTo>
                <a:cubicBezTo>
                  <a:pt x="707844" y="904438"/>
                  <a:pt x="696553" y="887525"/>
                  <a:pt x="670495" y="869268"/>
                </a:cubicBezTo>
                <a:cubicBezTo>
                  <a:pt x="644437" y="851011"/>
                  <a:pt x="606645" y="833748"/>
                  <a:pt x="584624" y="812412"/>
                </a:cubicBezTo>
                <a:cubicBezTo>
                  <a:pt x="562603" y="791076"/>
                  <a:pt x="559718" y="759635"/>
                  <a:pt x="538370" y="741252"/>
                </a:cubicBezTo>
                <a:cubicBezTo>
                  <a:pt x="517022" y="722869"/>
                  <a:pt x="470176" y="728207"/>
                  <a:pt x="456537" y="702115"/>
                </a:cubicBezTo>
                <a:cubicBezTo>
                  <a:pt x="442898" y="676023"/>
                  <a:pt x="396763" y="659565"/>
                  <a:pt x="369577" y="638958"/>
                </a:cubicBezTo>
                <a:cubicBezTo>
                  <a:pt x="342391" y="618351"/>
                  <a:pt x="313422" y="607917"/>
                  <a:pt x="293420" y="578473"/>
                </a:cubicBezTo>
                <a:cubicBezTo>
                  <a:pt x="273418" y="549029"/>
                  <a:pt x="277258" y="498191"/>
                  <a:pt x="249563" y="462294"/>
                </a:cubicBezTo>
                <a:cubicBezTo>
                  <a:pt x="221868" y="426397"/>
                  <a:pt x="154435" y="400856"/>
                  <a:pt x="127249" y="363088"/>
                </a:cubicBezTo>
                <a:cubicBezTo>
                  <a:pt x="100063" y="325320"/>
                  <a:pt x="111114" y="269914"/>
                  <a:pt x="86447" y="235687"/>
                </a:cubicBezTo>
                <a:cubicBezTo>
                  <a:pt x="14563" y="147216"/>
                  <a:pt x="39836" y="193925"/>
                  <a:pt x="25428" y="154644"/>
                </a:cubicBezTo>
                <a:cubicBezTo>
                  <a:pt x="11020" y="115363"/>
                  <a:pt x="25366" y="123071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E9379F-84A7-495B-BF24-12FE62619D85}"/>
              </a:ext>
            </a:extLst>
          </p:cNvPr>
          <p:cNvSpPr txBox="1"/>
          <p:nvPr/>
        </p:nvSpPr>
        <p:spPr>
          <a:xfrm>
            <a:off x="5317871" y="1433574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Errors returned or lost traffic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F546CA-4507-4997-9A97-E66A562B7A5F}"/>
              </a:ext>
            </a:extLst>
          </p:cNvPr>
          <p:cNvCxnSpPr>
            <a:cxnSpLocks/>
          </p:cNvCxnSpPr>
          <p:nvPr/>
        </p:nvCxnSpPr>
        <p:spPr>
          <a:xfrm flipV="1">
            <a:off x="5317871" y="1577454"/>
            <a:ext cx="0" cy="327546"/>
          </a:xfrm>
          <a:prstGeom prst="line">
            <a:avLst/>
          </a:prstGeom>
          <a:ln w="15875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1236C1-99C0-4859-BE33-B2CA1C00DD18}"/>
              </a:ext>
            </a:extLst>
          </p:cNvPr>
          <p:cNvSpPr txBox="1"/>
          <p:nvPr/>
        </p:nvSpPr>
        <p:spPr>
          <a:xfrm>
            <a:off x="3766330" y="3300583"/>
            <a:ext cx="1611339" cy="338554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Partial failures</a:t>
            </a:r>
            <a:endParaRPr lang="en-US" sz="20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EEBEE0-578E-400D-A8DC-9E04DFD3854C}"/>
              </a:ext>
            </a:extLst>
          </p:cNvPr>
          <p:cNvGrpSpPr/>
          <p:nvPr/>
        </p:nvGrpSpPr>
        <p:grpSpPr>
          <a:xfrm>
            <a:off x="1655187" y="3622555"/>
            <a:ext cx="5833648" cy="707886"/>
            <a:chOff x="1655187" y="3577479"/>
            <a:chExt cx="5833648" cy="70788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06C9DA0-8F2A-4595-96E1-549BC60B9AB8}"/>
                </a:ext>
              </a:extLst>
            </p:cNvPr>
            <p:cNvSpPr txBox="1"/>
            <p:nvPr/>
          </p:nvSpPr>
          <p:spPr>
            <a:xfrm>
              <a:off x="1655187" y="3577479"/>
              <a:ext cx="5833648" cy="707886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Area of      divided by area of      </a:t>
              </a:r>
              <a:br>
                <a:rPr lang="en-US" sz="20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</a:br>
              <a:r>
                <a:rPr lang="en-US" sz="20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gives successful request weighted un-availability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CCC02F1-7E66-46FB-B513-85F1C9D19039}"/>
                </a:ext>
              </a:extLst>
            </p:cNvPr>
            <p:cNvSpPr/>
            <p:nvPr/>
          </p:nvSpPr>
          <p:spPr>
            <a:xfrm>
              <a:off x="6106512" y="3668277"/>
              <a:ext cx="203694" cy="2036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030E6DF-2B62-49D1-8237-8F0D2B325784}"/>
                </a:ext>
              </a:extLst>
            </p:cNvPr>
            <p:cNvSpPr/>
            <p:nvPr/>
          </p:nvSpPr>
          <p:spPr>
            <a:xfrm>
              <a:off x="3664483" y="3680285"/>
              <a:ext cx="203694" cy="20369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9677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5D17-506A-C248-9E9C-84474225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Modes and Effects Analysis - FMEA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7040D-3A96-DE41-89F1-A8D73382CB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551" y="1065213"/>
            <a:ext cx="2306442" cy="3179762"/>
          </a:xfrm>
        </p:spPr>
        <p:txBody>
          <a:bodyPr/>
          <a:lstStyle/>
          <a:p>
            <a:r>
              <a:rPr lang="en-US" dirty="0"/>
              <a:t>Systematic technique taught to mechanical and electrical engineers, but not to software engineers?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DA309F-F5DE-5C49-BE74-5544DBB2F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939" y="660677"/>
            <a:ext cx="3303173" cy="399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3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A4B5FA-7FCF-144D-8B0E-841FBA87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FMEA Severity, Probability, Detectability Scales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E224B7-23AA-424B-AA5B-18243826E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96" y="736468"/>
            <a:ext cx="3353097" cy="1904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D97478-1FB3-A046-956C-07CEB17C4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161" y="736468"/>
            <a:ext cx="3244241" cy="19042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EEE5A0-98B9-2C46-B10E-7091C3D2D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96" y="2827561"/>
            <a:ext cx="3269731" cy="18800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7CC57E-E553-EB4D-9998-9A617C07166B}"/>
              </a:ext>
            </a:extLst>
          </p:cNvPr>
          <p:cNvSpPr txBox="1"/>
          <p:nvPr/>
        </p:nvSpPr>
        <p:spPr>
          <a:xfrm>
            <a:off x="4394723" y="2929430"/>
            <a:ext cx="4147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RPN = Risk Priority Number</a:t>
            </a:r>
          </a:p>
          <a:p>
            <a:r>
              <a:rPr lang="en-US" dirty="0"/>
              <a:t>S x P x D from 1 to 1000</a:t>
            </a:r>
          </a:p>
          <a:p>
            <a:r>
              <a:rPr lang="en-US" dirty="0"/>
              <a:t>Exponential qualitative scale</a:t>
            </a:r>
          </a:p>
          <a:p>
            <a:r>
              <a:rPr lang="en-US" dirty="0"/>
              <a:t>1 – no effect, unlikely, see it coming</a:t>
            </a:r>
          </a:p>
          <a:p>
            <a:r>
              <a:rPr lang="en-US" dirty="0"/>
              <a:t>1000 – certain death with no warning</a:t>
            </a:r>
          </a:p>
          <a:p>
            <a:r>
              <a:rPr lang="en-US" dirty="0"/>
              <a:t>Detectability usually the easiest to fix</a:t>
            </a:r>
          </a:p>
        </p:txBody>
      </p:sp>
    </p:spTree>
    <p:extLst>
      <p:ext uri="{BB962C8B-B14F-4D97-AF65-F5344CB8AC3E}">
        <p14:creationId xmlns:p14="http://schemas.microsoft.com/office/powerpoint/2010/main" val="1179800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5D17-506A-C248-9E9C-84474225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Modes and Effects Analysis - FMEA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DA309F-F5DE-5C49-BE74-5544DBB2FA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" b="76626"/>
          <a:stretch/>
        </p:blipFill>
        <p:spPr>
          <a:xfrm>
            <a:off x="336789" y="848567"/>
            <a:ext cx="8406378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85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5D17-506A-C248-9E9C-84474225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Modes and Effects Analysis - FMEA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DA309F-F5DE-5C49-BE74-5544DBB2FA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" b="88941"/>
          <a:stretch/>
        </p:blipFill>
        <p:spPr>
          <a:xfrm>
            <a:off x="336789" y="848567"/>
            <a:ext cx="8406378" cy="10972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EE66CC-0840-BA48-B0AA-81BCBC784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64" b="48161"/>
          <a:stretch/>
        </p:blipFill>
        <p:spPr>
          <a:xfrm>
            <a:off x="336789" y="1945847"/>
            <a:ext cx="8406378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33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5D17-506A-C248-9E9C-84474225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Modes and Effects Analysis - FMEA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DA309F-F5DE-5C49-BE74-5544DBB2FA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" b="88941"/>
          <a:stretch/>
        </p:blipFill>
        <p:spPr>
          <a:xfrm>
            <a:off x="336789" y="848567"/>
            <a:ext cx="8406378" cy="10972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EE66CC-0840-BA48-B0AA-81BCBC784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90" b="18942"/>
          <a:stretch/>
        </p:blipFill>
        <p:spPr>
          <a:xfrm>
            <a:off x="336789" y="1978728"/>
            <a:ext cx="8406378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23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68B03-1335-4CA3-B694-7B77B53AD69E}"/>
              </a:ext>
            </a:extLst>
          </p:cNvPr>
          <p:cNvSpPr/>
          <p:nvPr/>
        </p:nvSpPr>
        <p:spPr>
          <a:xfrm>
            <a:off x="0" y="92125"/>
            <a:ext cx="9144000" cy="4521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1" name="Rectangle 210">
            <a:extLst>
              <a:ext uri="{FF2B5EF4-FFF2-40B4-BE49-F238E27FC236}">
                <a16:creationId xmlns:a16="http://schemas.microsoft.com/office/drawing/2014/main" id="{188DDB8B-80F1-4C2F-B08F-4CD67C4F2D6E}"/>
              </a:ext>
            </a:extLst>
          </p:cNvPr>
          <p:cNvSpPr/>
          <p:nvPr/>
        </p:nvSpPr>
        <p:spPr>
          <a:xfrm>
            <a:off x="0" y="4519739"/>
            <a:ext cx="9143996" cy="623761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FCC7CFF6-CD8C-4E87-AE72-D1A0D8E0E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045500EC-7FA7-48D4-9150-6460E8733AC8}"/>
              </a:ext>
            </a:extLst>
          </p:cNvPr>
          <p:cNvSpPr txBox="1"/>
          <p:nvPr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4B85E-E3A5-42A2-9344-BB944846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02" y="1789747"/>
            <a:ext cx="3364991" cy="806721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github.com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adrianco</a:t>
            </a:r>
            <a:r>
              <a:rPr lang="en-US" sz="2000" dirty="0">
                <a:solidFill>
                  <a:schemeClr val="bg1"/>
                </a:solidFill>
              </a:rPr>
              <a:t>/slides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9" name="Text Placeholder 1">
            <a:extLst>
              <a:ext uri="{FF2B5EF4-FFF2-40B4-BE49-F238E27FC236}">
                <a16:creationId xmlns:a16="http://schemas.microsoft.com/office/drawing/2014/main" id="{222493F6-F8C1-43F8-A9D4-555F172E2D1B}"/>
              </a:ext>
            </a:extLst>
          </p:cNvPr>
          <p:cNvSpPr txBox="1">
            <a:spLocks/>
          </p:cNvSpPr>
          <p:nvPr/>
        </p:nvSpPr>
        <p:spPr>
          <a:xfrm>
            <a:off x="2730500" y="2984454"/>
            <a:ext cx="3683000" cy="381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2"/>
                </a:solidFill>
              </a:rPr>
              <a:t>@</a:t>
            </a:r>
            <a:r>
              <a:rPr lang="en-US" sz="1500" dirty="0" err="1">
                <a:solidFill>
                  <a:schemeClr val="bg2"/>
                </a:solidFill>
              </a:rPr>
              <a:t>adrianco</a:t>
            </a:r>
            <a:endParaRPr lang="en-US" sz="1500" dirty="0">
              <a:solidFill>
                <a:schemeClr val="bg2"/>
              </a:solidFill>
            </a:endParaRP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BAC91B31-E695-43E7-8EBB-41528B88064F}"/>
              </a:ext>
            </a:extLst>
          </p:cNvPr>
          <p:cNvSpPr txBox="1">
            <a:spLocks/>
          </p:cNvSpPr>
          <p:nvPr/>
        </p:nvSpPr>
        <p:spPr>
          <a:xfrm>
            <a:off x="1551209" y="2658575"/>
            <a:ext cx="6041582" cy="76952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Adrian Cockcroft</a:t>
            </a:r>
          </a:p>
        </p:txBody>
      </p:sp>
    </p:spTree>
    <p:extLst>
      <p:ext uri="{BB962C8B-B14F-4D97-AF65-F5344CB8AC3E}">
        <p14:creationId xmlns:p14="http://schemas.microsoft.com/office/powerpoint/2010/main" val="167551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-4.5679E-6 L 0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9" grpId="0"/>
      <p:bldP spid="59" grpId="1"/>
      <p:bldP spid="60" grpId="0"/>
      <p:bldP spid="6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12049A8-1A4C-3742-8593-B99842DF131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2500" b="12500"/>
          <a:stretch>
            <a:fillRect/>
          </a:stretch>
        </p:blipFill>
        <p:spPr>
          <a:xfrm>
            <a:off x="-875899" y="-827772"/>
            <a:ext cx="9144000" cy="5143499"/>
          </a:xfrm>
        </p:spPr>
      </p:pic>
    </p:spTree>
    <p:extLst>
      <p:ext uri="{BB962C8B-B14F-4D97-AF65-F5344CB8AC3E}">
        <p14:creationId xmlns:p14="http://schemas.microsoft.com/office/powerpoint/2010/main" val="320998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4AC39F9C-160D-4C82-B214-5319752B69A9}"/>
              </a:ext>
            </a:extLst>
          </p:cNvPr>
          <p:cNvSpPr txBox="1">
            <a:spLocks/>
          </p:cNvSpPr>
          <p:nvPr/>
        </p:nvSpPr>
        <p:spPr>
          <a:xfrm>
            <a:off x="336789" y="1679820"/>
            <a:ext cx="2348354" cy="80672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What is the User </a:t>
            </a:r>
            <a:r>
              <a:rPr lang="en-US" sz="2800" dirty="0">
                <a:solidFill>
                  <a:schemeClr val="accent1"/>
                </a:solidFill>
              </a:rPr>
              <a:t>Need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B66F8D-0A89-41B8-A85B-04B5B97A8D5E}"/>
              </a:ext>
            </a:extLst>
          </p:cNvPr>
          <p:cNvCxnSpPr>
            <a:cxnSpLocks/>
          </p:cNvCxnSpPr>
          <p:nvPr/>
        </p:nvCxnSpPr>
        <p:spPr>
          <a:xfrm>
            <a:off x="2931146" y="2059503"/>
            <a:ext cx="1201415" cy="0"/>
          </a:xfrm>
          <a:prstGeom prst="line">
            <a:avLst/>
          </a:prstGeom>
          <a:ln w="222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3">
            <a:extLst>
              <a:ext uri="{FF2B5EF4-FFF2-40B4-BE49-F238E27FC236}">
                <a16:creationId xmlns:a16="http://schemas.microsoft.com/office/drawing/2014/main" id="{96A69220-16BF-4F74-81C2-64B80C366F6F}"/>
              </a:ext>
            </a:extLst>
          </p:cNvPr>
          <p:cNvSpPr/>
          <p:nvPr/>
        </p:nvSpPr>
        <p:spPr bwMode="auto">
          <a:xfrm rot="2700000">
            <a:off x="3850883" y="1933972"/>
            <a:ext cx="251058" cy="251058"/>
          </a:xfrm>
          <a:custGeom>
            <a:avLst/>
            <a:gdLst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  <a:gd name="connsiteX3" fmla="*/ 0 w 371366"/>
              <a:gd name="connsiteY3" fmla="*/ 371366 h 371366"/>
              <a:gd name="connsiteX4" fmla="*/ 0 w 371366"/>
              <a:gd name="connsiteY4" fmla="*/ 0 h 371366"/>
              <a:gd name="connsiteX0" fmla="*/ 0 w 371366"/>
              <a:gd name="connsiteY0" fmla="*/ 371366 h 462806"/>
              <a:gd name="connsiteX1" fmla="*/ 0 w 371366"/>
              <a:gd name="connsiteY1" fmla="*/ 0 h 462806"/>
              <a:gd name="connsiteX2" fmla="*/ 371366 w 371366"/>
              <a:gd name="connsiteY2" fmla="*/ 0 h 462806"/>
              <a:gd name="connsiteX3" fmla="*/ 371366 w 371366"/>
              <a:gd name="connsiteY3" fmla="*/ 371366 h 462806"/>
              <a:gd name="connsiteX4" fmla="*/ 91440 w 371366"/>
              <a:gd name="connsiteY4" fmla="*/ 462806 h 462806"/>
              <a:gd name="connsiteX0" fmla="*/ 0 w 371366"/>
              <a:gd name="connsiteY0" fmla="*/ 0 h 462806"/>
              <a:gd name="connsiteX1" fmla="*/ 371366 w 371366"/>
              <a:gd name="connsiteY1" fmla="*/ 0 h 462806"/>
              <a:gd name="connsiteX2" fmla="*/ 371366 w 371366"/>
              <a:gd name="connsiteY2" fmla="*/ 371366 h 462806"/>
              <a:gd name="connsiteX3" fmla="*/ 91440 w 371366"/>
              <a:gd name="connsiteY3" fmla="*/ 462806 h 462806"/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366" h="371366">
                <a:moveTo>
                  <a:pt x="0" y="0"/>
                </a:moveTo>
                <a:lnTo>
                  <a:pt x="371366" y="0"/>
                </a:lnTo>
                <a:lnTo>
                  <a:pt x="371366" y="371366"/>
                </a:lnTo>
              </a:path>
            </a:pathLst>
          </a:cu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B158B4D8-3FFD-4921-9BC7-879896B7CDB8}"/>
              </a:ext>
            </a:extLst>
          </p:cNvPr>
          <p:cNvSpPr txBox="1">
            <a:spLocks/>
          </p:cNvSpPr>
          <p:nvPr/>
        </p:nvSpPr>
        <p:spPr>
          <a:xfrm>
            <a:off x="10068092" y="624724"/>
            <a:ext cx="2385091" cy="536172"/>
          </a:xfrm>
          <a:prstGeom prst="rect">
            <a:avLst/>
          </a:prstGeom>
        </p:spPr>
        <p:txBody>
          <a:bodyPr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Safety</a:t>
            </a:r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C146CF76-F1A7-425D-8A1C-A5C2E6D9C629}"/>
              </a:ext>
            </a:extLst>
          </p:cNvPr>
          <p:cNvSpPr txBox="1">
            <a:spLocks/>
          </p:cNvSpPr>
          <p:nvPr/>
        </p:nvSpPr>
        <p:spPr>
          <a:xfrm>
            <a:off x="12745332" y="1260071"/>
            <a:ext cx="2385091" cy="536172"/>
          </a:xfrm>
          <a:prstGeom prst="rect">
            <a:avLst/>
          </a:prstGeom>
        </p:spPr>
        <p:txBody>
          <a:bodyPr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Availability</a:t>
            </a:r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A1E4E9B4-EB8A-4941-8355-1088D9C3D6B2}"/>
              </a:ext>
            </a:extLst>
          </p:cNvPr>
          <p:cNvSpPr txBox="1">
            <a:spLocks/>
          </p:cNvSpPr>
          <p:nvPr/>
        </p:nvSpPr>
        <p:spPr>
          <a:xfrm>
            <a:off x="15238428" y="1895417"/>
            <a:ext cx="2385091" cy="536172"/>
          </a:xfrm>
          <a:prstGeom prst="rect">
            <a:avLst/>
          </a:prstGeom>
        </p:spPr>
        <p:txBody>
          <a:bodyPr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Capacity</a:t>
            </a:r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C7FB9325-78D5-4B87-AAFA-221266CF75AF}"/>
              </a:ext>
            </a:extLst>
          </p:cNvPr>
          <p:cNvSpPr txBox="1">
            <a:spLocks/>
          </p:cNvSpPr>
          <p:nvPr/>
        </p:nvSpPr>
        <p:spPr>
          <a:xfrm>
            <a:off x="16972819" y="2530763"/>
            <a:ext cx="2385091" cy="536172"/>
          </a:xfrm>
          <a:prstGeom prst="rect">
            <a:avLst/>
          </a:prstGeom>
        </p:spPr>
        <p:txBody>
          <a:bodyPr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Durability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D34953F5-0C01-469B-9967-278F082DCA70}"/>
              </a:ext>
            </a:extLst>
          </p:cNvPr>
          <p:cNvSpPr txBox="1">
            <a:spLocks/>
          </p:cNvSpPr>
          <p:nvPr/>
        </p:nvSpPr>
        <p:spPr>
          <a:xfrm>
            <a:off x="19927994" y="3166110"/>
            <a:ext cx="2385091" cy="536172"/>
          </a:xfrm>
          <a:prstGeom prst="rect">
            <a:avLst/>
          </a:prstGeom>
        </p:spPr>
        <p:txBody>
          <a:bodyPr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Margins</a:t>
            </a:r>
          </a:p>
        </p:txBody>
      </p:sp>
      <p:grpSp>
        <p:nvGrpSpPr>
          <p:cNvPr id="66" name="Group 4">
            <a:extLst>
              <a:ext uri="{FF2B5EF4-FFF2-40B4-BE49-F238E27FC236}">
                <a16:creationId xmlns:a16="http://schemas.microsoft.com/office/drawing/2014/main" id="{27B5E4DD-A258-4F92-9206-A53BB08847E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51824" y="695903"/>
            <a:ext cx="323458" cy="408998"/>
            <a:chOff x="-6" y="18"/>
            <a:chExt cx="692" cy="875"/>
          </a:xfrm>
        </p:grpSpPr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BA068F9B-3A10-4C7B-A120-32055E3F8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" y="122"/>
              <a:ext cx="529" cy="687"/>
            </a:xfrm>
            <a:custGeom>
              <a:avLst/>
              <a:gdLst>
                <a:gd name="T0" fmla="*/ 0 w 252"/>
                <a:gd name="T1" fmla="*/ 22 h 328"/>
                <a:gd name="T2" fmla="*/ 126 w 252"/>
                <a:gd name="T3" fmla="*/ 0 h 328"/>
                <a:gd name="T4" fmla="*/ 252 w 252"/>
                <a:gd name="T5" fmla="*/ 22 h 328"/>
                <a:gd name="T6" fmla="*/ 252 w 252"/>
                <a:gd name="T7" fmla="*/ 263 h 328"/>
                <a:gd name="T8" fmla="*/ 126 w 252"/>
                <a:gd name="T9" fmla="*/ 328 h 328"/>
                <a:gd name="T10" fmla="*/ 0 w 252"/>
                <a:gd name="T11" fmla="*/ 263 h 328"/>
                <a:gd name="T12" fmla="*/ 0 w 252"/>
                <a:gd name="T13" fmla="*/ 22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328">
                  <a:moveTo>
                    <a:pt x="0" y="22"/>
                  </a:moveTo>
                  <a:cubicBezTo>
                    <a:pt x="0" y="22"/>
                    <a:pt x="79" y="57"/>
                    <a:pt x="126" y="0"/>
                  </a:cubicBezTo>
                  <a:cubicBezTo>
                    <a:pt x="126" y="0"/>
                    <a:pt x="172" y="45"/>
                    <a:pt x="252" y="22"/>
                  </a:cubicBezTo>
                  <a:cubicBezTo>
                    <a:pt x="252" y="263"/>
                    <a:pt x="252" y="263"/>
                    <a:pt x="252" y="263"/>
                  </a:cubicBezTo>
                  <a:cubicBezTo>
                    <a:pt x="126" y="328"/>
                    <a:pt x="126" y="328"/>
                    <a:pt x="126" y="328"/>
                  </a:cubicBezTo>
                  <a:cubicBezTo>
                    <a:pt x="0" y="263"/>
                    <a:pt x="0" y="263"/>
                    <a:pt x="0" y="263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2B5063"/>
            </a:solidFill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Line 5">
              <a:extLst>
                <a:ext uri="{FF2B5EF4-FFF2-40B4-BE49-F238E27FC236}">
                  <a16:creationId xmlns:a16="http://schemas.microsoft.com/office/drawing/2014/main" id="{DEACDA61-2DB8-4FD5-97FE-0C92D6918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" y="300"/>
              <a:ext cx="529" cy="136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6">
              <a:extLst>
                <a:ext uri="{FF2B5EF4-FFF2-40B4-BE49-F238E27FC236}">
                  <a16:creationId xmlns:a16="http://schemas.microsoft.com/office/drawing/2014/main" id="{2590B22C-D59A-4B21-AD22-F32BD77BC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" y="449"/>
              <a:ext cx="529" cy="136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4C1BB786-3388-4392-BDF6-0CFE555D2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" y="18"/>
              <a:ext cx="692" cy="875"/>
            </a:xfrm>
            <a:custGeom>
              <a:avLst/>
              <a:gdLst>
                <a:gd name="T0" fmla="*/ 322 w 330"/>
                <a:gd name="T1" fmla="*/ 20 h 418"/>
                <a:gd name="T2" fmla="*/ 165 w 330"/>
                <a:gd name="T3" fmla="*/ 0 h 418"/>
                <a:gd name="T4" fmla="*/ 165 w 330"/>
                <a:gd name="T5" fmla="*/ 0 h 418"/>
                <a:gd name="T6" fmla="*/ 164 w 330"/>
                <a:gd name="T7" fmla="*/ 0 h 418"/>
                <a:gd name="T8" fmla="*/ 8 w 330"/>
                <a:gd name="T9" fmla="*/ 20 h 418"/>
                <a:gd name="T10" fmla="*/ 8 w 330"/>
                <a:gd name="T11" fmla="*/ 336 h 418"/>
                <a:gd name="T12" fmla="*/ 165 w 330"/>
                <a:gd name="T13" fmla="*/ 418 h 418"/>
                <a:gd name="T14" fmla="*/ 165 w 330"/>
                <a:gd name="T15" fmla="*/ 418 h 418"/>
                <a:gd name="T16" fmla="*/ 165 w 330"/>
                <a:gd name="T17" fmla="*/ 418 h 418"/>
                <a:gd name="T18" fmla="*/ 322 w 330"/>
                <a:gd name="T19" fmla="*/ 336 h 418"/>
                <a:gd name="T20" fmla="*/ 322 w 330"/>
                <a:gd name="T21" fmla="*/ 336 h 418"/>
                <a:gd name="T22" fmla="*/ 322 w 330"/>
                <a:gd name="T23" fmla="*/ 2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0" h="418">
                  <a:moveTo>
                    <a:pt x="322" y="20"/>
                  </a:moveTo>
                  <a:cubicBezTo>
                    <a:pt x="330" y="14"/>
                    <a:pt x="221" y="85"/>
                    <a:pt x="165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12" y="84"/>
                    <a:pt x="0" y="14"/>
                    <a:pt x="8" y="20"/>
                  </a:cubicBezTo>
                  <a:cubicBezTo>
                    <a:pt x="8" y="336"/>
                    <a:pt x="8" y="336"/>
                    <a:pt x="8" y="336"/>
                  </a:cubicBezTo>
                  <a:cubicBezTo>
                    <a:pt x="165" y="418"/>
                    <a:pt x="165" y="418"/>
                    <a:pt x="165" y="418"/>
                  </a:cubicBezTo>
                  <a:cubicBezTo>
                    <a:pt x="165" y="418"/>
                    <a:pt x="165" y="418"/>
                    <a:pt x="165" y="418"/>
                  </a:cubicBezTo>
                  <a:cubicBezTo>
                    <a:pt x="165" y="418"/>
                    <a:pt x="165" y="418"/>
                    <a:pt x="165" y="418"/>
                  </a:cubicBezTo>
                  <a:cubicBezTo>
                    <a:pt x="322" y="336"/>
                    <a:pt x="322" y="336"/>
                    <a:pt x="322" y="336"/>
                  </a:cubicBezTo>
                  <a:cubicBezTo>
                    <a:pt x="322" y="336"/>
                    <a:pt x="322" y="336"/>
                    <a:pt x="322" y="336"/>
                  </a:cubicBezTo>
                  <a:cubicBezTo>
                    <a:pt x="322" y="20"/>
                    <a:pt x="322" y="20"/>
                    <a:pt x="322" y="20"/>
                  </a:cubicBezTo>
                  <a:close/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42">
            <a:extLst>
              <a:ext uri="{FF2B5EF4-FFF2-40B4-BE49-F238E27FC236}">
                <a16:creationId xmlns:a16="http://schemas.microsoft.com/office/drawing/2014/main" id="{393CE1C2-6E1E-4CB4-B059-629E8F7E1A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288244" y="1332083"/>
            <a:ext cx="405098" cy="397998"/>
            <a:chOff x="54" y="944"/>
            <a:chExt cx="913" cy="897"/>
          </a:xfrm>
        </p:grpSpPr>
        <p:sp>
          <p:nvSpPr>
            <p:cNvPr id="72" name="Rectangle 43">
              <a:extLst>
                <a:ext uri="{FF2B5EF4-FFF2-40B4-BE49-F238E27FC236}">
                  <a16:creationId xmlns:a16="http://schemas.microsoft.com/office/drawing/2014/main" id="{453EC65C-6CD7-48A7-958D-CD29179ED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1057"/>
              <a:ext cx="676" cy="677"/>
            </a:xfrm>
            <a:prstGeom prst="rect">
              <a:avLst/>
            </a:prstGeom>
            <a:solidFill>
              <a:srgbClr val="2B5063"/>
            </a:solidFill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44">
              <a:extLst>
                <a:ext uri="{FF2B5EF4-FFF2-40B4-BE49-F238E27FC236}">
                  <a16:creationId xmlns:a16="http://schemas.microsoft.com/office/drawing/2014/main" id="{AC23A910-E92D-47AB-AE74-2AA660920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" y="1143"/>
              <a:ext cx="117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45">
              <a:extLst>
                <a:ext uri="{FF2B5EF4-FFF2-40B4-BE49-F238E27FC236}">
                  <a16:creationId xmlns:a16="http://schemas.microsoft.com/office/drawing/2014/main" id="{AB88D693-2E90-4E02-8FDF-DE95A3D6E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" y="1143"/>
              <a:ext cx="0" cy="6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46">
              <a:extLst>
                <a:ext uri="{FF2B5EF4-FFF2-40B4-BE49-F238E27FC236}">
                  <a16:creationId xmlns:a16="http://schemas.microsoft.com/office/drawing/2014/main" id="{AB0BBCAF-8D1D-4187-BF71-848A0B2E8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" y="1143"/>
              <a:ext cx="117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47">
              <a:extLst>
                <a:ext uri="{FF2B5EF4-FFF2-40B4-BE49-F238E27FC236}">
                  <a16:creationId xmlns:a16="http://schemas.microsoft.com/office/drawing/2014/main" id="{41ECD191-167A-461B-9882-B5F1DD576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" y="1143"/>
              <a:ext cx="0" cy="6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48">
              <a:extLst>
                <a:ext uri="{FF2B5EF4-FFF2-40B4-BE49-F238E27FC236}">
                  <a16:creationId xmlns:a16="http://schemas.microsoft.com/office/drawing/2014/main" id="{81DE9895-CA90-482C-AC13-C0BB8FA69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1" y="1663"/>
              <a:ext cx="117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49">
              <a:extLst>
                <a:ext uri="{FF2B5EF4-FFF2-40B4-BE49-F238E27FC236}">
                  <a16:creationId xmlns:a16="http://schemas.microsoft.com/office/drawing/2014/main" id="{915CDFA3-2A70-4208-B7E4-82A6C25C3E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" y="1605"/>
              <a:ext cx="0" cy="58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50">
              <a:extLst>
                <a:ext uri="{FF2B5EF4-FFF2-40B4-BE49-F238E27FC236}">
                  <a16:creationId xmlns:a16="http://schemas.microsoft.com/office/drawing/2014/main" id="{2E89FFE5-88D1-4857-B906-A88DA6316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" y="1663"/>
              <a:ext cx="117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51">
              <a:extLst>
                <a:ext uri="{FF2B5EF4-FFF2-40B4-BE49-F238E27FC236}">
                  <a16:creationId xmlns:a16="http://schemas.microsoft.com/office/drawing/2014/main" id="{89AAE587-B792-46FE-93B2-D74254BAE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" y="1605"/>
              <a:ext cx="0" cy="58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2">
              <a:extLst>
                <a:ext uri="{FF2B5EF4-FFF2-40B4-BE49-F238E27FC236}">
                  <a16:creationId xmlns:a16="http://schemas.microsoft.com/office/drawing/2014/main" id="{8161319E-9D40-4AD9-B7E9-42967B7F1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1266"/>
              <a:ext cx="342" cy="245"/>
            </a:xfrm>
            <a:custGeom>
              <a:avLst/>
              <a:gdLst>
                <a:gd name="T0" fmla="*/ 0 w 342"/>
                <a:gd name="T1" fmla="*/ 146 h 245"/>
                <a:gd name="T2" fmla="*/ 98 w 342"/>
                <a:gd name="T3" fmla="*/ 245 h 245"/>
                <a:gd name="T4" fmla="*/ 342 w 342"/>
                <a:gd name="T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" h="245">
                  <a:moveTo>
                    <a:pt x="0" y="146"/>
                  </a:moveTo>
                  <a:lnTo>
                    <a:pt x="98" y="245"/>
                  </a:lnTo>
                  <a:lnTo>
                    <a:pt x="342" y="0"/>
                  </a:lnTo>
                </a:path>
              </a:pathLst>
            </a:cu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53">
              <a:extLst>
                <a:ext uri="{FF2B5EF4-FFF2-40B4-BE49-F238E27FC236}">
                  <a16:creationId xmlns:a16="http://schemas.microsoft.com/office/drawing/2014/main" id="{7F8322D1-8BFC-474A-8F14-03FD057F27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" y="1398"/>
              <a:ext cx="122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54">
              <a:extLst>
                <a:ext uri="{FF2B5EF4-FFF2-40B4-BE49-F238E27FC236}">
                  <a16:creationId xmlns:a16="http://schemas.microsoft.com/office/drawing/2014/main" id="{92E5BF73-268C-448C-A3E5-75F7D18C5D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4" y="1398"/>
              <a:ext cx="113" cy="0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55">
              <a:extLst>
                <a:ext uri="{FF2B5EF4-FFF2-40B4-BE49-F238E27FC236}">
                  <a16:creationId xmlns:a16="http://schemas.microsoft.com/office/drawing/2014/main" id="{45F2BB18-A2F7-4C91-9483-2ABD59887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" y="944"/>
              <a:ext cx="0" cy="113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56">
              <a:extLst>
                <a:ext uri="{FF2B5EF4-FFF2-40B4-BE49-F238E27FC236}">
                  <a16:creationId xmlns:a16="http://schemas.microsoft.com/office/drawing/2014/main" id="{45901D86-93EB-4DF9-813D-AF3E699DED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" y="1728"/>
              <a:ext cx="0" cy="113"/>
            </a:xfrm>
            <a:prstGeom prst="line">
              <a:avLst/>
            </a:prstGeom>
            <a:noFill/>
            <a:ln w="1587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1" name="Group 4">
            <a:extLst>
              <a:ext uri="{FF2B5EF4-FFF2-40B4-BE49-F238E27FC236}">
                <a16:creationId xmlns:a16="http://schemas.microsoft.com/office/drawing/2014/main" id="{542F6E8D-5CCA-421C-A101-95052C5413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774370" y="2048358"/>
            <a:ext cx="419039" cy="252882"/>
            <a:chOff x="2621" y="1462"/>
            <a:chExt cx="517" cy="312"/>
          </a:xfrm>
          <a:solidFill>
            <a:schemeClr val="tx1"/>
          </a:solidFill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4C1739BD-2EEC-4E69-905D-5BBAA9DBF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1" y="1462"/>
              <a:ext cx="517" cy="265"/>
            </a:xfrm>
            <a:custGeom>
              <a:avLst/>
              <a:gdLst>
                <a:gd name="T0" fmla="*/ 139 w 246"/>
                <a:gd name="T1" fmla="*/ 124 h 125"/>
                <a:gd name="T2" fmla="*/ 246 w 246"/>
                <a:gd name="T3" fmla="*/ 125 h 125"/>
                <a:gd name="T4" fmla="*/ 123 w 246"/>
                <a:gd name="T5" fmla="*/ 1 h 125"/>
                <a:gd name="T6" fmla="*/ 0 w 246"/>
                <a:gd name="T7" fmla="*/ 123 h 125"/>
                <a:gd name="T8" fmla="*/ 95 w 246"/>
                <a:gd name="T9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25">
                  <a:moveTo>
                    <a:pt x="139" y="124"/>
                  </a:moveTo>
                  <a:cubicBezTo>
                    <a:pt x="246" y="125"/>
                    <a:pt x="246" y="125"/>
                    <a:pt x="246" y="125"/>
                  </a:cubicBezTo>
                  <a:cubicBezTo>
                    <a:pt x="246" y="57"/>
                    <a:pt x="191" y="1"/>
                    <a:pt x="123" y="1"/>
                  </a:cubicBezTo>
                  <a:cubicBezTo>
                    <a:pt x="56" y="0"/>
                    <a:pt x="0" y="55"/>
                    <a:pt x="0" y="123"/>
                  </a:cubicBezTo>
                  <a:cubicBezTo>
                    <a:pt x="95" y="124"/>
                    <a:pt x="95" y="124"/>
                    <a:pt x="95" y="124"/>
                  </a:cubicBezTo>
                </a:path>
              </a:pathLst>
            </a:custGeom>
            <a:grpFill/>
            <a:ln w="15875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D89873EA-0008-4435-A510-1B190EF9D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1" y="1462"/>
              <a:ext cx="517" cy="265"/>
            </a:xfrm>
            <a:custGeom>
              <a:avLst/>
              <a:gdLst>
                <a:gd name="T0" fmla="*/ 139 w 246"/>
                <a:gd name="T1" fmla="*/ 124 h 125"/>
                <a:gd name="T2" fmla="*/ 246 w 246"/>
                <a:gd name="T3" fmla="*/ 125 h 125"/>
                <a:gd name="T4" fmla="*/ 123 w 246"/>
                <a:gd name="T5" fmla="*/ 1 h 125"/>
                <a:gd name="T6" fmla="*/ 0 w 246"/>
                <a:gd name="T7" fmla="*/ 123 h 125"/>
                <a:gd name="T8" fmla="*/ 95 w 246"/>
                <a:gd name="T9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25">
                  <a:moveTo>
                    <a:pt x="139" y="124"/>
                  </a:moveTo>
                  <a:cubicBezTo>
                    <a:pt x="246" y="125"/>
                    <a:pt x="246" y="125"/>
                    <a:pt x="246" y="125"/>
                  </a:cubicBezTo>
                  <a:cubicBezTo>
                    <a:pt x="246" y="57"/>
                    <a:pt x="191" y="1"/>
                    <a:pt x="123" y="1"/>
                  </a:cubicBezTo>
                  <a:cubicBezTo>
                    <a:pt x="56" y="0"/>
                    <a:pt x="0" y="55"/>
                    <a:pt x="0" y="123"/>
                  </a:cubicBezTo>
                  <a:cubicBezTo>
                    <a:pt x="95" y="124"/>
                    <a:pt x="95" y="124"/>
                    <a:pt x="95" y="124"/>
                  </a:cubicBezTo>
                </a:path>
              </a:pathLst>
            </a:custGeom>
            <a:solidFill>
              <a:srgbClr val="2B5063"/>
            </a:solidFill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04C72341-4ECB-4BAE-BF28-8E93222C0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1682"/>
              <a:ext cx="91" cy="92"/>
            </a:xfrm>
            <a:custGeom>
              <a:avLst/>
              <a:gdLst>
                <a:gd name="T0" fmla="*/ 43 w 43"/>
                <a:gd name="T1" fmla="*/ 21 h 43"/>
                <a:gd name="T2" fmla="*/ 21 w 43"/>
                <a:gd name="T3" fmla="*/ 42 h 43"/>
                <a:gd name="T4" fmla="*/ 0 w 43"/>
                <a:gd name="T5" fmla="*/ 21 h 43"/>
                <a:gd name="T6" fmla="*/ 21 w 43"/>
                <a:gd name="T7" fmla="*/ 0 h 43"/>
                <a:gd name="T8" fmla="*/ 43 w 43"/>
                <a:gd name="T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3" y="21"/>
                  </a:moveTo>
                  <a:cubicBezTo>
                    <a:pt x="43" y="33"/>
                    <a:pt x="33" y="43"/>
                    <a:pt x="21" y="42"/>
                  </a:cubicBezTo>
                  <a:cubicBezTo>
                    <a:pt x="9" y="42"/>
                    <a:pt x="0" y="33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33" y="0"/>
                    <a:pt x="43" y="9"/>
                    <a:pt x="43" y="21"/>
                  </a:cubicBezTo>
                  <a:close/>
                </a:path>
              </a:pathLst>
            </a:cu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">
              <a:extLst>
                <a:ext uri="{FF2B5EF4-FFF2-40B4-BE49-F238E27FC236}">
                  <a16:creationId xmlns:a16="http://schemas.microsoft.com/office/drawing/2014/main" id="{494AE25F-CA1B-4BF7-A94E-4F47922B0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1494"/>
              <a:ext cx="271" cy="180"/>
            </a:xfrm>
            <a:custGeom>
              <a:avLst/>
              <a:gdLst>
                <a:gd name="T0" fmla="*/ 129 w 129"/>
                <a:gd name="T1" fmla="*/ 29 h 85"/>
                <a:gd name="T2" fmla="*/ 0 w 129"/>
                <a:gd name="T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9" h="85">
                  <a:moveTo>
                    <a:pt x="129" y="29"/>
                  </a:moveTo>
                  <a:cubicBezTo>
                    <a:pt x="65" y="0"/>
                    <a:pt x="7" y="51"/>
                    <a:pt x="0" y="85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E5D3166E-C082-4950-9427-A09538A3B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" y="1519"/>
              <a:ext cx="92" cy="174"/>
            </a:xfrm>
            <a:custGeom>
              <a:avLst/>
              <a:gdLst>
                <a:gd name="T0" fmla="*/ 92 w 92"/>
                <a:gd name="T1" fmla="*/ 0 h 174"/>
                <a:gd name="T2" fmla="*/ 0 w 92"/>
                <a:gd name="T3" fmla="*/ 174 h 174"/>
                <a:gd name="T4" fmla="*/ 92 w 92"/>
                <a:gd name="T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174">
                  <a:moveTo>
                    <a:pt x="92" y="0"/>
                  </a:moveTo>
                  <a:lnTo>
                    <a:pt x="0" y="174"/>
                  </a:lnTo>
                  <a:lnTo>
                    <a:pt x="92" y="0"/>
                  </a:lnTo>
                  <a:close/>
                </a:path>
              </a:pathLst>
            </a:custGeom>
            <a:grpFill/>
            <a:ln w="15875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10">
              <a:extLst>
                <a:ext uri="{FF2B5EF4-FFF2-40B4-BE49-F238E27FC236}">
                  <a16:creationId xmlns:a16="http://schemas.microsoft.com/office/drawing/2014/main" id="{C0A4A053-E0A5-450C-B0F7-5CC9F64CB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4" y="1519"/>
              <a:ext cx="92" cy="174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">
              <a:extLst>
                <a:ext uri="{FF2B5EF4-FFF2-40B4-BE49-F238E27FC236}">
                  <a16:creationId xmlns:a16="http://schemas.microsoft.com/office/drawing/2014/main" id="{356E18D1-0928-4A7C-BA8E-784193EE6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1577"/>
              <a:ext cx="210" cy="165"/>
            </a:xfrm>
            <a:custGeom>
              <a:avLst/>
              <a:gdLst>
                <a:gd name="T0" fmla="*/ 100 w 100"/>
                <a:gd name="T1" fmla="*/ 22 h 78"/>
                <a:gd name="T2" fmla="*/ 0 w 100"/>
                <a:gd name="T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0" h="78">
                  <a:moveTo>
                    <a:pt x="100" y="22"/>
                  </a:moveTo>
                  <a:cubicBezTo>
                    <a:pt x="50" y="0"/>
                    <a:pt x="8" y="44"/>
                    <a:pt x="0" y="78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4679B78-2F26-483B-A5C6-F6A5C467C0CF}"/>
              </a:ext>
            </a:extLst>
          </p:cNvPr>
          <p:cNvGrpSpPr/>
          <p:nvPr/>
        </p:nvGrpSpPr>
        <p:grpSpPr>
          <a:xfrm>
            <a:off x="19492577" y="3251386"/>
            <a:ext cx="361756" cy="361756"/>
            <a:chOff x="5040848" y="3220906"/>
            <a:chExt cx="361756" cy="361756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28F39B0-C368-4C8D-B7BA-4B2466CB3CD9}"/>
                </a:ext>
              </a:extLst>
            </p:cNvPr>
            <p:cNvSpPr/>
            <p:nvPr/>
          </p:nvSpPr>
          <p:spPr>
            <a:xfrm>
              <a:off x="5040848" y="3220906"/>
              <a:ext cx="361756" cy="361756"/>
            </a:xfrm>
            <a:prstGeom prst="rect">
              <a:avLst/>
            </a:prstGeom>
            <a:solidFill>
              <a:schemeClr val="bg1">
                <a:alpha val="17000"/>
              </a:schemeClr>
            </a:solidFill>
            <a:ln w="15875" cap="rnd">
              <a:solidFill>
                <a:schemeClr val="bg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EFB5A2D-62AB-41D6-A7FD-736AE43D315E}"/>
                </a:ext>
              </a:extLst>
            </p:cNvPr>
            <p:cNvSpPr/>
            <p:nvPr/>
          </p:nvSpPr>
          <p:spPr>
            <a:xfrm>
              <a:off x="5139664" y="3319722"/>
              <a:ext cx="164124" cy="164124"/>
            </a:xfrm>
            <a:prstGeom prst="rect">
              <a:avLst/>
            </a:prstGeom>
            <a:solidFill>
              <a:schemeClr val="tx1"/>
            </a:solidFill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20E158F-44DE-4BD3-A7EA-9A8431B39519}"/>
              </a:ext>
            </a:extLst>
          </p:cNvPr>
          <p:cNvGrpSpPr/>
          <p:nvPr/>
        </p:nvGrpSpPr>
        <p:grpSpPr>
          <a:xfrm>
            <a:off x="16513414" y="2649760"/>
            <a:ext cx="409732" cy="245840"/>
            <a:chOff x="5086383" y="2649760"/>
            <a:chExt cx="409732" cy="245840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1023FEB-5154-44DD-9384-2B6889BAA843}"/>
                </a:ext>
              </a:extLst>
            </p:cNvPr>
            <p:cNvGrpSpPr/>
            <p:nvPr/>
          </p:nvGrpSpPr>
          <p:grpSpPr>
            <a:xfrm>
              <a:off x="5086383" y="2649760"/>
              <a:ext cx="409732" cy="245840"/>
              <a:chOff x="952060" y="3200096"/>
              <a:chExt cx="1143880" cy="686328"/>
            </a:xfrm>
          </p:grpSpPr>
          <p:sp>
            <p:nvSpPr>
              <p:cNvPr id="126" name="Freeform 7">
                <a:extLst>
                  <a:ext uri="{FF2B5EF4-FFF2-40B4-BE49-F238E27FC236}">
                    <a16:creationId xmlns:a16="http://schemas.microsoft.com/office/drawing/2014/main" id="{9AFE970A-CB09-4984-AA8F-FC262F004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394" y="3269500"/>
                <a:ext cx="398430" cy="431847"/>
              </a:xfrm>
              <a:custGeom>
                <a:avLst/>
                <a:gdLst>
                  <a:gd name="T0" fmla="*/ 0 w 75"/>
                  <a:gd name="T1" fmla="*/ 0 h 81"/>
                  <a:gd name="T2" fmla="*/ 75 w 75"/>
                  <a:gd name="T3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5" h="81">
                    <a:moveTo>
                      <a:pt x="0" y="0"/>
                    </a:moveTo>
                    <a:cubicBezTo>
                      <a:pt x="39" y="7"/>
                      <a:pt x="70" y="40"/>
                      <a:pt x="75" y="81"/>
                    </a:cubicBezTo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8">
                <a:extLst>
                  <a:ext uri="{FF2B5EF4-FFF2-40B4-BE49-F238E27FC236}">
                    <a16:creationId xmlns:a16="http://schemas.microsoft.com/office/drawing/2014/main" id="{10D44D3C-EC96-44AC-BB6C-3785D848C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605" y="3269500"/>
                <a:ext cx="401001" cy="431847"/>
              </a:xfrm>
              <a:custGeom>
                <a:avLst/>
                <a:gdLst>
                  <a:gd name="T0" fmla="*/ 0 w 75"/>
                  <a:gd name="T1" fmla="*/ 81 h 81"/>
                  <a:gd name="T2" fmla="*/ 75 w 75"/>
                  <a:gd name="T3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5" h="81">
                    <a:moveTo>
                      <a:pt x="0" y="81"/>
                    </a:moveTo>
                    <a:cubicBezTo>
                      <a:pt x="5" y="40"/>
                      <a:pt x="36" y="7"/>
                      <a:pt x="75" y="0"/>
                    </a:cubicBezTo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1">
                <a:extLst>
                  <a:ext uri="{FF2B5EF4-FFF2-40B4-BE49-F238E27FC236}">
                    <a16:creationId xmlns:a16="http://schemas.microsoft.com/office/drawing/2014/main" id="{D15730DD-D4BD-4769-963E-A9F98D983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606" y="3200096"/>
                <a:ext cx="192789" cy="326456"/>
              </a:xfrm>
              <a:custGeom>
                <a:avLst/>
                <a:gdLst>
                  <a:gd name="T0" fmla="*/ 18 w 36"/>
                  <a:gd name="T1" fmla="*/ 61 h 61"/>
                  <a:gd name="T2" fmla="*/ 18 w 36"/>
                  <a:gd name="T3" fmla="*/ 61 h 61"/>
                  <a:gd name="T4" fmla="*/ 0 w 36"/>
                  <a:gd name="T5" fmla="*/ 43 h 61"/>
                  <a:gd name="T6" fmla="*/ 0 w 36"/>
                  <a:gd name="T7" fmla="*/ 18 h 61"/>
                  <a:gd name="T8" fmla="*/ 18 w 36"/>
                  <a:gd name="T9" fmla="*/ 0 h 61"/>
                  <a:gd name="T10" fmla="*/ 18 w 36"/>
                  <a:gd name="T11" fmla="*/ 0 h 61"/>
                  <a:gd name="T12" fmla="*/ 36 w 36"/>
                  <a:gd name="T13" fmla="*/ 18 h 61"/>
                  <a:gd name="T14" fmla="*/ 36 w 36"/>
                  <a:gd name="T15" fmla="*/ 43 h 61"/>
                  <a:gd name="T16" fmla="*/ 18 w 36"/>
                  <a:gd name="T1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1">
                    <a:moveTo>
                      <a:pt x="18" y="61"/>
                    </a:moveTo>
                    <a:cubicBezTo>
                      <a:pt x="18" y="61"/>
                      <a:pt x="18" y="61"/>
                      <a:pt x="18" y="61"/>
                    </a:cubicBezTo>
                    <a:cubicBezTo>
                      <a:pt x="8" y="61"/>
                      <a:pt x="0" y="53"/>
                      <a:pt x="0" y="4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53"/>
                      <a:pt x="28" y="61"/>
                      <a:pt x="18" y="61"/>
                    </a:cubicBezTo>
                    <a:close/>
                  </a:path>
                </a:pathLst>
              </a:custGeom>
              <a:solidFill>
                <a:srgbClr val="2B5063"/>
              </a:solidFill>
              <a:ln w="158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6">
                <a:extLst>
                  <a:ext uri="{FF2B5EF4-FFF2-40B4-BE49-F238E27FC236}">
                    <a16:creationId xmlns:a16="http://schemas.microsoft.com/office/drawing/2014/main" id="{FC5FAF01-D6F9-4BB8-B2FC-CD4680CA1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060" y="3701347"/>
                <a:ext cx="1143880" cy="185077"/>
              </a:xfrm>
              <a:custGeom>
                <a:avLst/>
                <a:gdLst>
                  <a:gd name="T0" fmla="*/ 196 w 214"/>
                  <a:gd name="T1" fmla="*/ 0 h 35"/>
                  <a:gd name="T2" fmla="*/ 214 w 214"/>
                  <a:gd name="T3" fmla="*/ 17 h 35"/>
                  <a:gd name="T4" fmla="*/ 214 w 214"/>
                  <a:gd name="T5" fmla="*/ 17 h 35"/>
                  <a:gd name="T6" fmla="*/ 196 w 214"/>
                  <a:gd name="T7" fmla="*/ 35 h 35"/>
                  <a:gd name="T8" fmla="*/ 18 w 214"/>
                  <a:gd name="T9" fmla="*/ 35 h 35"/>
                  <a:gd name="T10" fmla="*/ 0 w 214"/>
                  <a:gd name="T11" fmla="*/ 17 h 35"/>
                  <a:gd name="T12" fmla="*/ 0 w 214"/>
                  <a:gd name="T13" fmla="*/ 17 h 35"/>
                  <a:gd name="T14" fmla="*/ 18 w 214"/>
                  <a:gd name="T1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4" h="35">
                    <a:moveTo>
                      <a:pt x="196" y="0"/>
                    </a:moveTo>
                    <a:cubicBezTo>
                      <a:pt x="206" y="0"/>
                      <a:pt x="214" y="8"/>
                      <a:pt x="214" y="17"/>
                    </a:cubicBezTo>
                    <a:cubicBezTo>
                      <a:pt x="214" y="17"/>
                      <a:pt x="214" y="17"/>
                      <a:pt x="214" y="17"/>
                    </a:cubicBezTo>
                    <a:cubicBezTo>
                      <a:pt x="214" y="27"/>
                      <a:pt x="206" y="35"/>
                      <a:pt x="196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8" y="0"/>
                    </a:cubicBezTo>
                  </a:path>
                </a:pathLst>
              </a:custGeom>
              <a:noFill/>
              <a:ln w="158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CC12057-DB5B-43D3-B214-5EF71B01843B}"/>
                </a:ext>
              </a:extLst>
            </p:cNvPr>
            <p:cNvCxnSpPr/>
            <p:nvPr/>
          </p:nvCxnSpPr>
          <p:spPr>
            <a:xfrm>
              <a:off x="5204537" y="2754767"/>
              <a:ext cx="0" cy="77343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5953EA8-8EED-4798-8260-9847CE1E61DE}"/>
                </a:ext>
              </a:extLst>
            </p:cNvPr>
            <p:cNvCxnSpPr/>
            <p:nvPr/>
          </p:nvCxnSpPr>
          <p:spPr>
            <a:xfrm>
              <a:off x="5367222" y="2754767"/>
              <a:ext cx="0" cy="77343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44E25E4-0DD3-4AA8-B62B-745E6A409929}"/>
              </a:ext>
            </a:extLst>
          </p:cNvPr>
          <p:cNvGrpSpPr/>
          <p:nvPr/>
        </p:nvGrpSpPr>
        <p:grpSpPr>
          <a:xfrm>
            <a:off x="4844108" y="2235993"/>
            <a:ext cx="2741150" cy="123299"/>
            <a:chOff x="5011750" y="2235993"/>
            <a:chExt cx="2416196" cy="15682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D61D0AA-2000-4348-BB86-79AA87D4A3D0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235993"/>
              <a:ext cx="2416196" cy="0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solid"/>
              <a:round/>
              <a:headEnd/>
              <a:tailEnd/>
            </a:ln>
            <a:ex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AF6AA6A-4DB8-4A38-BE3B-8140764F095D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392813"/>
              <a:ext cx="2297778" cy="0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dash"/>
              <a:round/>
              <a:headEnd/>
              <a:tailEnd/>
            </a:ln>
            <a:extLst/>
          </p:spPr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02145C9-6AE2-4A19-AD87-395C871FA064}"/>
              </a:ext>
            </a:extLst>
          </p:cNvPr>
          <p:cNvGrpSpPr/>
          <p:nvPr/>
        </p:nvGrpSpPr>
        <p:grpSpPr>
          <a:xfrm>
            <a:off x="4641473" y="2027142"/>
            <a:ext cx="634126" cy="421670"/>
            <a:chOff x="861180" y="2784566"/>
            <a:chExt cx="2061636" cy="137091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23D79A8-98ED-4DE8-86F4-53653C6E94F9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A7D0699-46EA-4586-9A1A-3527535E4DC5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9DC8A0C-A0B0-40D5-9D94-E966EAE31D68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75A08F5-5557-469D-B9C7-8D2A2CE608F0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07441F8A-EBC0-4D22-BAAF-326F0E4D84F6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DE945DF-997B-4B80-A5FA-E19F6FDB5A4C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0438CDD-8F8F-43B4-B483-FE1BE7AD5B02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3819701-5BAB-40E8-9DDE-4DABDFFE4C75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" name="Right Bracket 4">
            <a:extLst>
              <a:ext uri="{FF2B5EF4-FFF2-40B4-BE49-F238E27FC236}">
                <a16:creationId xmlns:a16="http://schemas.microsoft.com/office/drawing/2014/main" id="{30318D6D-AEE9-44FB-804C-BE4C74E4FCBF}"/>
              </a:ext>
            </a:extLst>
          </p:cNvPr>
          <p:cNvSpPr/>
          <p:nvPr/>
        </p:nvSpPr>
        <p:spPr>
          <a:xfrm rot="5400000">
            <a:off x="6609430" y="1339535"/>
            <a:ext cx="219656" cy="3229853"/>
          </a:xfrm>
          <a:prstGeom prst="rightBracket">
            <a:avLst>
              <a:gd name="adj" fmla="val 0"/>
            </a:avLst>
          </a:prstGeom>
          <a:grpFill/>
          <a:ln w="15875" cap="rnd">
            <a:solidFill>
              <a:schemeClr val="bg1">
                <a:alpha val="50000"/>
              </a:schemeClr>
            </a:solidFill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6D3D7E-760F-4FA6-A7C5-D545B6B9A5BD}"/>
              </a:ext>
            </a:extLst>
          </p:cNvPr>
          <p:cNvGrpSpPr/>
          <p:nvPr/>
        </p:nvGrpSpPr>
        <p:grpSpPr>
          <a:xfrm>
            <a:off x="6612148" y="2899505"/>
            <a:ext cx="214222" cy="263334"/>
            <a:chOff x="6658983" y="2766695"/>
            <a:chExt cx="430305" cy="52895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972A22-6498-4BB0-B646-9D316285B58F}"/>
                </a:ext>
              </a:extLst>
            </p:cNvPr>
            <p:cNvSpPr/>
            <p:nvPr/>
          </p:nvSpPr>
          <p:spPr>
            <a:xfrm>
              <a:off x="6658983" y="2766695"/>
              <a:ext cx="430305" cy="528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2" name="Group 10">
              <a:extLst>
                <a:ext uri="{FF2B5EF4-FFF2-40B4-BE49-F238E27FC236}">
                  <a16:creationId xmlns:a16="http://schemas.microsoft.com/office/drawing/2014/main" id="{7BDB8083-895A-45EA-AB3E-107E5C38099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63134" y="2872336"/>
              <a:ext cx="222002" cy="338821"/>
              <a:chOff x="3210" y="600"/>
              <a:chExt cx="973" cy="1485"/>
            </a:xfrm>
          </p:grpSpPr>
          <p:sp>
            <p:nvSpPr>
              <p:cNvPr id="133" name="Freeform 11">
                <a:extLst>
                  <a:ext uri="{FF2B5EF4-FFF2-40B4-BE49-F238E27FC236}">
                    <a16:creationId xmlns:a16="http://schemas.microsoft.com/office/drawing/2014/main" id="{68681C2B-9A3E-49AB-B4E7-92C22730C4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7" y="600"/>
                <a:ext cx="858" cy="1485"/>
              </a:xfrm>
              <a:custGeom>
                <a:avLst/>
                <a:gdLst>
                  <a:gd name="T0" fmla="*/ 0 w 411"/>
                  <a:gd name="T1" fmla="*/ 0 h 711"/>
                  <a:gd name="T2" fmla="*/ 398 w 411"/>
                  <a:gd name="T3" fmla="*/ 0 h 711"/>
                  <a:gd name="T4" fmla="*/ 398 w 411"/>
                  <a:gd name="T5" fmla="*/ 147 h 711"/>
                  <a:gd name="T6" fmla="*/ 362 w 411"/>
                  <a:gd name="T7" fmla="*/ 256 h 711"/>
                  <a:gd name="T8" fmla="*/ 236 w 411"/>
                  <a:gd name="T9" fmla="*/ 352 h 711"/>
                  <a:gd name="T10" fmla="*/ 236 w 411"/>
                  <a:gd name="T11" fmla="*/ 383 h 711"/>
                  <a:gd name="T12" fmla="*/ 370 w 411"/>
                  <a:gd name="T13" fmla="*/ 486 h 711"/>
                  <a:gd name="T14" fmla="*/ 399 w 411"/>
                  <a:gd name="T15" fmla="*/ 571 h 711"/>
                  <a:gd name="T16" fmla="*/ 399 w 411"/>
                  <a:gd name="T17" fmla="*/ 711 h 711"/>
                  <a:gd name="T18" fmla="*/ 0 w 411"/>
                  <a:gd name="T19" fmla="*/ 711 h 711"/>
                  <a:gd name="T20" fmla="*/ 0 w 411"/>
                  <a:gd name="T21" fmla="*/ 544 h 711"/>
                  <a:gd name="T22" fmla="*/ 35 w 411"/>
                  <a:gd name="T23" fmla="*/ 475 h 711"/>
                  <a:gd name="T24" fmla="*/ 167 w 411"/>
                  <a:gd name="T25" fmla="*/ 380 h 711"/>
                  <a:gd name="T26" fmla="*/ 164 w 411"/>
                  <a:gd name="T27" fmla="*/ 350 h 711"/>
                  <a:gd name="T28" fmla="*/ 22 w 411"/>
                  <a:gd name="T29" fmla="*/ 243 h 711"/>
                  <a:gd name="T30" fmla="*/ 0 w 411"/>
                  <a:gd name="T31" fmla="*/ 170 h 711"/>
                  <a:gd name="T32" fmla="*/ 0 w 411"/>
                  <a:gd name="T33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1" h="711">
                    <a:moveTo>
                      <a:pt x="0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398" y="147"/>
                      <a:pt x="398" y="147"/>
                      <a:pt x="398" y="147"/>
                    </a:cubicBezTo>
                    <a:cubicBezTo>
                      <a:pt x="398" y="147"/>
                      <a:pt x="411" y="218"/>
                      <a:pt x="362" y="256"/>
                    </a:cubicBezTo>
                    <a:cubicBezTo>
                      <a:pt x="312" y="295"/>
                      <a:pt x="236" y="352"/>
                      <a:pt x="236" y="352"/>
                    </a:cubicBezTo>
                    <a:cubicBezTo>
                      <a:pt x="236" y="352"/>
                      <a:pt x="214" y="364"/>
                      <a:pt x="236" y="383"/>
                    </a:cubicBezTo>
                    <a:cubicBezTo>
                      <a:pt x="259" y="402"/>
                      <a:pt x="370" y="486"/>
                      <a:pt x="370" y="486"/>
                    </a:cubicBezTo>
                    <a:cubicBezTo>
                      <a:pt x="370" y="486"/>
                      <a:pt x="398" y="499"/>
                      <a:pt x="399" y="571"/>
                    </a:cubicBezTo>
                    <a:cubicBezTo>
                      <a:pt x="400" y="643"/>
                      <a:pt x="399" y="711"/>
                      <a:pt x="399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544"/>
                      <a:pt x="0" y="544"/>
                      <a:pt x="0" y="544"/>
                    </a:cubicBezTo>
                    <a:cubicBezTo>
                      <a:pt x="0" y="544"/>
                      <a:pt x="6" y="492"/>
                      <a:pt x="35" y="475"/>
                    </a:cubicBezTo>
                    <a:cubicBezTo>
                      <a:pt x="64" y="458"/>
                      <a:pt x="167" y="380"/>
                      <a:pt x="167" y="380"/>
                    </a:cubicBezTo>
                    <a:cubicBezTo>
                      <a:pt x="167" y="380"/>
                      <a:pt x="186" y="359"/>
                      <a:pt x="164" y="350"/>
                    </a:cubicBezTo>
                    <a:cubicBezTo>
                      <a:pt x="143" y="340"/>
                      <a:pt x="22" y="243"/>
                      <a:pt x="22" y="243"/>
                    </a:cubicBezTo>
                    <a:cubicBezTo>
                      <a:pt x="22" y="243"/>
                      <a:pt x="0" y="228"/>
                      <a:pt x="0" y="170"/>
                    </a:cubicBezTo>
                    <a:cubicBezTo>
                      <a:pt x="0" y="11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9050" cap="rnd">
                <a:solidFill>
                  <a:srgbClr val="8096A1"/>
                </a:solidFill>
                <a:prstDash val="solid"/>
                <a:rou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189"/>
                <a:endParaRPr lang="en-US" kern="0">
                  <a:solidFill>
                    <a:srgbClr val="474746"/>
                  </a:solidFill>
                </a:endParaRPr>
              </a:p>
            </p:txBody>
          </p:sp>
          <p:sp>
            <p:nvSpPr>
              <p:cNvPr id="134" name="Freeform 12">
                <a:extLst>
                  <a:ext uri="{FF2B5EF4-FFF2-40B4-BE49-F238E27FC236}">
                    <a16:creationId xmlns:a16="http://schemas.microsoft.com/office/drawing/2014/main" id="{F0E3B6B9-ECD3-45A4-885E-7E01645ED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1" y="740"/>
                <a:ext cx="819" cy="1345"/>
              </a:xfrm>
              <a:custGeom>
                <a:avLst/>
                <a:gdLst>
                  <a:gd name="T0" fmla="*/ 130 w 392"/>
                  <a:gd name="T1" fmla="*/ 23 h 644"/>
                  <a:gd name="T2" fmla="*/ 44 w 392"/>
                  <a:gd name="T3" fmla="*/ 143 h 644"/>
                  <a:gd name="T4" fmla="*/ 82 w 392"/>
                  <a:gd name="T5" fmla="*/ 179 h 644"/>
                  <a:gd name="T6" fmla="*/ 184 w 392"/>
                  <a:gd name="T7" fmla="*/ 264 h 644"/>
                  <a:gd name="T8" fmla="*/ 184 w 392"/>
                  <a:gd name="T9" fmla="*/ 424 h 644"/>
                  <a:gd name="T10" fmla="*/ 146 w 392"/>
                  <a:gd name="T11" fmla="*/ 529 h 644"/>
                  <a:gd name="T12" fmla="*/ 90 w 392"/>
                  <a:gd name="T13" fmla="*/ 529 h 644"/>
                  <a:gd name="T14" fmla="*/ 35 w 392"/>
                  <a:gd name="T15" fmla="*/ 565 h 644"/>
                  <a:gd name="T16" fmla="*/ 35 w 392"/>
                  <a:gd name="T17" fmla="*/ 644 h 644"/>
                  <a:gd name="T18" fmla="*/ 358 w 392"/>
                  <a:gd name="T19" fmla="*/ 644 h 644"/>
                  <a:gd name="T20" fmla="*/ 358 w 392"/>
                  <a:gd name="T21" fmla="*/ 480 h 644"/>
                  <a:gd name="T22" fmla="*/ 297 w 392"/>
                  <a:gd name="T23" fmla="*/ 447 h 644"/>
                  <a:gd name="T24" fmla="*/ 208 w 392"/>
                  <a:gd name="T25" fmla="*/ 375 h 644"/>
                  <a:gd name="T26" fmla="*/ 210 w 392"/>
                  <a:gd name="T27" fmla="*/ 245 h 644"/>
                  <a:gd name="T28" fmla="*/ 334 w 392"/>
                  <a:gd name="T29" fmla="*/ 157 h 644"/>
                  <a:gd name="T30" fmla="*/ 336 w 392"/>
                  <a:gd name="T31" fmla="*/ 75 h 644"/>
                  <a:gd name="T32" fmla="*/ 130 w 392"/>
                  <a:gd name="T33" fmla="*/ 23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2" h="644">
                    <a:moveTo>
                      <a:pt x="130" y="23"/>
                    </a:moveTo>
                    <a:cubicBezTo>
                      <a:pt x="130" y="23"/>
                      <a:pt x="0" y="0"/>
                      <a:pt x="44" y="143"/>
                    </a:cubicBezTo>
                    <a:cubicBezTo>
                      <a:pt x="44" y="143"/>
                      <a:pt x="49" y="160"/>
                      <a:pt x="82" y="179"/>
                    </a:cubicBezTo>
                    <a:cubicBezTo>
                      <a:pt x="116" y="197"/>
                      <a:pt x="178" y="232"/>
                      <a:pt x="184" y="264"/>
                    </a:cubicBezTo>
                    <a:cubicBezTo>
                      <a:pt x="189" y="296"/>
                      <a:pt x="181" y="420"/>
                      <a:pt x="184" y="424"/>
                    </a:cubicBezTo>
                    <a:cubicBezTo>
                      <a:pt x="186" y="428"/>
                      <a:pt x="190" y="513"/>
                      <a:pt x="146" y="529"/>
                    </a:cubicBezTo>
                    <a:cubicBezTo>
                      <a:pt x="102" y="545"/>
                      <a:pt x="90" y="529"/>
                      <a:pt x="90" y="529"/>
                    </a:cubicBezTo>
                    <a:cubicBezTo>
                      <a:pt x="90" y="529"/>
                      <a:pt x="39" y="504"/>
                      <a:pt x="35" y="565"/>
                    </a:cubicBezTo>
                    <a:cubicBezTo>
                      <a:pt x="30" y="627"/>
                      <a:pt x="35" y="644"/>
                      <a:pt x="35" y="644"/>
                    </a:cubicBezTo>
                    <a:cubicBezTo>
                      <a:pt x="358" y="644"/>
                      <a:pt x="358" y="644"/>
                      <a:pt x="358" y="644"/>
                    </a:cubicBezTo>
                    <a:cubicBezTo>
                      <a:pt x="358" y="480"/>
                      <a:pt x="358" y="480"/>
                      <a:pt x="358" y="480"/>
                    </a:cubicBezTo>
                    <a:cubicBezTo>
                      <a:pt x="358" y="480"/>
                      <a:pt x="349" y="444"/>
                      <a:pt x="297" y="447"/>
                    </a:cubicBezTo>
                    <a:cubicBezTo>
                      <a:pt x="245" y="449"/>
                      <a:pt x="209" y="461"/>
                      <a:pt x="208" y="375"/>
                    </a:cubicBezTo>
                    <a:cubicBezTo>
                      <a:pt x="206" y="288"/>
                      <a:pt x="210" y="245"/>
                      <a:pt x="210" y="245"/>
                    </a:cubicBezTo>
                    <a:cubicBezTo>
                      <a:pt x="334" y="157"/>
                      <a:pt x="334" y="157"/>
                      <a:pt x="334" y="157"/>
                    </a:cubicBezTo>
                    <a:cubicBezTo>
                      <a:pt x="334" y="157"/>
                      <a:pt x="392" y="115"/>
                      <a:pt x="336" y="75"/>
                    </a:cubicBezTo>
                    <a:lnTo>
                      <a:pt x="130" y="23"/>
                    </a:lnTo>
                    <a:close/>
                  </a:path>
                </a:pathLst>
              </a:custGeom>
              <a:solidFill>
                <a:srgbClr val="8096A1"/>
              </a:solidFill>
              <a:ln w="19050" cap="rnd">
                <a:solidFill>
                  <a:srgbClr val="8096A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189"/>
                <a:endParaRPr lang="en-US" kern="0">
                  <a:solidFill>
                    <a:srgbClr val="474746"/>
                  </a:solidFill>
                </a:endParaRPr>
              </a:p>
            </p:txBody>
          </p:sp>
          <p:sp>
            <p:nvSpPr>
              <p:cNvPr id="137" name="Line 13">
                <a:extLst>
                  <a:ext uri="{FF2B5EF4-FFF2-40B4-BE49-F238E27FC236}">
                    <a16:creationId xmlns:a16="http://schemas.microsoft.com/office/drawing/2014/main" id="{C79A5993-BB29-486E-B36A-FD8B4EEB37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0" y="600"/>
                <a:ext cx="973" cy="0"/>
              </a:xfrm>
              <a:prstGeom prst="line">
                <a:avLst/>
              </a:prstGeom>
              <a:solidFill>
                <a:schemeClr val="bg1"/>
              </a:solidFill>
              <a:ln w="19050" cap="rnd">
                <a:solidFill>
                  <a:srgbClr val="8096A1"/>
                </a:solidFill>
                <a:prstDash val="solid"/>
                <a:rou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189"/>
                <a:endParaRPr lang="en-US" kern="0">
                  <a:solidFill>
                    <a:srgbClr val="474746"/>
                  </a:solidFill>
                </a:endParaRPr>
              </a:p>
            </p:txBody>
          </p:sp>
          <p:sp>
            <p:nvSpPr>
              <p:cNvPr id="140" name="Line 14">
                <a:extLst>
                  <a:ext uri="{FF2B5EF4-FFF2-40B4-BE49-F238E27FC236}">
                    <a16:creationId xmlns:a16="http://schemas.microsoft.com/office/drawing/2014/main" id="{F52787D9-D2F5-433F-ADE9-2506A1988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0" y="2083"/>
                <a:ext cx="973" cy="0"/>
              </a:xfrm>
              <a:prstGeom prst="line">
                <a:avLst/>
              </a:prstGeom>
              <a:solidFill>
                <a:schemeClr val="bg1"/>
              </a:solidFill>
              <a:ln w="19050" cap="rnd">
                <a:solidFill>
                  <a:srgbClr val="8096A1"/>
                </a:solidFill>
                <a:prstDash val="solid"/>
                <a:rou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189"/>
                <a:endParaRPr lang="en-US" kern="0">
                  <a:solidFill>
                    <a:srgbClr val="474746"/>
                  </a:solidFill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63AE0C-7E95-4987-9E61-6FBF65A3564D}"/>
              </a:ext>
            </a:extLst>
          </p:cNvPr>
          <p:cNvGrpSpPr/>
          <p:nvPr/>
        </p:nvGrpSpPr>
        <p:grpSpPr>
          <a:xfrm>
            <a:off x="7546432" y="1432485"/>
            <a:ext cx="1174825" cy="924871"/>
            <a:chOff x="6784924" y="798304"/>
            <a:chExt cx="1174825" cy="924871"/>
          </a:xfrm>
        </p:grpSpPr>
        <p:sp>
          <p:nvSpPr>
            <p:cNvPr id="152" name="Freeform 96">
              <a:extLst>
                <a:ext uri="{FF2B5EF4-FFF2-40B4-BE49-F238E27FC236}">
                  <a16:creationId xmlns:a16="http://schemas.microsoft.com/office/drawing/2014/main" id="{C3F311CC-54EE-4A50-8D50-CA08BF689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66" y="1298589"/>
              <a:ext cx="740556" cy="424586"/>
            </a:xfrm>
            <a:custGeom>
              <a:avLst/>
              <a:gdLst>
                <a:gd name="T0" fmla="*/ 250 w 675"/>
                <a:gd name="T1" fmla="*/ 0 h 387"/>
                <a:gd name="T2" fmla="*/ 560 w 675"/>
                <a:gd name="T3" fmla="*/ 0 h 387"/>
                <a:gd name="T4" fmla="*/ 675 w 675"/>
                <a:gd name="T5" fmla="*/ 116 h 387"/>
                <a:gd name="T6" fmla="*/ 675 w 675"/>
                <a:gd name="T7" fmla="*/ 387 h 387"/>
                <a:gd name="T8" fmla="*/ 0 w 675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5" h="387">
                  <a:moveTo>
                    <a:pt x="250" y="0"/>
                  </a:moveTo>
                  <a:lnTo>
                    <a:pt x="560" y="0"/>
                  </a:lnTo>
                  <a:lnTo>
                    <a:pt x="675" y="116"/>
                  </a:lnTo>
                  <a:lnTo>
                    <a:pt x="675" y="387"/>
                  </a:lnTo>
                  <a:lnTo>
                    <a:pt x="0" y="387"/>
                  </a:ln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Line 97">
              <a:extLst>
                <a:ext uri="{FF2B5EF4-FFF2-40B4-BE49-F238E27FC236}">
                  <a16:creationId xmlns:a16="http://schemas.microsoft.com/office/drawing/2014/main" id="{37234896-B10D-4DFC-A7B0-5BE428C6D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0261" y="1298589"/>
              <a:ext cx="349731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450E9B6-D6F2-4601-B8AD-8E40BA2A3A76}"/>
                </a:ext>
              </a:extLst>
            </p:cNvPr>
            <p:cNvGrpSpPr/>
            <p:nvPr/>
          </p:nvGrpSpPr>
          <p:grpSpPr>
            <a:xfrm>
              <a:off x="7495215" y="1434632"/>
              <a:ext cx="108615" cy="151403"/>
              <a:chOff x="7506638" y="1432438"/>
              <a:chExt cx="108615" cy="151403"/>
            </a:xfrm>
          </p:grpSpPr>
          <p:sp>
            <p:nvSpPr>
              <p:cNvPr id="159" name="Rectangle 98">
                <a:extLst>
                  <a:ext uri="{FF2B5EF4-FFF2-40B4-BE49-F238E27FC236}">
                    <a16:creationId xmlns:a16="http://schemas.microsoft.com/office/drawing/2014/main" id="{D0FA9709-7494-4BB2-9BFD-DE1796D76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6638" y="14324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Rectangle 99">
                <a:extLst>
                  <a:ext uri="{FF2B5EF4-FFF2-40B4-BE49-F238E27FC236}">
                    <a16:creationId xmlns:a16="http://schemas.microsoft.com/office/drawing/2014/main" id="{7C5DA978-A613-47FE-AE08-7E55C3BB6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6638" y="15322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C19296B-C61B-4C89-B617-5A6D44BB9F4B}"/>
                </a:ext>
              </a:extLst>
            </p:cNvPr>
            <p:cNvGrpSpPr/>
            <p:nvPr/>
          </p:nvGrpSpPr>
          <p:grpSpPr>
            <a:xfrm>
              <a:off x="7661332" y="1434632"/>
              <a:ext cx="106421" cy="151403"/>
              <a:chOff x="7661332" y="1434632"/>
              <a:chExt cx="106421" cy="151403"/>
            </a:xfrm>
          </p:grpSpPr>
          <p:sp>
            <p:nvSpPr>
              <p:cNvPr id="162" name="Rectangle 100">
                <a:extLst>
                  <a:ext uri="{FF2B5EF4-FFF2-40B4-BE49-F238E27FC236}">
                    <a16:creationId xmlns:a16="http://schemas.microsoft.com/office/drawing/2014/main" id="{A6399B64-4FCB-4297-AD59-DB2A85782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1332" y="1434632"/>
                <a:ext cx="106421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101">
                <a:extLst>
                  <a:ext uri="{FF2B5EF4-FFF2-40B4-BE49-F238E27FC236}">
                    <a16:creationId xmlns:a16="http://schemas.microsoft.com/office/drawing/2014/main" id="{F8E7C264-06ED-4D8B-AB9B-85E9AF40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1332" y="1534470"/>
                <a:ext cx="106421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4" name="Line 102">
              <a:extLst>
                <a:ext uri="{FF2B5EF4-FFF2-40B4-BE49-F238E27FC236}">
                  <a16:creationId xmlns:a16="http://schemas.microsoft.com/office/drawing/2014/main" id="{B6852D6F-C59D-4CAB-846D-CBB235D94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7521" y="1723175"/>
              <a:ext cx="1132228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105">
              <a:extLst>
                <a:ext uri="{FF2B5EF4-FFF2-40B4-BE49-F238E27FC236}">
                  <a16:creationId xmlns:a16="http://schemas.microsoft.com/office/drawing/2014/main" id="{C0B22FBD-B31E-4E7E-A212-8A3F77AD6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5091" y="1218499"/>
              <a:ext cx="0" cy="8009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106">
              <a:extLst>
                <a:ext uri="{FF2B5EF4-FFF2-40B4-BE49-F238E27FC236}">
                  <a16:creationId xmlns:a16="http://schemas.microsoft.com/office/drawing/2014/main" id="{1D4D43A7-72FE-4861-8DC7-E93ADC85F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1494" y="1218499"/>
              <a:ext cx="0" cy="8009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EA76622-4679-493F-BA3F-61CBC2276E84}"/>
                </a:ext>
              </a:extLst>
            </p:cNvPr>
            <p:cNvGrpSpPr/>
            <p:nvPr/>
          </p:nvGrpSpPr>
          <p:grpSpPr>
            <a:xfrm>
              <a:off x="6784924" y="798304"/>
              <a:ext cx="437437" cy="924639"/>
              <a:chOff x="5815879" y="903952"/>
              <a:chExt cx="437437" cy="92463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26DAA-2594-4709-A41A-07E51E075289}"/>
                  </a:ext>
                </a:extLst>
              </p:cNvPr>
              <p:cNvSpPr/>
              <p:nvPr/>
            </p:nvSpPr>
            <p:spPr>
              <a:xfrm>
                <a:off x="5937129" y="903952"/>
                <a:ext cx="194936" cy="924639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7264749-8566-4553-AD4A-7054D045717D}"/>
                  </a:ext>
                </a:extLst>
              </p:cNvPr>
              <p:cNvGrpSpPr/>
              <p:nvPr/>
            </p:nvGrpSpPr>
            <p:grpSpPr>
              <a:xfrm>
                <a:off x="5815879" y="966018"/>
                <a:ext cx="437437" cy="259156"/>
                <a:chOff x="5815879" y="1033818"/>
                <a:chExt cx="437437" cy="279847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76A3793-5BA9-46E1-98C6-7E216719B296}"/>
                    </a:ext>
                  </a:extLst>
                </p:cNvPr>
                <p:cNvSpPr/>
                <p:nvPr/>
              </p:nvSpPr>
              <p:spPr>
                <a:xfrm>
                  <a:off x="5815879" y="1089560"/>
                  <a:ext cx="436237" cy="175185"/>
                </a:xfrm>
                <a:prstGeom prst="rect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34A1F4C3-51B2-4768-805F-0EA064F3C52C}"/>
                    </a:ext>
                  </a:extLst>
                </p:cNvPr>
                <p:cNvGrpSpPr/>
                <p:nvPr/>
              </p:nvGrpSpPr>
              <p:grpSpPr>
                <a:xfrm>
                  <a:off x="5815879" y="1033818"/>
                  <a:ext cx="437437" cy="279847"/>
                  <a:chOff x="5815879" y="1033818"/>
                  <a:chExt cx="441960" cy="279847"/>
                </a:xfrm>
              </p:grpSpPr>
              <p:sp>
                <p:nvSpPr>
                  <p:cNvPr id="170" name="Trapezoid 169">
                    <a:extLst>
                      <a:ext uri="{FF2B5EF4-FFF2-40B4-BE49-F238E27FC236}">
                        <a16:creationId xmlns:a16="http://schemas.microsoft.com/office/drawing/2014/main" id="{542747F7-B414-46B9-AD01-6DA564D0DE7F}"/>
                      </a:ext>
                    </a:extLst>
                  </p:cNvPr>
                  <p:cNvSpPr/>
                  <p:nvPr/>
                </p:nvSpPr>
                <p:spPr>
                  <a:xfrm>
                    <a:off x="5815879" y="1033818"/>
                    <a:ext cx="441960" cy="53088"/>
                  </a:xfrm>
                  <a:prstGeom prst="trapezoid">
                    <a:avLst/>
                  </a:prstGeom>
                  <a:solidFill>
                    <a:schemeClr val="tx1"/>
                  </a:solidFill>
                  <a:ln w="12700" cap="flat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1" name="Trapezoid 170">
                    <a:extLst>
                      <a:ext uri="{FF2B5EF4-FFF2-40B4-BE49-F238E27FC236}">
                        <a16:creationId xmlns:a16="http://schemas.microsoft.com/office/drawing/2014/main" id="{F10724C1-BA23-4D2B-9053-93BB47C9C35A}"/>
                      </a:ext>
                    </a:extLst>
                  </p:cNvPr>
                  <p:cNvSpPr/>
                  <p:nvPr/>
                </p:nvSpPr>
                <p:spPr>
                  <a:xfrm flipV="1">
                    <a:off x="5815879" y="1262090"/>
                    <a:ext cx="441960" cy="51575"/>
                  </a:xfrm>
                  <a:prstGeom prst="trapezoid">
                    <a:avLst/>
                  </a:prstGeom>
                  <a:solidFill>
                    <a:schemeClr val="tx1"/>
                  </a:solidFill>
                  <a:ln w="12700" cap="flat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B22A868-91F7-470D-A6D3-EBFA793D7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9676" y="1064221"/>
                <a:ext cx="37282" cy="46025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4775FF15-5E11-4EED-B2A3-5A570E9AB7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46881" y="1066680"/>
                <a:ext cx="59405" cy="80438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D05A866-1EA0-4DBB-9C42-18E270E88DA0}"/>
                </a:ext>
              </a:extLst>
            </p:cNvPr>
            <p:cNvGrpSpPr/>
            <p:nvPr/>
          </p:nvGrpSpPr>
          <p:grpSpPr>
            <a:xfrm>
              <a:off x="7329097" y="1434632"/>
              <a:ext cx="108615" cy="151403"/>
              <a:chOff x="7659038" y="1584838"/>
              <a:chExt cx="108615" cy="151403"/>
            </a:xfrm>
          </p:grpSpPr>
          <p:sp>
            <p:nvSpPr>
              <p:cNvPr id="173" name="Rectangle 98">
                <a:extLst>
                  <a:ext uri="{FF2B5EF4-FFF2-40B4-BE49-F238E27FC236}">
                    <a16:creationId xmlns:a16="http://schemas.microsoft.com/office/drawing/2014/main" id="{F9A70708-6885-46A3-ABD7-0CC728D9C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5848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Rectangle 99">
                <a:extLst>
                  <a:ext uri="{FF2B5EF4-FFF2-40B4-BE49-F238E27FC236}">
                    <a16:creationId xmlns:a16="http://schemas.microsoft.com/office/drawing/2014/main" id="{1DF7F1D6-479A-4C85-BE1F-6FD720619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6846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E794C932-A4AD-4A99-8DD7-10831ACB29E9}"/>
                </a:ext>
              </a:extLst>
            </p:cNvPr>
            <p:cNvGrpSpPr/>
            <p:nvPr/>
          </p:nvGrpSpPr>
          <p:grpSpPr>
            <a:xfrm>
              <a:off x="7162979" y="1434632"/>
              <a:ext cx="108615" cy="151403"/>
              <a:chOff x="7659038" y="1584838"/>
              <a:chExt cx="108615" cy="151403"/>
            </a:xfrm>
          </p:grpSpPr>
          <p:sp>
            <p:nvSpPr>
              <p:cNvPr id="176" name="Rectangle 98">
                <a:extLst>
                  <a:ext uri="{FF2B5EF4-FFF2-40B4-BE49-F238E27FC236}">
                    <a16:creationId xmlns:a16="http://schemas.microsoft.com/office/drawing/2014/main" id="{12968E66-DB9D-4547-A72B-4EB5B1576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5848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Rectangle 99">
                <a:extLst>
                  <a:ext uri="{FF2B5EF4-FFF2-40B4-BE49-F238E27FC236}">
                    <a16:creationId xmlns:a16="http://schemas.microsoft.com/office/drawing/2014/main" id="{F4F1EF8A-9F36-48BC-BAED-C68009A8A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6846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34C8561-3ED6-45D9-90BB-07F3E5263472}"/>
              </a:ext>
            </a:extLst>
          </p:cNvPr>
          <p:cNvGrpSpPr/>
          <p:nvPr/>
        </p:nvGrpSpPr>
        <p:grpSpPr>
          <a:xfrm>
            <a:off x="8217477" y="1429524"/>
            <a:ext cx="436711" cy="290171"/>
            <a:chOff x="8217477" y="1429524"/>
            <a:chExt cx="436711" cy="290171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06CCC2C-1B17-4089-91F7-26781408AC56}"/>
                </a:ext>
              </a:extLst>
            </p:cNvPr>
            <p:cNvSpPr/>
            <p:nvPr/>
          </p:nvSpPr>
          <p:spPr>
            <a:xfrm rot="17241588" flipH="1">
              <a:off x="8415278" y="1399027"/>
              <a:ext cx="208414" cy="269407"/>
            </a:xfrm>
            <a:custGeom>
              <a:avLst/>
              <a:gdLst>
                <a:gd name="connsiteX0" fmla="*/ 296293 w 698838"/>
                <a:gd name="connsiteY0" fmla="*/ 133443 h 903355"/>
                <a:gd name="connsiteX1" fmla="*/ 229851 w 698838"/>
                <a:gd name="connsiteY1" fmla="*/ 563219 h 903355"/>
                <a:gd name="connsiteX2" fmla="*/ 22678 w 698838"/>
                <a:gd name="connsiteY2" fmla="*/ 770872 h 903355"/>
                <a:gd name="connsiteX3" fmla="*/ 22805 w 698838"/>
                <a:gd name="connsiteY3" fmla="*/ 880678 h 903355"/>
                <a:gd name="connsiteX4" fmla="*/ 132611 w 698838"/>
                <a:gd name="connsiteY4" fmla="*/ 880550 h 903355"/>
                <a:gd name="connsiteX5" fmla="*/ 676160 w 698838"/>
                <a:gd name="connsiteY5" fmla="*/ 335738 h 903355"/>
                <a:gd name="connsiteX6" fmla="*/ 698838 w 698838"/>
                <a:gd name="connsiteY6" fmla="*/ 280809 h 903355"/>
                <a:gd name="connsiteX7" fmla="*/ 694577 w 698838"/>
                <a:gd name="connsiteY7" fmla="*/ 259046 h 903355"/>
                <a:gd name="connsiteX8" fmla="*/ 697705 w 698838"/>
                <a:gd name="connsiteY8" fmla="*/ 257558 h 903355"/>
                <a:gd name="connsiteX9" fmla="*/ 575111 w 698838"/>
                <a:gd name="connsiteY9" fmla="*/ 0 h 903355"/>
                <a:gd name="connsiteX10" fmla="*/ 504442 w 698838"/>
                <a:gd name="connsiteY10" fmla="*/ 96819 h 903355"/>
                <a:gd name="connsiteX11" fmla="*/ 566046 w 698838"/>
                <a:gd name="connsiteY11" fmla="*/ 226242 h 903355"/>
                <a:gd name="connsiteX12" fmla="*/ 410261 w 698838"/>
                <a:gd name="connsiteY12" fmla="*/ 382389 h 903355"/>
                <a:gd name="connsiteX13" fmla="*/ 410261 w 698838"/>
                <a:gd name="connsiteY13" fmla="*/ 109422 h 903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8838" h="903355">
                  <a:moveTo>
                    <a:pt x="296293" y="133443"/>
                  </a:moveTo>
                  <a:lnTo>
                    <a:pt x="229851" y="563219"/>
                  </a:lnTo>
                  <a:lnTo>
                    <a:pt x="22678" y="770872"/>
                  </a:lnTo>
                  <a:cubicBezTo>
                    <a:pt x="-7609" y="801230"/>
                    <a:pt x="-7552" y="850391"/>
                    <a:pt x="22805" y="880678"/>
                  </a:cubicBezTo>
                  <a:cubicBezTo>
                    <a:pt x="53163" y="910965"/>
                    <a:pt x="102323" y="910908"/>
                    <a:pt x="132611" y="880550"/>
                  </a:cubicBezTo>
                  <a:lnTo>
                    <a:pt x="676160" y="335738"/>
                  </a:lnTo>
                  <a:cubicBezTo>
                    <a:pt x="691304" y="320559"/>
                    <a:pt x="698861" y="300680"/>
                    <a:pt x="698838" y="280809"/>
                  </a:cubicBezTo>
                  <a:lnTo>
                    <a:pt x="694577" y="259046"/>
                  </a:lnTo>
                  <a:lnTo>
                    <a:pt x="697705" y="257558"/>
                  </a:lnTo>
                  <a:lnTo>
                    <a:pt x="575111" y="0"/>
                  </a:lnTo>
                  <a:lnTo>
                    <a:pt x="504442" y="96819"/>
                  </a:lnTo>
                  <a:lnTo>
                    <a:pt x="566046" y="226242"/>
                  </a:lnTo>
                  <a:lnTo>
                    <a:pt x="410261" y="382389"/>
                  </a:lnTo>
                  <a:lnTo>
                    <a:pt x="410261" y="109422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7CFDE42-D011-446B-9185-5A94EE392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1554" y="1654615"/>
              <a:ext cx="131882" cy="6508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844DFFD-7632-4F23-B95E-B79B57F3E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1460" y="1634526"/>
              <a:ext cx="131882" cy="6508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91DB8E6-E860-4829-A1C2-2A05CE198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7477" y="1585342"/>
              <a:ext cx="131882" cy="6508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9C0624A6-5BE8-4589-8E86-25ADBB07829D}"/>
              </a:ext>
            </a:extLst>
          </p:cNvPr>
          <p:cNvSpPr/>
          <p:nvPr/>
        </p:nvSpPr>
        <p:spPr>
          <a:xfrm>
            <a:off x="4426703" y="1245921"/>
            <a:ext cx="4316435" cy="2125929"/>
          </a:xfrm>
          <a:prstGeom prst="flowChartProcess">
            <a:avLst/>
          </a:prstGeom>
          <a:solidFill>
            <a:schemeClr val="tx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Title 1">
            <a:extLst>
              <a:ext uri="{FF2B5EF4-FFF2-40B4-BE49-F238E27FC236}">
                <a16:creationId xmlns:a16="http://schemas.microsoft.com/office/drawing/2014/main" id="{6420D21C-A892-4FD4-8A3D-29B649BFAD9C}"/>
              </a:ext>
            </a:extLst>
          </p:cNvPr>
          <p:cNvSpPr txBox="1">
            <a:spLocks/>
          </p:cNvSpPr>
          <p:nvPr/>
        </p:nvSpPr>
        <p:spPr>
          <a:xfrm>
            <a:off x="4489689" y="1738758"/>
            <a:ext cx="2297473" cy="138711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18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Drive to the Airport to Catch a Flight</a:t>
            </a:r>
          </a:p>
        </p:txBody>
      </p:sp>
    </p:spTree>
    <p:extLst>
      <p:ext uri="{BB962C8B-B14F-4D97-AF65-F5344CB8AC3E}">
        <p14:creationId xmlns:p14="http://schemas.microsoft.com/office/powerpoint/2010/main" val="2342893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2.77778E-6 1.35802E-6 L 0.0368 1.35802E-6 " pathEditMode="relative" rAng="0" ptsTypes="AA">
                                      <p:cBhvr>
                                        <p:cTn id="12" dur="500" spd="-100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09" grpId="0"/>
      <p:bldP spid="20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4AC39F9C-160D-4C82-B214-5319752B69A9}"/>
              </a:ext>
            </a:extLst>
          </p:cNvPr>
          <p:cNvSpPr txBox="1">
            <a:spLocks/>
          </p:cNvSpPr>
          <p:nvPr/>
        </p:nvSpPr>
        <p:spPr>
          <a:xfrm>
            <a:off x="336789" y="1471098"/>
            <a:ext cx="2583010" cy="138711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Drive to the Airport to Catch a Flight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3E5F7F2-E241-46BF-9D81-18CE17C5BD1F}"/>
              </a:ext>
            </a:extLst>
          </p:cNvPr>
          <p:cNvGrpSpPr/>
          <p:nvPr/>
        </p:nvGrpSpPr>
        <p:grpSpPr>
          <a:xfrm>
            <a:off x="4184073" y="2235994"/>
            <a:ext cx="3401185" cy="123299"/>
            <a:chOff x="5011750" y="2235993"/>
            <a:chExt cx="2416196" cy="15682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A231DD0-1196-4A18-B980-F6A093108647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235993"/>
              <a:ext cx="2416196" cy="0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solid"/>
              <a:round/>
              <a:headEnd/>
              <a:tailEnd/>
            </a:ln>
            <a:ex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C76A154-8AF7-4F54-9F68-759F1B90C80E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50" y="2392813"/>
              <a:ext cx="2297778" cy="0"/>
            </a:xfrm>
            <a:prstGeom prst="line">
              <a:avLst/>
            </a:prstGeom>
            <a:grpFill/>
            <a:ln w="15875" cap="rnd">
              <a:solidFill>
                <a:schemeClr val="bg1">
                  <a:alpha val="70000"/>
                </a:schemeClr>
              </a:solidFill>
              <a:prstDash val="dash"/>
              <a:round/>
              <a:headEnd/>
              <a:tailEnd/>
            </a:ln>
            <a:extLst/>
          </p:spPr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5DE7BDC-FCB6-4EFC-9B80-3627752D279A}"/>
              </a:ext>
            </a:extLst>
          </p:cNvPr>
          <p:cNvGrpSpPr/>
          <p:nvPr/>
        </p:nvGrpSpPr>
        <p:grpSpPr>
          <a:xfrm>
            <a:off x="3460373" y="2027143"/>
            <a:ext cx="634126" cy="421670"/>
            <a:chOff x="861180" y="2784566"/>
            <a:chExt cx="2061636" cy="137091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1706C32-9115-4AB1-B70F-FF2960BEE124}"/>
                </a:ext>
              </a:extLst>
            </p:cNvPr>
            <p:cNvGrpSpPr/>
            <p:nvPr/>
          </p:nvGrpSpPr>
          <p:grpSpPr>
            <a:xfrm>
              <a:off x="861180" y="2784566"/>
              <a:ext cx="2061636" cy="1370910"/>
              <a:chOff x="-2817256" y="2240280"/>
              <a:chExt cx="3542243" cy="2355457"/>
            </a:xfrm>
            <a:solidFill>
              <a:schemeClr val="tx1"/>
            </a:solidFill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3E646B5-3353-4F3F-9F87-F8C06B35CFB7}"/>
                  </a:ext>
                </a:extLst>
              </p:cNvPr>
              <p:cNvSpPr/>
              <p:nvPr/>
            </p:nvSpPr>
            <p:spPr>
              <a:xfrm>
                <a:off x="-2817256" y="2240280"/>
                <a:ext cx="3542243" cy="2157646"/>
              </a:xfrm>
              <a:custGeom>
                <a:avLst/>
                <a:gdLst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02869 h 2922737"/>
                  <a:gd name="connsiteX7" fmla="*/ 4328685 w 4798304"/>
                  <a:gd name="connsiteY7" fmla="*/ 2922737 h 2922737"/>
                  <a:gd name="connsiteX8" fmla="*/ 2020063 w 4798304"/>
                  <a:gd name="connsiteY8" fmla="*/ 2922737 h 2922737"/>
                  <a:gd name="connsiteX9" fmla="*/ 542656 w 4798304"/>
                  <a:gd name="connsiteY9" fmla="*/ 2922737 h 2922737"/>
                  <a:gd name="connsiteX10" fmla="*/ 448815 w 4798304"/>
                  <a:gd name="connsiteY10" fmla="*/ 2922737 h 2922737"/>
                  <a:gd name="connsiteX11" fmla="*/ 444741 w 4798304"/>
                  <a:gd name="connsiteY11" fmla="*/ 2919035 h 2922737"/>
                  <a:gd name="connsiteX12" fmla="*/ 383311 w 4798304"/>
                  <a:gd name="connsiteY12" fmla="*/ 2912842 h 2922737"/>
                  <a:gd name="connsiteX13" fmla="*/ 0 w 4798304"/>
                  <a:gd name="connsiteY13" fmla="*/ 2442535 h 2922737"/>
                  <a:gd name="connsiteX14" fmla="*/ 81987 w 4798304"/>
                  <a:gd name="connsiteY14" fmla="*/ 2174129 h 2922737"/>
                  <a:gd name="connsiteX15" fmla="*/ 97610 w 4798304"/>
                  <a:gd name="connsiteY15" fmla="*/ 2155193 h 2922737"/>
                  <a:gd name="connsiteX16" fmla="*/ 91439 w 4798304"/>
                  <a:gd name="connsiteY16" fmla="*/ 2093975 h 2922737"/>
                  <a:gd name="connsiteX17" fmla="*/ 286646 w 4798304"/>
                  <a:gd name="connsiteY17" fmla="*/ 1454913 h 2922737"/>
                  <a:gd name="connsiteX18" fmla="*/ 417130 w 4798304"/>
                  <a:gd name="connsiteY18" fmla="*/ 1296765 h 2922737"/>
                  <a:gd name="connsiteX19" fmla="*/ 460657 w 4798304"/>
                  <a:gd name="connsiteY19" fmla="*/ 1141468 h 2922737"/>
                  <a:gd name="connsiteX20" fmla="*/ 2151909 w 4798304"/>
                  <a:gd name="connsiteY20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462843 w 4798304"/>
                  <a:gd name="connsiteY5" fmla="*/ 2881726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  <a:gd name="connsiteX0" fmla="*/ 2151909 w 4798304"/>
                  <a:gd name="connsiteY0" fmla="*/ 0 h 2922737"/>
                  <a:gd name="connsiteX1" fmla="*/ 3843162 w 4798304"/>
                  <a:gd name="connsiteY1" fmla="*/ 1141468 h 2922737"/>
                  <a:gd name="connsiteX2" fmla="*/ 3869152 w 4798304"/>
                  <a:gd name="connsiteY2" fmla="*/ 1234196 h 2922737"/>
                  <a:gd name="connsiteX3" fmla="*/ 4033432 w 4798304"/>
                  <a:gd name="connsiteY3" fmla="*/ 1273283 h 2922737"/>
                  <a:gd name="connsiteX4" fmla="*/ 4791455 w 4798304"/>
                  <a:gd name="connsiteY4" fmla="*/ 2492826 h 2922737"/>
                  <a:gd name="connsiteX5" fmla="*/ 4539043 w 4798304"/>
                  <a:gd name="connsiteY5" fmla="*/ 2901779 h 2922737"/>
                  <a:gd name="connsiteX6" fmla="*/ 4328685 w 4798304"/>
                  <a:gd name="connsiteY6" fmla="*/ 2922737 h 2922737"/>
                  <a:gd name="connsiteX7" fmla="*/ 2020063 w 4798304"/>
                  <a:gd name="connsiteY7" fmla="*/ 2922737 h 2922737"/>
                  <a:gd name="connsiteX8" fmla="*/ 542656 w 4798304"/>
                  <a:gd name="connsiteY8" fmla="*/ 2922737 h 2922737"/>
                  <a:gd name="connsiteX9" fmla="*/ 448815 w 4798304"/>
                  <a:gd name="connsiteY9" fmla="*/ 2922737 h 2922737"/>
                  <a:gd name="connsiteX10" fmla="*/ 444741 w 4798304"/>
                  <a:gd name="connsiteY10" fmla="*/ 2919035 h 2922737"/>
                  <a:gd name="connsiteX11" fmla="*/ 383311 w 4798304"/>
                  <a:gd name="connsiteY11" fmla="*/ 2912842 h 2922737"/>
                  <a:gd name="connsiteX12" fmla="*/ 0 w 4798304"/>
                  <a:gd name="connsiteY12" fmla="*/ 2442535 h 2922737"/>
                  <a:gd name="connsiteX13" fmla="*/ 81987 w 4798304"/>
                  <a:gd name="connsiteY13" fmla="*/ 2174129 h 2922737"/>
                  <a:gd name="connsiteX14" fmla="*/ 97610 w 4798304"/>
                  <a:gd name="connsiteY14" fmla="*/ 2155193 h 2922737"/>
                  <a:gd name="connsiteX15" fmla="*/ 91439 w 4798304"/>
                  <a:gd name="connsiteY15" fmla="*/ 2093975 h 2922737"/>
                  <a:gd name="connsiteX16" fmla="*/ 286646 w 4798304"/>
                  <a:gd name="connsiteY16" fmla="*/ 1454913 h 2922737"/>
                  <a:gd name="connsiteX17" fmla="*/ 417130 w 4798304"/>
                  <a:gd name="connsiteY17" fmla="*/ 1296765 h 2922737"/>
                  <a:gd name="connsiteX18" fmla="*/ 460657 w 4798304"/>
                  <a:gd name="connsiteY18" fmla="*/ 1141468 h 2922737"/>
                  <a:gd name="connsiteX19" fmla="*/ 2151909 w 4798304"/>
                  <a:gd name="connsiteY19" fmla="*/ 0 h 292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98304" h="2922737">
                    <a:moveTo>
                      <a:pt x="2151909" y="0"/>
                    </a:moveTo>
                    <a:cubicBezTo>
                      <a:pt x="2946553" y="0"/>
                      <a:pt x="3618950" y="480159"/>
                      <a:pt x="3843162" y="1141468"/>
                    </a:cubicBezTo>
                    <a:lnTo>
                      <a:pt x="3869152" y="1234196"/>
                    </a:lnTo>
                    <a:lnTo>
                      <a:pt x="4033432" y="1273283"/>
                    </a:lnTo>
                    <a:cubicBezTo>
                      <a:pt x="4399692" y="1376121"/>
                      <a:pt x="4860035" y="1629302"/>
                      <a:pt x="4791455" y="2492826"/>
                    </a:cubicBezTo>
                    <a:cubicBezTo>
                      <a:pt x="4791455" y="2730181"/>
                      <a:pt x="4713671" y="2863030"/>
                      <a:pt x="4539043" y="2901779"/>
                    </a:cubicBezTo>
                    <a:lnTo>
                      <a:pt x="4328685" y="2922737"/>
                    </a:lnTo>
                    <a:lnTo>
                      <a:pt x="2020063" y="2922737"/>
                    </a:lnTo>
                    <a:lnTo>
                      <a:pt x="542656" y="2922737"/>
                    </a:lnTo>
                    <a:lnTo>
                      <a:pt x="448815" y="2922737"/>
                    </a:lnTo>
                    <a:lnTo>
                      <a:pt x="444741" y="2919035"/>
                    </a:lnTo>
                    <a:lnTo>
                      <a:pt x="383311" y="2912842"/>
                    </a:lnTo>
                    <a:cubicBezTo>
                      <a:pt x="164556" y="2868078"/>
                      <a:pt x="0" y="2674524"/>
                      <a:pt x="0" y="2442535"/>
                    </a:cubicBezTo>
                    <a:cubicBezTo>
                      <a:pt x="0" y="2343111"/>
                      <a:pt x="30225" y="2250747"/>
                      <a:pt x="81987" y="2174129"/>
                    </a:cubicBezTo>
                    <a:lnTo>
                      <a:pt x="97610" y="2155193"/>
                    </a:lnTo>
                    <a:lnTo>
                      <a:pt x="91439" y="2093975"/>
                    </a:lnTo>
                    <a:cubicBezTo>
                      <a:pt x="91439" y="1857252"/>
                      <a:pt x="163402" y="1637337"/>
                      <a:pt x="286646" y="1454913"/>
                    </a:cubicBezTo>
                    <a:lnTo>
                      <a:pt x="417130" y="1296765"/>
                    </a:lnTo>
                    <a:lnTo>
                      <a:pt x="460657" y="1141468"/>
                    </a:lnTo>
                    <a:cubicBezTo>
                      <a:pt x="684869" y="480159"/>
                      <a:pt x="1357266" y="0"/>
                      <a:pt x="2151909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3CBE0EA-12B3-4CE6-98CE-E8C37CC34CB5}"/>
                  </a:ext>
                </a:extLst>
              </p:cNvPr>
              <p:cNvSpPr/>
              <p:nvPr/>
            </p:nvSpPr>
            <p:spPr>
              <a:xfrm>
                <a:off x="-1372678" y="2462625"/>
                <a:ext cx="1191347" cy="735789"/>
              </a:xfrm>
              <a:custGeom>
                <a:avLst/>
                <a:gdLst>
                  <a:gd name="connsiteX0" fmla="*/ 260604 w 1613793"/>
                  <a:gd name="connsiteY0" fmla="*/ 0 h 996696"/>
                  <a:gd name="connsiteX1" fmla="*/ 1604458 w 1613793"/>
                  <a:gd name="connsiteY1" fmla="*/ 968953 h 996696"/>
                  <a:gd name="connsiteX2" fmla="*/ 1613793 w 1613793"/>
                  <a:gd name="connsiteY2" fmla="*/ 996696 h 996696"/>
                  <a:gd name="connsiteX3" fmla="*/ 0 w 1613793"/>
                  <a:gd name="connsiteY3" fmla="*/ 996696 h 996696"/>
                  <a:gd name="connsiteX4" fmla="*/ 0 w 1613793"/>
                  <a:gd name="connsiteY4" fmla="*/ 26299 h 996696"/>
                  <a:gd name="connsiteX5" fmla="*/ 38494 w 1613793"/>
                  <a:gd name="connsiteY5" fmla="*/ 18280 h 996696"/>
                  <a:gd name="connsiteX6" fmla="*/ 260604 w 1613793"/>
                  <a:gd name="connsiteY6" fmla="*/ 0 h 99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3793" h="996696">
                    <a:moveTo>
                      <a:pt x="260604" y="0"/>
                    </a:moveTo>
                    <a:cubicBezTo>
                      <a:pt x="864722" y="0"/>
                      <a:pt x="1383051" y="399540"/>
                      <a:pt x="1604458" y="968953"/>
                    </a:cubicBezTo>
                    <a:lnTo>
                      <a:pt x="1613793" y="996696"/>
                    </a:lnTo>
                    <a:lnTo>
                      <a:pt x="0" y="996696"/>
                    </a:lnTo>
                    <a:lnTo>
                      <a:pt x="0" y="26299"/>
                    </a:lnTo>
                    <a:lnTo>
                      <a:pt x="38494" y="18280"/>
                    </a:lnTo>
                    <a:cubicBezTo>
                      <a:pt x="110915" y="6243"/>
                      <a:pt x="185090" y="0"/>
                      <a:pt x="260604" y="0"/>
                    </a:cubicBez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C504D4B-B7DD-40F5-9790-7A8F79809866}"/>
                  </a:ext>
                </a:extLst>
              </p:cNvPr>
              <p:cNvSpPr/>
              <p:nvPr/>
            </p:nvSpPr>
            <p:spPr>
              <a:xfrm>
                <a:off x="-2132004" y="2552782"/>
                <a:ext cx="585424" cy="645632"/>
              </a:xfrm>
              <a:custGeom>
                <a:avLst/>
                <a:gdLst>
                  <a:gd name="connsiteX0" fmla="*/ 793012 w 793012"/>
                  <a:gd name="connsiteY0" fmla="*/ 0 h 874570"/>
                  <a:gd name="connsiteX1" fmla="*/ 793012 w 793012"/>
                  <a:gd name="connsiteY1" fmla="*/ 874570 h 874570"/>
                  <a:gd name="connsiteX2" fmla="*/ 0 w 793012"/>
                  <a:gd name="connsiteY2" fmla="*/ 874570 h 874570"/>
                  <a:gd name="connsiteX3" fmla="*/ 9335 w 793012"/>
                  <a:gd name="connsiteY3" fmla="*/ 846827 h 874570"/>
                  <a:gd name="connsiteX4" fmla="*/ 720883 w 793012"/>
                  <a:gd name="connsiteY4" fmla="*/ 34319 h 874570"/>
                  <a:gd name="connsiteX5" fmla="*/ 793012 w 793012"/>
                  <a:gd name="connsiteY5" fmla="*/ 0 h 87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3012" h="874570">
                    <a:moveTo>
                      <a:pt x="793012" y="0"/>
                    </a:moveTo>
                    <a:lnTo>
                      <a:pt x="793012" y="874570"/>
                    </a:lnTo>
                    <a:lnTo>
                      <a:pt x="0" y="874570"/>
                    </a:lnTo>
                    <a:lnTo>
                      <a:pt x="9335" y="846827"/>
                    </a:lnTo>
                    <a:cubicBezTo>
                      <a:pt x="147715" y="490944"/>
                      <a:pt x="402079" y="201417"/>
                      <a:pt x="720883" y="34319"/>
                    </a:cubicBezTo>
                    <a:lnTo>
                      <a:pt x="793012" y="0"/>
                    </a:lnTo>
                    <a:close/>
                  </a:path>
                </a:pathLst>
              </a:cu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A138ECC-A7D5-4A9D-A47D-F61F60F60ACE}"/>
                  </a:ext>
                </a:extLst>
              </p:cNvPr>
              <p:cNvSpPr/>
              <p:nvPr/>
            </p:nvSpPr>
            <p:spPr>
              <a:xfrm>
                <a:off x="-2561660" y="3603434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C862B4F-896D-41E5-84EF-BBE075E8436A}"/>
                  </a:ext>
                </a:extLst>
              </p:cNvPr>
              <p:cNvSpPr/>
              <p:nvPr/>
            </p:nvSpPr>
            <p:spPr>
              <a:xfrm>
                <a:off x="-614001" y="3592506"/>
                <a:ext cx="992303" cy="992303"/>
              </a:xfrm>
              <a:prstGeom prst="ellipse">
                <a:avLst/>
              </a:prstGeom>
              <a:grp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F02C84C-D29D-45BA-8C77-E3F847E40B55}"/>
                </a:ext>
              </a:extLst>
            </p:cNvPr>
            <p:cNvSpPr/>
            <p:nvPr/>
          </p:nvSpPr>
          <p:spPr>
            <a:xfrm>
              <a:off x="2229317" y="3657391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E4F4691-6739-4F0F-B272-FF7D04D225F5}"/>
                </a:ext>
              </a:extLst>
            </p:cNvPr>
            <p:cNvSpPr/>
            <p:nvPr/>
          </p:nvSpPr>
          <p:spPr>
            <a:xfrm>
              <a:off x="1095750" y="3663753"/>
              <a:ext cx="405915" cy="40591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9" name="Right Bracket 78">
            <a:extLst>
              <a:ext uri="{FF2B5EF4-FFF2-40B4-BE49-F238E27FC236}">
                <a16:creationId xmlns:a16="http://schemas.microsoft.com/office/drawing/2014/main" id="{9844EB63-2A61-4756-B6DC-F4FCF4893E5E}"/>
              </a:ext>
            </a:extLst>
          </p:cNvPr>
          <p:cNvSpPr/>
          <p:nvPr/>
        </p:nvSpPr>
        <p:spPr>
          <a:xfrm rot="5400000">
            <a:off x="5954644" y="684750"/>
            <a:ext cx="219656" cy="4539425"/>
          </a:xfrm>
          <a:prstGeom prst="rightBracket">
            <a:avLst>
              <a:gd name="adj" fmla="val 0"/>
            </a:avLst>
          </a:prstGeom>
          <a:grpFill/>
          <a:ln w="15875" cap="rnd">
            <a:solidFill>
              <a:schemeClr val="bg1">
                <a:alpha val="50000"/>
              </a:schemeClr>
            </a:solidFill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9B7C743-1FC8-47FE-BDE1-9250D856D28E}"/>
              </a:ext>
            </a:extLst>
          </p:cNvPr>
          <p:cNvGrpSpPr/>
          <p:nvPr/>
        </p:nvGrpSpPr>
        <p:grpSpPr>
          <a:xfrm>
            <a:off x="5957361" y="2899505"/>
            <a:ext cx="214222" cy="263334"/>
            <a:chOff x="6658983" y="2766695"/>
            <a:chExt cx="430305" cy="52895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57C5394-9F8C-4C01-AF2A-F722DC390E2A}"/>
                </a:ext>
              </a:extLst>
            </p:cNvPr>
            <p:cNvSpPr/>
            <p:nvPr/>
          </p:nvSpPr>
          <p:spPr>
            <a:xfrm>
              <a:off x="6658983" y="2766695"/>
              <a:ext cx="430305" cy="528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7" name="Group 10">
              <a:extLst>
                <a:ext uri="{FF2B5EF4-FFF2-40B4-BE49-F238E27FC236}">
                  <a16:creationId xmlns:a16="http://schemas.microsoft.com/office/drawing/2014/main" id="{CC5CF5D6-96B3-4D75-9F5D-FCB05BA054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63134" y="2872336"/>
              <a:ext cx="222002" cy="338821"/>
              <a:chOff x="3210" y="600"/>
              <a:chExt cx="973" cy="1485"/>
            </a:xfrm>
          </p:grpSpPr>
          <p:sp>
            <p:nvSpPr>
              <p:cNvPr id="98" name="Freeform 11">
                <a:extLst>
                  <a:ext uri="{FF2B5EF4-FFF2-40B4-BE49-F238E27FC236}">
                    <a16:creationId xmlns:a16="http://schemas.microsoft.com/office/drawing/2014/main" id="{D7CCF9EC-D148-4116-A816-7EA1CE76A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7" y="600"/>
                <a:ext cx="858" cy="1485"/>
              </a:xfrm>
              <a:custGeom>
                <a:avLst/>
                <a:gdLst>
                  <a:gd name="T0" fmla="*/ 0 w 411"/>
                  <a:gd name="T1" fmla="*/ 0 h 711"/>
                  <a:gd name="T2" fmla="*/ 398 w 411"/>
                  <a:gd name="T3" fmla="*/ 0 h 711"/>
                  <a:gd name="T4" fmla="*/ 398 w 411"/>
                  <a:gd name="T5" fmla="*/ 147 h 711"/>
                  <a:gd name="T6" fmla="*/ 362 w 411"/>
                  <a:gd name="T7" fmla="*/ 256 h 711"/>
                  <a:gd name="T8" fmla="*/ 236 w 411"/>
                  <a:gd name="T9" fmla="*/ 352 h 711"/>
                  <a:gd name="T10" fmla="*/ 236 w 411"/>
                  <a:gd name="T11" fmla="*/ 383 h 711"/>
                  <a:gd name="T12" fmla="*/ 370 w 411"/>
                  <a:gd name="T13" fmla="*/ 486 h 711"/>
                  <a:gd name="T14" fmla="*/ 399 w 411"/>
                  <a:gd name="T15" fmla="*/ 571 h 711"/>
                  <a:gd name="T16" fmla="*/ 399 w 411"/>
                  <a:gd name="T17" fmla="*/ 711 h 711"/>
                  <a:gd name="T18" fmla="*/ 0 w 411"/>
                  <a:gd name="T19" fmla="*/ 711 h 711"/>
                  <a:gd name="T20" fmla="*/ 0 w 411"/>
                  <a:gd name="T21" fmla="*/ 544 h 711"/>
                  <a:gd name="T22" fmla="*/ 35 w 411"/>
                  <a:gd name="T23" fmla="*/ 475 h 711"/>
                  <a:gd name="T24" fmla="*/ 167 w 411"/>
                  <a:gd name="T25" fmla="*/ 380 h 711"/>
                  <a:gd name="T26" fmla="*/ 164 w 411"/>
                  <a:gd name="T27" fmla="*/ 350 h 711"/>
                  <a:gd name="T28" fmla="*/ 22 w 411"/>
                  <a:gd name="T29" fmla="*/ 243 h 711"/>
                  <a:gd name="T30" fmla="*/ 0 w 411"/>
                  <a:gd name="T31" fmla="*/ 170 h 711"/>
                  <a:gd name="T32" fmla="*/ 0 w 411"/>
                  <a:gd name="T33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1" h="711">
                    <a:moveTo>
                      <a:pt x="0" y="0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398" y="147"/>
                      <a:pt x="398" y="147"/>
                      <a:pt x="398" y="147"/>
                    </a:cubicBezTo>
                    <a:cubicBezTo>
                      <a:pt x="398" y="147"/>
                      <a:pt x="411" y="218"/>
                      <a:pt x="362" y="256"/>
                    </a:cubicBezTo>
                    <a:cubicBezTo>
                      <a:pt x="312" y="295"/>
                      <a:pt x="236" y="352"/>
                      <a:pt x="236" y="352"/>
                    </a:cubicBezTo>
                    <a:cubicBezTo>
                      <a:pt x="236" y="352"/>
                      <a:pt x="214" y="364"/>
                      <a:pt x="236" y="383"/>
                    </a:cubicBezTo>
                    <a:cubicBezTo>
                      <a:pt x="259" y="402"/>
                      <a:pt x="370" y="486"/>
                      <a:pt x="370" y="486"/>
                    </a:cubicBezTo>
                    <a:cubicBezTo>
                      <a:pt x="370" y="486"/>
                      <a:pt x="398" y="499"/>
                      <a:pt x="399" y="571"/>
                    </a:cubicBezTo>
                    <a:cubicBezTo>
                      <a:pt x="400" y="643"/>
                      <a:pt x="399" y="711"/>
                      <a:pt x="399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544"/>
                      <a:pt x="0" y="544"/>
                      <a:pt x="0" y="544"/>
                    </a:cubicBezTo>
                    <a:cubicBezTo>
                      <a:pt x="0" y="544"/>
                      <a:pt x="6" y="492"/>
                      <a:pt x="35" y="475"/>
                    </a:cubicBezTo>
                    <a:cubicBezTo>
                      <a:pt x="64" y="458"/>
                      <a:pt x="167" y="380"/>
                      <a:pt x="167" y="380"/>
                    </a:cubicBezTo>
                    <a:cubicBezTo>
                      <a:pt x="167" y="380"/>
                      <a:pt x="186" y="359"/>
                      <a:pt x="164" y="350"/>
                    </a:cubicBezTo>
                    <a:cubicBezTo>
                      <a:pt x="143" y="340"/>
                      <a:pt x="22" y="243"/>
                      <a:pt x="22" y="243"/>
                    </a:cubicBezTo>
                    <a:cubicBezTo>
                      <a:pt x="22" y="243"/>
                      <a:pt x="0" y="228"/>
                      <a:pt x="0" y="170"/>
                    </a:cubicBezTo>
                    <a:cubicBezTo>
                      <a:pt x="0" y="11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9050" cap="rnd">
                <a:solidFill>
                  <a:srgbClr val="8096A1"/>
                </a:solidFill>
                <a:prstDash val="solid"/>
                <a:rou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189"/>
                <a:endParaRPr lang="en-US" kern="0">
                  <a:solidFill>
                    <a:srgbClr val="474746"/>
                  </a:solidFill>
                </a:endParaRPr>
              </a:p>
            </p:txBody>
          </p:sp>
          <p:sp>
            <p:nvSpPr>
              <p:cNvPr id="99" name="Freeform 12">
                <a:extLst>
                  <a:ext uri="{FF2B5EF4-FFF2-40B4-BE49-F238E27FC236}">
                    <a16:creationId xmlns:a16="http://schemas.microsoft.com/office/drawing/2014/main" id="{D47A3400-D83C-4F51-A930-4F1AAF5F1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1" y="740"/>
                <a:ext cx="819" cy="1345"/>
              </a:xfrm>
              <a:custGeom>
                <a:avLst/>
                <a:gdLst>
                  <a:gd name="T0" fmla="*/ 130 w 392"/>
                  <a:gd name="T1" fmla="*/ 23 h 644"/>
                  <a:gd name="T2" fmla="*/ 44 w 392"/>
                  <a:gd name="T3" fmla="*/ 143 h 644"/>
                  <a:gd name="T4" fmla="*/ 82 w 392"/>
                  <a:gd name="T5" fmla="*/ 179 h 644"/>
                  <a:gd name="T6" fmla="*/ 184 w 392"/>
                  <a:gd name="T7" fmla="*/ 264 h 644"/>
                  <a:gd name="T8" fmla="*/ 184 w 392"/>
                  <a:gd name="T9" fmla="*/ 424 h 644"/>
                  <a:gd name="T10" fmla="*/ 146 w 392"/>
                  <a:gd name="T11" fmla="*/ 529 h 644"/>
                  <a:gd name="T12" fmla="*/ 90 w 392"/>
                  <a:gd name="T13" fmla="*/ 529 h 644"/>
                  <a:gd name="T14" fmla="*/ 35 w 392"/>
                  <a:gd name="T15" fmla="*/ 565 h 644"/>
                  <a:gd name="T16" fmla="*/ 35 w 392"/>
                  <a:gd name="T17" fmla="*/ 644 h 644"/>
                  <a:gd name="T18" fmla="*/ 358 w 392"/>
                  <a:gd name="T19" fmla="*/ 644 h 644"/>
                  <a:gd name="T20" fmla="*/ 358 w 392"/>
                  <a:gd name="T21" fmla="*/ 480 h 644"/>
                  <a:gd name="T22" fmla="*/ 297 w 392"/>
                  <a:gd name="T23" fmla="*/ 447 h 644"/>
                  <a:gd name="T24" fmla="*/ 208 w 392"/>
                  <a:gd name="T25" fmla="*/ 375 h 644"/>
                  <a:gd name="T26" fmla="*/ 210 w 392"/>
                  <a:gd name="T27" fmla="*/ 245 h 644"/>
                  <a:gd name="T28" fmla="*/ 334 w 392"/>
                  <a:gd name="T29" fmla="*/ 157 h 644"/>
                  <a:gd name="T30" fmla="*/ 336 w 392"/>
                  <a:gd name="T31" fmla="*/ 75 h 644"/>
                  <a:gd name="T32" fmla="*/ 130 w 392"/>
                  <a:gd name="T33" fmla="*/ 23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2" h="644">
                    <a:moveTo>
                      <a:pt x="130" y="23"/>
                    </a:moveTo>
                    <a:cubicBezTo>
                      <a:pt x="130" y="23"/>
                      <a:pt x="0" y="0"/>
                      <a:pt x="44" y="143"/>
                    </a:cubicBezTo>
                    <a:cubicBezTo>
                      <a:pt x="44" y="143"/>
                      <a:pt x="49" y="160"/>
                      <a:pt x="82" y="179"/>
                    </a:cubicBezTo>
                    <a:cubicBezTo>
                      <a:pt x="116" y="197"/>
                      <a:pt x="178" y="232"/>
                      <a:pt x="184" y="264"/>
                    </a:cubicBezTo>
                    <a:cubicBezTo>
                      <a:pt x="189" y="296"/>
                      <a:pt x="181" y="420"/>
                      <a:pt x="184" y="424"/>
                    </a:cubicBezTo>
                    <a:cubicBezTo>
                      <a:pt x="186" y="428"/>
                      <a:pt x="190" y="513"/>
                      <a:pt x="146" y="529"/>
                    </a:cubicBezTo>
                    <a:cubicBezTo>
                      <a:pt x="102" y="545"/>
                      <a:pt x="90" y="529"/>
                      <a:pt x="90" y="529"/>
                    </a:cubicBezTo>
                    <a:cubicBezTo>
                      <a:pt x="90" y="529"/>
                      <a:pt x="39" y="504"/>
                      <a:pt x="35" y="565"/>
                    </a:cubicBezTo>
                    <a:cubicBezTo>
                      <a:pt x="30" y="627"/>
                      <a:pt x="35" y="644"/>
                      <a:pt x="35" y="644"/>
                    </a:cubicBezTo>
                    <a:cubicBezTo>
                      <a:pt x="358" y="644"/>
                      <a:pt x="358" y="644"/>
                      <a:pt x="358" y="644"/>
                    </a:cubicBezTo>
                    <a:cubicBezTo>
                      <a:pt x="358" y="480"/>
                      <a:pt x="358" y="480"/>
                      <a:pt x="358" y="480"/>
                    </a:cubicBezTo>
                    <a:cubicBezTo>
                      <a:pt x="358" y="480"/>
                      <a:pt x="349" y="444"/>
                      <a:pt x="297" y="447"/>
                    </a:cubicBezTo>
                    <a:cubicBezTo>
                      <a:pt x="245" y="449"/>
                      <a:pt x="209" y="461"/>
                      <a:pt x="208" y="375"/>
                    </a:cubicBezTo>
                    <a:cubicBezTo>
                      <a:pt x="206" y="288"/>
                      <a:pt x="210" y="245"/>
                      <a:pt x="210" y="245"/>
                    </a:cubicBezTo>
                    <a:cubicBezTo>
                      <a:pt x="334" y="157"/>
                      <a:pt x="334" y="157"/>
                      <a:pt x="334" y="157"/>
                    </a:cubicBezTo>
                    <a:cubicBezTo>
                      <a:pt x="334" y="157"/>
                      <a:pt x="392" y="115"/>
                      <a:pt x="336" y="75"/>
                    </a:cubicBezTo>
                    <a:lnTo>
                      <a:pt x="130" y="23"/>
                    </a:lnTo>
                    <a:close/>
                  </a:path>
                </a:pathLst>
              </a:custGeom>
              <a:solidFill>
                <a:srgbClr val="8096A1"/>
              </a:solidFill>
              <a:ln w="19050" cap="rnd">
                <a:solidFill>
                  <a:srgbClr val="8096A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189"/>
                <a:endParaRPr lang="en-US" kern="0">
                  <a:solidFill>
                    <a:srgbClr val="474746"/>
                  </a:solidFill>
                </a:endParaRPr>
              </a:p>
            </p:txBody>
          </p:sp>
          <p:sp>
            <p:nvSpPr>
              <p:cNvPr id="100" name="Line 13">
                <a:extLst>
                  <a:ext uri="{FF2B5EF4-FFF2-40B4-BE49-F238E27FC236}">
                    <a16:creationId xmlns:a16="http://schemas.microsoft.com/office/drawing/2014/main" id="{039E1B80-6124-47B7-9BC1-4FABD4DE4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0" y="600"/>
                <a:ext cx="973" cy="0"/>
              </a:xfrm>
              <a:prstGeom prst="line">
                <a:avLst/>
              </a:prstGeom>
              <a:solidFill>
                <a:schemeClr val="bg1"/>
              </a:solidFill>
              <a:ln w="19050" cap="rnd">
                <a:solidFill>
                  <a:srgbClr val="8096A1"/>
                </a:solidFill>
                <a:prstDash val="solid"/>
                <a:rou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189"/>
                <a:endParaRPr lang="en-US" kern="0">
                  <a:solidFill>
                    <a:srgbClr val="474746"/>
                  </a:solidFill>
                </a:endParaRPr>
              </a:p>
            </p:txBody>
          </p:sp>
          <p:sp>
            <p:nvSpPr>
              <p:cNvPr id="101" name="Line 14">
                <a:extLst>
                  <a:ext uri="{FF2B5EF4-FFF2-40B4-BE49-F238E27FC236}">
                    <a16:creationId xmlns:a16="http://schemas.microsoft.com/office/drawing/2014/main" id="{88738FFC-C8D5-45BB-BCC1-7D7E5604E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0" y="2083"/>
                <a:ext cx="973" cy="0"/>
              </a:xfrm>
              <a:prstGeom prst="line">
                <a:avLst/>
              </a:prstGeom>
              <a:solidFill>
                <a:schemeClr val="bg1"/>
              </a:solidFill>
              <a:ln w="19050" cap="rnd">
                <a:solidFill>
                  <a:srgbClr val="8096A1"/>
                </a:solidFill>
                <a:prstDash val="solid"/>
                <a:rou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189"/>
                <a:endParaRPr lang="en-US" kern="0">
                  <a:solidFill>
                    <a:srgbClr val="474746"/>
                  </a:solidFill>
                </a:endParaRP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2B8B316-BD94-48C7-A737-DA6771D9E460}"/>
              </a:ext>
            </a:extLst>
          </p:cNvPr>
          <p:cNvGrpSpPr/>
          <p:nvPr/>
        </p:nvGrpSpPr>
        <p:grpSpPr>
          <a:xfrm>
            <a:off x="7546432" y="1432486"/>
            <a:ext cx="1174825" cy="924871"/>
            <a:chOff x="6784924" y="798304"/>
            <a:chExt cx="1174825" cy="924871"/>
          </a:xfrm>
        </p:grpSpPr>
        <p:sp>
          <p:nvSpPr>
            <p:cNvPr id="103" name="Freeform 96">
              <a:extLst>
                <a:ext uri="{FF2B5EF4-FFF2-40B4-BE49-F238E27FC236}">
                  <a16:creationId xmlns:a16="http://schemas.microsoft.com/office/drawing/2014/main" id="{B3B41562-E0B3-4233-9335-ACAD168D1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66" y="1298589"/>
              <a:ext cx="740556" cy="424586"/>
            </a:xfrm>
            <a:custGeom>
              <a:avLst/>
              <a:gdLst>
                <a:gd name="T0" fmla="*/ 250 w 675"/>
                <a:gd name="T1" fmla="*/ 0 h 387"/>
                <a:gd name="T2" fmla="*/ 560 w 675"/>
                <a:gd name="T3" fmla="*/ 0 h 387"/>
                <a:gd name="T4" fmla="*/ 675 w 675"/>
                <a:gd name="T5" fmla="*/ 116 h 387"/>
                <a:gd name="T6" fmla="*/ 675 w 675"/>
                <a:gd name="T7" fmla="*/ 387 h 387"/>
                <a:gd name="T8" fmla="*/ 0 w 675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5" h="387">
                  <a:moveTo>
                    <a:pt x="250" y="0"/>
                  </a:moveTo>
                  <a:lnTo>
                    <a:pt x="560" y="0"/>
                  </a:lnTo>
                  <a:lnTo>
                    <a:pt x="675" y="116"/>
                  </a:lnTo>
                  <a:lnTo>
                    <a:pt x="675" y="387"/>
                  </a:lnTo>
                  <a:lnTo>
                    <a:pt x="0" y="387"/>
                  </a:ln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Line 97">
              <a:extLst>
                <a:ext uri="{FF2B5EF4-FFF2-40B4-BE49-F238E27FC236}">
                  <a16:creationId xmlns:a16="http://schemas.microsoft.com/office/drawing/2014/main" id="{B724977C-06CE-41B7-8CE8-03287E2B5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0261" y="1298589"/>
              <a:ext cx="349731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D24701C-4499-4D55-8743-AA702F98AEE8}"/>
                </a:ext>
              </a:extLst>
            </p:cNvPr>
            <p:cNvGrpSpPr/>
            <p:nvPr/>
          </p:nvGrpSpPr>
          <p:grpSpPr>
            <a:xfrm>
              <a:off x="7495215" y="1434632"/>
              <a:ext cx="108615" cy="151403"/>
              <a:chOff x="7506638" y="1432438"/>
              <a:chExt cx="108615" cy="151403"/>
            </a:xfrm>
          </p:grpSpPr>
          <p:sp>
            <p:nvSpPr>
              <p:cNvPr id="137" name="Rectangle 98">
                <a:extLst>
                  <a:ext uri="{FF2B5EF4-FFF2-40B4-BE49-F238E27FC236}">
                    <a16:creationId xmlns:a16="http://schemas.microsoft.com/office/drawing/2014/main" id="{DC53F08B-9CB5-4E41-8BE2-4620C1112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6638" y="14324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99">
                <a:extLst>
                  <a:ext uri="{FF2B5EF4-FFF2-40B4-BE49-F238E27FC236}">
                    <a16:creationId xmlns:a16="http://schemas.microsoft.com/office/drawing/2014/main" id="{5C881BF3-875C-47EA-9AB4-636B8D5CA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6638" y="15322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526FA7-2C6E-431F-B0CC-792BFBD88608}"/>
                </a:ext>
              </a:extLst>
            </p:cNvPr>
            <p:cNvGrpSpPr/>
            <p:nvPr/>
          </p:nvGrpSpPr>
          <p:grpSpPr>
            <a:xfrm>
              <a:off x="7661332" y="1434632"/>
              <a:ext cx="106421" cy="151403"/>
              <a:chOff x="7661332" y="1434632"/>
              <a:chExt cx="106421" cy="151403"/>
            </a:xfrm>
          </p:grpSpPr>
          <p:sp>
            <p:nvSpPr>
              <p:cNvPr id="135" name="Rectangle 100">
                <a:extLst>
                  <a:ext uri="{FF2B5EF4-FFF2-40B4-BE49-F238E27FC236}">
                    <a16:creationId xmlns:a16="http://schemas.microsoft.com/office/drawing/2014/main" id="{744B8ECF-5C89-4621-BE21-0562DDD8F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1332" y="1434632"/>
                <a:ext cx="106421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101">
                <a:extLst>
                  <a:ext uri="{FF2B5EF4-FFF2-40B4-BE49-F238E27FC236}">
                    <a16:creationId xmlns:a16="http://schemas.microsoft.com/office/drawing/2014/main" id="{885238D3-9B0C-45AD-B288-93FD40B06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1332" y="1534470"/>
                <a:ext cx="106421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6" name="Line 102">
              <a:extLst>
                <a:ext uri="{FF2B5EF4-FFF2-40B4-BE49-F238E27FC236}">
                  <a16:creationId xmlns:a16="http://schemas.microsoft.com/office/drawing/2014/main" id="{5664938E-7660-451F-88C5-707B84DBA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7521" y="1723175"/>
              <a:ext cx="1132228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105">
              <a:extLst>
                <a:ext uri="{FF2B5EF4-FFF2-40B4-BE49-F238E27FC236}">
                  <a16:creationId xmlns:a16="http://schemas.microsoft.com/office/drawing/2014/main" id="{985D5176-2D95-4390-8D78-ED4FE343D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5091" y="1218499"/>
              <a:ext cx="0" cy="8009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106">
              <a:extLst>
                <a:ext uri="{FF2B5EF4-FFF2-40B4-BE49-F238E27FC236}">
                  <a16:creationId xmlns:a16="http://schemas.microsoft.com/office/drawing/2014/main" id="{7BE33AF8-5781-4A8F-BE97-5FAEA8836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1494" y="1218499"/>
              <a:ext cx="0" cy="8009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93834AB-8025-4F36-8CA9-9F2C17B418B6}"/>
                </a:ext>
              </a:extLst>
            </p:cNvPr>
            <p:cNvGrpSpPr/>
            <p:nvPr/>
          </p:nvGrpSpPr>
          <p:grpSpPr>
            <a:xfrm>
              <a:off x="6784924" y="798304"/>
              <a:ext cx="437437" cy="924639"/>
              <a:chOff x="5815879" y="903952"/>
              <a:chExt cx="437437" cy="924639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BB5E31E-7405-4F4B-B9E7-11A494A9D593}"/>
                  </a:ext>
                </a:extLst>
              </p:cNvPr>
              <p:cNvSpPr/>
              <p:nvPr/>
            </p:nvSpPr>
            <p:spPr>
              <a:xfrm>
                <a:off x="5937129" y="903952"/>
                <a:ext cx="194936" cy="924639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3C701DF-AB86-4060-B73C-84B596AC17BB}"/>
                  </a:ext>
                </a:extLst>
              </p:cNvPr>
              <p:cNvGrpSpPr/>
              <p:nvPr/>
            </p:nvGrpSpPr>
            <p:grpSpPr>
              <a:xfrm>
                <a:off x="5815879" y="966018"/>
                <a:ext cx="437437" cy="259156"/>
                <a:chOff x="5815879" y="1033818"/>
                <a:chExt cx="437437" cy="279847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560D420C-15BF-4141-ACDB-1C1B93917EB9}"/>
                    </a:ext>
                  </a:extLst>
                </p:cNvPr>
                <p:cNvSpPr/>
                <p:nvPr/>
              </p:nvSpPr>
              <p:spPr>
                <a:xfrm>
                  <a:off x="5815879" y="1089560"/>
                  <a:ext cx="436237" cy="175185"/>
                </a:xfrm>
                <a:prstGeom prst="rect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92D66A75-112C-4E9B-BCBA-D0BBE0676799}"/>
                    </a:ext>
                  </a:extLst>
                </p:cNvPr>
                <p:cNvGrpSpPr/>
                <p:nvPr/>
              </p:nvGrpSpPr>
              <p:grpSpPr>
                <a:xfrm>
                  <a:off x="5815879" y="1033818"/>
                  <a:ext cx="437437" cy="279847"/>
                  <a:chOff x="5815879" y="1033818"/>
                  <a:chExt cx="441960" cy="279847"/>
                </a:xfrm>
              </p:grpSpPr>
              <p:sp>
                <p:nvSpPr>
                  <p:cNvPr id="133" name="Trapezoid 132">
                    <a:extLst>
                      <a:ext uri="{FF2B5EF4-FFF2-40B4-BE49-F238E27FC236}">
                        <a16:creationId xmlns:a16="http://schemas.microsoft.com/office/drawing/2014/main" id="{329F82EF-5816-4C36-8589-287DB95E26BC}"/>
                      </a:ext>
                    </a:extLst>
                  </p:cNvPr>
                  <p:cNvSpPr/>
                  <p:nvPr/>
                </p:nvSpPr>
                <p:spPr>
                  <a:xfrm>
                    <a:off x="5815879" y="1033818"/>
                    <a:ext cx="441960" cy="53088"/>
                  </a:xfrm>
                  <a:prstGeom prst="trapezoid">
                    <a:avLst/>
                  </a:prstGeom>
                  <a:solidFill>
                    <a:schemeClr val="tx1"/>
                  </a:solidFill>
                  <a:ln w="12700" cap="flat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Trapezoid 133">
                    <a:extLst>
                      <a:ext uri="{FF2B5EF4-FFF2-40B4-BE49-F238E27FC236}">
                        <a16:creationId xmlns:a16="http://schemas.microsoft.com/office/drawing/2014/main" id="{49EB7309-E89B-4F88-BDA7-3BC9A047119C}"/>
                      </a:ext>
                    </a:extLst>
                  </p:cNvPr>
                  <p:cNvSpPr/>
                  <p:nvPr/>
                </p:nvSpPr>
                <p:spPr>
                  <a:xfrm flipV="1">
                    <a:off x="5815879" y="1262090"/>
                    <a:ext cx="441960" cy="51575"/>
                  </a:xfrm>
                  <a:prstGeom prst="trapezoid">
                    <a:avLst/>
                  </a:prstGeom>
                  <a:solidFill>
                    <a:schemeClr val="tx1"/>
                  </a:solidFill>
                  <a:ln w="12700" cap="flat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9487392-F450-4780-B0FA-32D8BA166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9676" y="1064221"/>
                <a:ext cx="37282" cy="46025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7A49E2B-3B8A-4988-8A54-E2B5097B7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46881" y="1066680"/>
                <a:ext cx="59405" cy="80438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608EA4E-9D41-40B6-8180-B64CE256C09E}"/>
                </a:ext>
              </a:extLst>
            </p:cNvPr>
            <p:cNvGrpSpPr/>
            <p:nvPr/>
          </p:nvGrpSpPr>
          <p:grpSpPr>
            <a:xfrm>
              <a:off x="7329097" y="1434632"/>
              <a:ext cx="108615" cy="151403"/>
              <a:chOff x="7659038" y="1584838"/>
              <a:chExt cx="108615" cy="151403"/>
            </a:xfrm>
          </p:grpSpPr>
          <p:sp>
            <p:nvSpPr>
              <p:cNvPr id="125" name="Rectangle 98">
                <a:extLst>
                  <a:ext uri="{FF2B5EF4-FFF2-40B4-BE49-F238E27FC236}">
                    <a16:creationId xmlns:a16="http://schemas.microsoft.com/office/drawing/2014/main" id="{FF867DB0-70EF-4A33-A353-09829F814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5848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Rectangle 99">
                <a:extLst>
                  <a:ext uri="{FF2B5EF4-FFF2-40B4-BE49-F238E27FC236}">
                    <a16:creationId xmlns:a16="http://schemas.microsoft.com/office/drawing/2014/main" id="{663C364B-4DF5-42B8-80DE-BC4EFB33B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6846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6086B06-5AE7-4B61-BE3A-43C44C504437}"/>
                </a:ext>
              </a:extLst>
            </p:cNvPr>
            <p:cNvGrpSpPr/>
            <p:nvPr/>
          </p:nvGrpSpPr>
          <p:grpSpPr>
            <a:xfrm>
              <a:off x="7162979" y="1434632"/>
              <a:ext cx="108615" cy="151403"/>
              <a:chOff x="7659038" y="1584838"/>
              <a:chExt cx="108615" cy="151403"/>
            </a:xfrm>
          </p:grpSpPr>
          <p:sp>
            <p:nvSpPr>
              <p:cNvPr id="123" name="Rectangle 98">
                <a:extLst>
                  <a:ext uri="{FF2B5EF4-FFF2-40B4-BE49-F238E27FC236}">
                    <a16:creationId xmlns:a16="http://schemas.microsoft.com/office/drawing/2014/main" id="{7B462CF1-D925-495C-8E1A-A372C47CD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584838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Rectangle 99">
                <a:extLst>
                  <a:ext uri="{FF2B5EF4-FFF2-40B4-BE49-F238E27FC236}">
                    <a16:creationId xmlns:a16="http://schemas.microsoft.com/office/drawing/2014/main" id="{E0C28E27-6E6F-4067-968D-5E52A66F9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9038" y="1684676"/>
                <a:ext cx="108615" cy="51565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FB47AEF-1DF2-4F81-8712-712D0551D7D1}"/>
              </a:ext>
            </a:extLst>
          </p:cNvPr>
          <p:cNvGrpSpPr/>
          <p:nvPr/>
        </p:nvGrpSpPr>
        <p:grpSpPr>
          <a:xfrm>
            <a:off x="8217477" y="1429524"/>
            <a:ext cx="436711" cy="290171"/>
            <a:chOff x="8217477" y="1429524"/>
            <a:chExt cx="436711" cy="290171"/>
          </a:xfrm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71ED326-6D0C-4A76-9D02-E7E6174638EB}"/>
                </a:ext>
              </a:extLst>
            </p:cNvPr>
            <p:cNvSpPr/>
            <p:nvPr/>
          </p:nvSpPr>
          <p:spPr>
            <a:xfrm rot="17241588" flipH="1">
              <a:off x="8415278" y="1399027"/>
              <a:ext cx="208414" cy="269407"/>
            </a:xfrm>
            <a:custGeom>
              <a:avLst/>
              <a:gdLst>
                <a:gd name="connsiteX0" fmla="*/ 296293 w 698838"/>
                <a:gd name="connsiteY0" fmla="*/ 133443 h 903355"/>
                <a:gd name="connsiteX1" fmla="*/ 229851 w 698838"/>
                <a:gd name="connsiteY1" fmla="*/ 563219 h 903355"/>
                <a:gd name="connsiteX2" fmla="*/ 22678 w 698838"/>
                <a:gd name="connsiteY2" fmla="*/ 770872 h 903355"/>
                <a:gd name="connsiteX3" fmla="*/ 22805 w 698838"/>
                <a:gd name="connsiteY3" fmla="*/ 880678 h 903355"/>
                <a:gd name="connsiteX4" fmla="*/ 132611 w 698838"/>
                <a:gd name="connsiteY4" fmla="*/ 880550 h 903355"/>
                <a:gd name="connsiteX5" fmla="*/ 676160 w 698838"/>
                <a:gd name="connsiteY5" fmla="*/ 335738 h 903355"/>
                <a:gd name="connsiteX6" fmla="*/ 698838 w 698838"/>
                <a:gd name="connsiteY6" fmla="*/ 280809 h 903355"/>
                <a:gd name="connsiteX7" fmla="*/ 694577 w 698838"/>
                <a:gd name="connsiteY7" fmla="*/ 259046 h 903355"/>
                <a:gd name="connsiteX8" fmla="*/ 697705 w 698838"/>
                <a:gd name="connsiteY8" fmla="*/ 257558 h 903355"/>
                <a:gd name="connsiteX9" fmla="*/ 575111 w 698838"/>
                <a:gd name="connsiteY9" fmla="*/ 0 h 903355"/>
                <a:gd name="connsiteX10" fmla="*/ 504442 w 698838"/>
                <a:gd name="connsiteY10" fmla="*/ 96819 h 903355"/>
                <a:gd name="connsiteX11" fmla="*/ 566046 w 698838"/>
                <a:gd name="connsiteY11" fmla="*/ 226242 h 903355"/>
                <a:gd name="connsiteX12" fmla="*/ 410261 w 698838"/>
                <a:gd name="connsiteY12" fmla="*/ 382389 h 903355"/>
                <a:gd name="connsiteX13" fmla="*/ 410261 w 698838"/>
                <a:gd name="connsiteY13" fmla="*/ 109422 h 903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8838" h="903355">
                  <a:moveTo>
                    <a:pt x="296293" y="133443"/>
                  </a:moveTo>
                  <a:lnTo>
                    <a:pt x="229851" y="563219"/>
                  </a:lnTo>
                  <a:lnTo>
                    <a:pt x="22678" y="770872"/>
                  </a:lnTo>
                  <a:cubicBezTo>
                    <a:pt x="-7609" y="801230"/>
                    <a:pt x="-7552" y="850391"/>
                    <a:pt x="22805" y="880678"/>
                  </a:cubicBezTo>
                  <a:cubicBezTo>
                    <a:pt x="53163" y="910965"/>
                    <a:pt x="102323" y="910908"/>
                    <a:pt x="132611" y="880550"/>
                  </a:cubicBezTo>
                  <a:lnTo>
                    <a:pt x="676160" y="335738"/>
                  </a:lnTo>
                  <a:cubicBezTo>
                    <a:pt x="691304" y="320559"/>
                    <a:pt x="698861" y="300680"/>
                    <a:pt x="698838" y="280809"/>
                  </a:cubicBezTo>
                  <a:lnTo>
                    <a:pt x="694577" y="259046"/>
                  </a:lnTo>
                  <a:lnTo>
                    <a:pt x="697705" y="257558"/>
                  </a:lnTo>
                  <a:lnTo>
                    <a:pt x="575111" y="0"/>
                  </a:lnTo>
                  <a:lnTo>
                    <a:pt x="504442" y="96819"/>
                  </a:lnTo>
                  <a:lnTo>
                    <a:pt x="566046" y="226242"/>
                  </a:lnTo>
                  <a:lnTo>
                    <a:pt x="410261" y="382389"/>
                  </a:lnTo>
                  <a:lnTo>
                    <a:pt x="410261" y="109422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6A80E48-17BF-42D6-A16E-F72CCF5AB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1554" y="1654615"/>
              <a:ext cx="131882" cy="6508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AEBB25-22FD-4FFF-86B5-9276C1C35F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1460" y="1634526"/>
              <a:ext cx="131882" cy="6508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437518D-6E37-4536-85B0-68EF354C3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7477" y="1585342"/>
              <a:ext cx="131882" cy="6508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DCBC3BB6-51D8-4AB6-A928-1B538F8992AE}"/>
              </a:ext>
            </a:extLst>
          </p:cNvPr>
          <p:cNvSpPr/>
          <p:nvPr/>
        </p:nvSpPr>
        <p:spPr>
          <a:xfrm>
            <a:off x="3162300" y="807720"/>
            <a:ext cx="5722620" cy="3086100"/>
          </a:xfrm>
          <a:prstGeom prst="flowChartProcess">
            <a:avLst/>
          </a:prstGeom>
          <a:noFill/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Title 1">
            <a:extLst>
              <a:ext uri="{FF2B5EF4-FFF2-40B4-BE49-F238E27FC236}">
                <a16:creationId xmlns:a16="http://schemas.microsoft.com/office/drawing/2014/main" id="{D57D6730-D9C6-4ADC-8FF0-952FE13C7626}"/>
              </a:ext>
            </a:extLst>
          </p:cNvPr>
          <p:cNvSpPr txBox="1">
            <a:spLocks/>
          </p:cNvSpPr>
          <p:nvPr/>
        </p:nvSpPr>
        <p:spPr>
          <a:xfrm>
            <a:off x="367269" y="2827459"/>
            <a:ext cx="2467371" cy="10054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0E2735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2100" b="0" dirty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Dynamic 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3AFD2-FBED-404C-9BC9-F4F7070F2C75}"/>
              </a:ext>
            </a:extLst>
          </p:cNvPr>
          <p:cNvSpPr txBox="1"/>
          <p:nvPr/>
        </p:nvSpPr>
        <p:spPr>
          <a:xfrm>
            <a:off x="5423927" y="592276"/>
            <a:ext cx="1199367" cy="43088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Margins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BD129AC-C29B-496E-A115-E34E6B9BB08E}"/>
              </a:ext>
            </a:extLst>
          </p:cNvPr>
          <p:cNvSpPr txBox="1"/>
          <p:nvPr/>
        </p:nvSpPr>
        <p:spPr>
          <a:xfrm>
            <a:off x="3304881" y="1348358"/>
            <a:ext cx="9797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Fuel range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135C7E6-5693-4333-AA05-63548F7F7B50}"/>
              </a:ext>
            </a:extLst>
          </p:cNvPr>
          <p:cNvCxnSpPr>
            <a:cxnSpLocks/>
          </p:cNvCxnSpPr>
          <p:nvPr/>
        </p:nvCxnSpPr>
        <p:spPr>
          <a:xfrm flipV="1">
            <a:off x="3750448" y="1664361"/>
            <a:ext cx="0" cy="24989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3">
            <a:extLst>
              <a:ext uri="{FF2B5EF4-FFF2-40B4-BE49-F238E27FC236}">
                <a16:creationId xmlns:a16="http://schemas.microsoft.com/office/drawing/2014/main" id="{1B07AC64-1F51-46F5-AD76-324888127A5B}"/>
              </a:ext>
            </a:extLst>
          </p:cNvPr>
          <p:cNvSpPr/>
          <p:nvPr/>
        </p:nvSpPr>
        <p:spPr bwMode="auto">
          <a:xfrm rot="13500000" flipV="1">
            <a:off x="3669344" y="1692632"/>
            <a:ext cx="162206" cy="162207"/>
          </a:xfrm>
          <a:custGeom>
            <a:avLst/>
            <a:gdLst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  <a:gd name="connsiteX3" fmla="*/ 0 w 371366"/>
              <a:gd name="connsiteY3" fmla="*/ 371366 h 371366"/>
              <a:gd name="connsiteX4" fmla="*/ 0 w 371366"/>
              <a:gd name="connsiteY4" fmla="*/ 0 h 371366"/>
              <a:gd name="connsiteX0" fmla="*/ 0 w 371366"/>
              <a:gd name="connsiteY0" fmla="*/ 371366 h 462806"/>
              <a:gd name="connsiteX1" fmla="*/ 0 w 371366"/>
              <a:gd name="connsiteY1" fmla="*/ 0 h 462806"/>
              <a:gd name="connsiteX2" fmla="*/ 371366 w 371366"/>
              <a:gd name="connsiteY2" fmla="*/ 0 h 462806"/>
              <a:gd name="connsiteX3" fmla="*/ 371366 w 371366"/>
              <a:gd name="connsiteY3" fmla="*/ 371366 h 462806"/>
              <a:gd name="connsiteX4" fmla="*/ 91440 w 371366"/>
              <a:gd name="connsiteY4" fmla="*/ 462806 h 462806"/>
              <a:gd name="connsiteX0" fmla="*/ 0 w 371366"/>
              <a:gd name="connsiteY0" fmla="*/ 0 h 462806"/>
              <a:gd name="connsiteX1" fmla="*/ 371366 w 371366"/>
              <a:gd name="connsiteY1" fmla="*/ 0 h 462806"/>
              <a:gd name="connsiteX2" fmla="*/ 371366 w 371366"/>
              <a:gd name="connsiteY2" fmla="*/ 371366 h 462806"/>
              <a:gd name="connsiteX3" fmla="*/ 91440 w 371366"/>
              <a:gd name="connsiteY3" fmla="*/ 462806 h 462806"/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366" h="371366">
                <a:moveTo>
                  <a:pt x="0" y="0"/>
                </a:moveTo>
                <a:lnTo>
                  <a:pt x="371366" y="0"/>
                </a:lnTo>
                <a:lnTo>
                  <a:pt x="371366" y="371366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A2B7DCC-E35A-4192-8F0B-6DB6B2B62154}"/>
              </a:ext>
            </a:extLst>
          </p:cNvPr>
          <p:cNvSpPr txBox="1"/>
          <p:nvPr/>
        </p:nvSpPr>
        <p:spPr>
          <a:xfrm>
            <a:off x="4344476" y="1879495"/>
            <a:ext cx="1547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Stopping distance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6C9BBC6-8084-45E8-BEED-EB3ABF5045F4}"/>
              </a:ext>
            </a:extLst>
          </p:cNvPr>
          <p:cNvCxnSpPr>
            <a:cxnSpLocks/>
          </p:cNvCxnSpPr>
          <p:nvPr/>
        </p:nvCxnSpPr>
        <p:spPr>
          <a:xfrm rot="5400000" flipV="1">
            <a:off x="4244679" y="1902222"/>
            <a:ext cx="0" cy="24989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3">
            <a:extLst>
              <a:ext uri="{FF2B5EF4-FFF2-40B4-BE49-F238E27FC236}">
                <a16:creationId xmlns:a16="http://schemas.microsoft.com/office/drawing/2014/main" id="{D72D9235-B303-4367-A851-19ADEA96E279}"/>
              </a:ext>
            </a:extLst>
          </p:cNvPr>
          <p:cNvSpPr/>
          <p:nvPr/>
        </p:nvSpPr>
        <p:spPr bwMode="auto">
          <a:xfrm rot="18900000" flipV="1">
            <a:off x="4179150" y="1946066"/>
            <a:ext cx="162206" cy="162207"/>
          </a:xfrm>
          <a:custGeom>
            <a:avLst/>
            <a:gdLst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  <a:gd name="connsiteX3" fmla="*/ 0 w 371366"/>
              <a:gd name="connsiteY3" fmla="*/ 371366 h 371366"/>
              <a:gd name="connsiteX4" fmla="*/ 0 w 371366"/>
              <a:gd name="connsiteY4" fmla="*/ 0 h 371366"/>
              <a:gd name="connsiteX0" fmla="*/ 0 w 371366"/>
              <a:gd name="connsiteY0" fmla="*/ 371366 h 462806"/>
              <a:gd name="connsiteX1" fmla="*/ 0 w 371366"/>
              <a:gd name="connsiteY1" fmla="*/ 0 h 462806"/>
              <a:gd name="connsiteX2" fmla="*/ 371366 w 371366"/>
              <a:gd name="connsiteY2" fmla="*/ 0 h 462806"/>
              <a:gd name="connsiteX3" fmla="*/ 371366 w 371366"/>
              <a:gd name="connsiteY3" fmla="*/ 371366 h 462806"/>
              <a:gd name="connsiteX4" fmla="*/ 91440 w 371366"/>
              <a:gd name="connsiteY4" fmla="*/ 462806 h 462806"/>
              <a:gd name="connsiteX0" fmla="*/ 0 w 371366"/>
              <a:gd name="connsiteY0" fmla="*/ 0 h 462806"/>
              <a:gd name="connsiteX1" fmla="*/ 371366 w 371366"/>
              <a:gd name="connsiteY1" fmla="*/ 0 h 462806"/>
              <a:gd name="connsiteX2" fmla="*/ 371366 w 371366"/>
              <a:gd name="connsiteY2" fmla="*/ 371366 h 462806"/>
              <a:gd name="connsiteX3" fmla="*/ 91440 w 371366"/>
              <a:gd name="connsiteY3" fmla="*/ 462806 h 462806"/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366" h="371366">
                <a:moveTo>
                  <a:pt x="0" y="0"/>
                </a:moveTo>
                <a:lnTo>
                  <a:pt x="371366" y="0"/>
                </a:lnTo>
                <a:lnTo>
                  <a:pt x="371366" y="371366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7ACC76B-36A0-4A69-A429-3409C5BE2D1C}"/>
              </a:ext>
            </a:extLst>
          </p:cNvPr>
          <p:cNvCxnSpPr>
            <a:cxnSpLocks/>
          </p:cNvCxnSpPr>
          <p:nvPr/>
        </p:nvCxnSpPr>
        <p:spPr>
          <a:xfrm>
            <a:off x="4681090" y="2465500"/>
            <a:ext cx="0" cy="24989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3">
            <a:extLst>
              <a:ext uri="{FF2B5EF4-FFF2-40B4-BE49-F238E27FC236}">
                <a16:creationId xmlns:a16="http://schemas.microsoft.com/office/drawing/2014/main" id="{92654A66-2306-45E6-BF22-AC05C5A901D0}"/>
              </a:ext>
            </a:extLst>
          </p:cNvPr>
          <p:cNvSpPr/>
          <p:nvPr/>
        </p:nvSpPr>
        <p:spPr bwMode="auto">
          <a:xfrm rot="8100000">
            <a:off x="4599986" y="2524919"/>
            <a:ext cx="162206" cy="162207"/>
          </a:xfrm>
          <a:custGeom>
            <a:avLst/>
            <a:gdLst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  <a:gd name="connsiteX3" fmla="*/ 0 w 371366"/>
              <a:gd name="connsiteY3" fmla="*/ 371366 h 371366"/>
              <a:gd name="connsiteX4" fmla="*/ 0 w 371366"/>
              <a:gd name="connsiteY4" fmla="*/ 0 h 371366"/>
              <a:gd name="connsiteX0" fmla="*/ 0 w 371366"/>
              <a:gd name="connsiteY0" fmla="*/ 371366 h 462806"/>
              <a:gd name="connsiteX1" fmla="*/ 0 w 371366"/>
              <a:gd name="connsiteY1" fmla="*/ 0 h 462806"/>
              <a:gd name="connsiteX2" fmla="*/ 371366 w 371366"/>
              <a:gd name="connsiteY2" fmla="*/ 0 h 462806"/>
              <a:gd name="connsiteX3" fmla="*/ 371366 w 371366"/>
              <a:gd name="connsiteY3" fmla="*/ 371366 h 462806"/>
              <a:gd name="connsiteX4" fmla="*/ 91440 w 371366"/>
              <a:gd name="connsiteY4" fmla="*/ 462806 h 462806"/>
              <a:gd name="connsiteX0" fmla="*/ 0 w 371366"/>
              <a:gd name="connsiteY0" fmla="*/ 0 h 462806"/>
              <a:gd name="connsiteX1" fmla="*/ 371366 w 371366"/>
              <a:gd name="connsiteY1" fmla="*/ 0 h 462806"/>
              <a:gd name="connsiteX2" fmla="*/ 371366 w 371366"/>
              <a:gd name="connsiteY2" fmla="*/ 371366 h 462806"/>
              <a:gd name="connsiteX3" fmla="*/ 91440 w 371366"/>
              <a:gd name="connsiteY3" fmla="*/ 462806 h 462806"/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366" h="371366">
                <a:moveTo>
                  <a:pt x="0" y="0"/>
                </a:moveTo>
                <a:lnTo>
                  <a:pt x="371366" y="0"/>
                </a:lnTo>
                <a:lnTo>
                  <a:pt x="371366" y="371366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B37E189-FF0B-469E-82B5-6CB7E37E331D}"/>
              </a:ext>
            </a:extLst>
          </p:cNvPr>
          <p:cNvSpPr txBox="1"/>
          <p:nvPr/>
        </p:nvSpPr>
        <p:spPr>
          <a:xfrm>
            <a:off x="4090221" y="2715028"/>
            <a:ext cx="11817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Space in lane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AC620B1-79D4-40E2-854C-D2B1713770F3}"/>
              </a:ext>
            </a:extLst>
          </p:cNvPr>
          <p:cNvCxnSpPr>
            <a:cxnSpLocks/>
          </p:cNvCxnSpPr>
          <p:nvPr/>
        </p:nvCxnSpPr>
        <p:spPr>
          <a:xfrm>
            <a:off x="6055539" y="3164830"/>
            <a:ext cx="0" cy="24989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3">
            <a:extLst>
              <a:ext uri="{FF2B5EF4-FFF2-40B4-BE49-F238E27FC236}">
                <a16:creationId xmlns:a16="http://schemas.microsoft.com/office/drawing/2014/main" id="{AEE437C7-CAB9-4A94-BBC9-EF7930D8C54E}"/>
              </a:ext>
            </a:extLst>
          </p:cNvPr>
          <p:cNvSpPr/>
          <p:nvPr/>
        </p:nvSpPr>
        <p:spPr bwMode="auto">
          <a:xfrm rot="8100000">
            <a:off x="5974435" y="3224249"/>
            <a:ext cx="162206" cy="162207"/>
          </a:xfrm>
          <a:custGeom>
            <a:avLst/>
            <a:gdLst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  <a:gd name="connsiteX3" fmla="*/ 0 w 371366"/>
              <a:gd name="connsiteY3" fmla="*/ 371366 h 371366"/>
              <a:gd name="connsiteX4" fmla="*/ 0 w 371366"/>
              <a:gd name="connsiteY4" fmla="*/ 0 h 371366"/>
              <a:gd name="connsiteX0" fmla="*/ 0 w 371366"/>
              <a:gd name="connsiteY0" fmla="*/ 371366 h 462806"/>
              <a:gd name="connsiteX1" fmla="*/ 0 w 371366"/>
              <a:gd name="connsiteY1" fmla="*/ 0 h 462806"/>
              <a:gd name="connsiteX2" fmla="*/ 371366 w 371366"/>
              <a:gd name="connsiteY2" fmla="*/ 0 h 462806"/>
              <a:gd name="connsiteX3" fmla="*/ 371366 w 371366"/>
              <a:gd name="connsiteY3" fmla="*/ 371366 h 462806"/>
              <a:gd name="connsiteX4" fmla="*/ 91440 w 371366"/>
              <a:gd name="connsiteY4" fmla="*/ 462806 h 462806"/>
              <a:gd name="connsiteX0" fmla="*/ 0 w 371366"/>
              <a:gd name="connsiteY0" fmla="*/ 0 h 462806"/>
              <a:gd name="connsiteX1" fmla="*/ 371366 w 371366"/>
              <a:gd name="connsiteY1" fmla="*/ 0 h 462806"/>
              <a:gd name="connsiteX2" fmla="*/ 371366 w 371366"/>
              <a:gd name="connsiteY2" fmla="*/ 371366 h 462806"/>
              <a:gd name="connsiteX3" fmla="*/ 91440 w 371366"/>
              <a:gd name="connsiteY3" fmla="*/ 462806 h 462806"/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366" h="371366">
                <a:moveTo>
                  <a:pt x="0" y="0"/>
                </a:moveTo>
                <a:lnTo>
                  <a:pt x="371366" y="0"/>
                </a:lnTo>
                <a:lnTo>
                  <a:pt x="371366" y="371366"/>
                </a:lnTo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FBA469B-D439-41A5-B20A-B7409B113136}"/>
              </a:ext>
            </a:extLst>
          </p:cNvPr>
          <p:cNvSpPr txBox="1"/>
          <p:nvPr/>
        </p:nvSpPr>
        <p:spPr>
          <a:xfrm>
            <a:off x="5105604" y="3414358"/>
            <a:ext cx="18998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Extra time to get there</a:t>
            </a:r>
          </a:p>
        </p:txBody>
      </p:sp>
    </p:spTree>
    <p:extLst>
      <p:ext uri="{BB962C8B-B14F-4D97-AF65-F5344CB8AC3E}">
        <p14:creationId xmlns:p14="http://schemas.microsoft.com/office/powerpoint/2010/main" val="3842338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5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3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3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4" grpId="0"/>
      <p:bldP spid="144" grpId="1"/>
      <p:bldP spid="3" grpId="0" animBg="1"/>
      <p:bldP spid="3" grpId="1" animBg="1"/>
      <p:bldP spid="145" grpId="0"/>
      <p:bldP spid="147" grpId="0" animBg="1"/>
      <p:bldP spid="148" grpId="0"/>
      <p:bldP spid="151" grpId="0" animBg="1"/>
      <p:bldP spid="154" grpId="0" animBg="1"/>
      <p:bldP spid="155" grpId="0"/>
      <p:bldP spid="158" grpId="0" animBg="1"/>
      <p:bldP spid="1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A375E71-CF63-FE46-B7D3-B46975E7D20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2500" b="12500"/>
          <a:stretch>
            <a:fillRect/>
          </a:stretch>
        </p:blipFill>
        <p:spPr>
          <a:xfrm>
            <a:off x="-471638" y="-490888"/>
            <a:ext cx="9144000" cy="5143499"/>
          </a:xfrm>
        </p:spPr>
      </p:pic>
    </p:spTree>
    <p:extLst>
      <p:ext uri="{BB962C8B-B14F-4D97-AF65-F5344CB8AC3E}">
        <p14:creationId xmlns:p14="http://schemas.microsoft.com/office/powerpoint/2010/main" val="342459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522E4CA-463C-DF40-A60E-1C2171E535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2500" b="12500"/>
          <a:stretch>
            <a:fillRect/>
          </a:stretch>
        </p:blipFill>
        <p:spPr>
          <a:xfrm>
            <a:off x="0" y="-442762"/>
            <a:ext cx="9144000" cy="5143499"/>
          </a:xfrm>
        </p:spPr>
      </p:pic>
    </p:spTree>
    <p:extLst>
      <p:ext uri="{BB962C8B-B14F-4D97-AF65-F5344CB8AC3E}">
        <p14:creationId xmlns:p14="http://schemas.microsoft.com/office/powerpoint/2010/main" val="205689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7A30CD9-CC8A-5F4E-9923-185BB89B98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12500" b="9545"/>
          <a:stretch/>
        </p:blipFill>
        <p:spPr>
          <a:xfrm>
            <a:off x="1" y="0"/>
            <a:ext cx="8192022" cy="4789506"/>
          </a:xfrm>
        </p:spPr>
      </p:pic>
    </p:spTree>
    <p:extLst>
      <p:ext uri="{BB962C8B-B14F-4D97-AF65-F5344CB8AC3E}">
        <p14:creationId xmlns:p14="http://schemas.microsoft.com/office/powerpoint/2010/main" val="2593492754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extended color">
      <a:dk1>
        <a:srgbClr val="002D43"/>
      </a:dk1>
      <a:lt1>
        <a:srgbClr val="FFFFFF"/>
      </a:lt1>
      <a:dk2>
        <a:srgbClr val="002D43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9656</TotalTime>
  <Words>769</Words>
  <Application>Microsoft Macintosh PowerPoint</Application>
  <PresentationFormat>On-screen Show (16:9)</PresentationFormat>
  <Paragraphs>254</Paragraphs>
  <Slides>38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Amazon Ember</vt:lpstr>
      <vt:lpstr>Amazon Ember Light</vt:lpstr>
      <vt:lpstr>Amazon Ember Regular</vt:lpstr>
      <vt:lpstr>Arial</vt:lpstr>
      <vt:lpstr>Segoe UI Semilight</vt:lpstr>
      <vt:lpstr>DeckTemplate-AWS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Failure Modes and Effects Analysis - FMEA</vt:lpstr>
      <vt:lpstr>FMEA Severity, Probability, Detectability Scales</vt:lpstr>
      <vt:lpstr>Failure Modes and Effects Analysis - FMEA</vt:lpstr>
      <vt:lpstr>Failure Modes and Effects Analysis - FMEA</vt:lpstr>
      <vt:lpstr>Failure Modes and Effects Analysis - FMEA</vt:lpstr>
      <vt:lpstr>Thank You github.com/adrianco/slides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Adrian Cockcroft</cp:lastModifiedBy>
  <cp:revision>176</cp:revision>
  <dcterms:created xsi:type="dcterms:W3CDTF">2016-06-17T18:22:10Z</dcterms:created>
  <dcterms:modified xsi:type="dcterms:W3CDTF">2019-02-05T12:56:16Z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