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9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7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458E-53F0-428C-82C0-5859A4FE2EC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3DA5-2DD0-4029-8F64-8401BD0C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85" y="1172150"/>
            <a:ext cx="7067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 rot="5400000">
            <a:off x="3632478" y="3287097"/>
            <a:ext cx="427055" cy="4471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69582" y="332600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5400000">
            <a:off x="7945483" y="2220014"/>
            <a:ext cx="427055" cy="4471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587" y="2258924"/>
            <a:ext cx="5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</a:rPr>
              <a:t>max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567164" y="3510673"/>
            <a:ext cx="4180115" cy="263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00023" y="300125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NR</a:t>
            </a:r>
            <a:r>
              <a:rPr lang="en-US" baseline="-25000" dirty="0" smtClean="0">
                <a:solidFill>
                  <a:srgbClr val="FF0000"/>
                </a:solidFill>
              </a:rPr>
              <a:t>50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0601" y="295563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NR</a:t>
            </a:r>
            <a:r>
              <a:rPr lang="en-US" baseline="-25000" dirty="0" smtClean="0">
                <a:solidFill>
                  <a:srgbClr val="FF0000"/>
                </a:solidFill>
              </a:rPr>
              <a:t>100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6349" y="285641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NR</a:t>
            </a:r>
            <a:r>
              <a:rPr lang="en-US" baseline="-25000" dirty="0" smtClean="0">
                <a:solidFill>
                  <a:srgbClr val="FF0000"/>
                </a:solidFill>
              </a:rPr>
              <a:t>150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12168" y="284625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NR</a:t>
            </a:r>
            <a:r>
              <a:rPr lang="en-US" baseline="-25000" dirty="0" smtClean="0">
                <a:solidFill>
                  <a:srgbClr val="FF0000"/>
                </a:solidFill>
              </a:rPr>
              <a:t>250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7816365" y="2441076"/>
            <a:ext cx="163332" cy="1067083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>
            <a:off x="6102170" y="2557224"/>
            <a:ext cx="124179" cy="94756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>
            <a:off x="5190986" y="2779572"/>
            <a:ext cx="190246" cy="725212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4417031" y="2905678"/>
            <a:ext cx="60446" cy="599106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Alejandro Correndo</dc:creator>
  <cp:lastModifiedBy>Adrian Alejandro Correndo</cp:lastModifiedBy>
  <cp:revision>4</cp:revision>
  <dcterms:created xsi:type="dcterms:W3CDTF">2019-02-07T18:35:28Z</dcterms:created>
  <dcterms:modified xsi:type="dcterms:W3CDTF">2019-02-07T21:33:54Z</dcterms:modified>
</cp:coreProperties>
</file>