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7" r:id="rId2"/>
    <p:sldId id="258" r:id="rId3"/>
  </p:sldIdLst>
  <p:sldSz cx="36576000" cy="27432000"/>
  <p:notesSz cx="6858000" cy="9144000"/>
  <p:defaultTextStyle>
    <a:defPPr>
      <a:defRPr lang="en-US"/>
    </a:defPPr>
    <a:lvl1pPr algn="l" rtl="0" eaLnBrk="0" fontAlgn="base" hangingPunct="0">
      <a:spcBef>
        <a:spcPct val="0"/>
      </a:spcBef>
      <a:spcAft>
        <a:spcPct val="0"/>
      </a:spcAft>
      <a:defRPr sz="2417" kern="1200">
        <a:solidFill>
          <a:schemeClr val="tx1"/>
        </a:solidFill>
        <a:latin typeface="Times" panose="02020603050405020304" pitchFamily="18" charset="0"/>
        <a:ea typeface="ＭＳ Ｐゴシック" panose="020B0600070205080204" pitchFamily="34" charset="-128"/>
        <a:cs typeface="+mn-cs"/>
      </a:defRPr>
    </a:lvl1pPr>
    <a:lvl2pPr marL="456388" indent="-75404" algn="l" rtl="0" eaLnBrk="0" fontAlgn="base" hangingPunct="0">
      <a:spcBef>
        <a:spcPct val="0"/>
      </a:spcBef>
      <a:spcAft>
        <a:spcPct val="0"/>
      </a:spcAft>
      <a:defRPr sz="2417" kern="1200">
        <a:solidFill>
          <a:schemeClr val="tx1"/>
        </a:solidFill>
        <a:latin typeface="Times" panose="02020603050405020304" pitchFamily="18" charset="0"/>
        <a:ea typeface="ＭＳ Ｐゴシック" panose="020B0600070205080204" pitchFamily="34" charset="-128"/>
        <a:cs typeface="+mn-cs"/>
      </a:defRPr>
    </a:lvl2pPr>
    <a:lvl3pPr marL="914099" indent="-152130" algn="l" rtl="0" eaLnBrk="0" fontAlgn="base" hangingPunct="0">
      <a:spcBef>
        <a:spcPct val="0"/>
      </a:spcBef>
      <a:spcAft>
        <a:spcPct val="0"/>
      </a:spcAft>
      <a:defRPr sz="2417" kern="1200">
        <a:solidFill>
          <a:schemeClr val="tx1"/>
        </a:solidFill>
        <a:latin typeface="Times" panose="02020603050405020304" pitchFamily="18" charset="0"/>
        <a:ea typeface="ＭＳ Ｐゴシック" panose="020B0600070205080204" pitchFamily="34" charset="-128"/>
        <a:cs typeface="+mn-cs"/>
      </a:defRPr>
    </a:lvl3pPr>
    <a:lvl4pPr marL="1370487" indent="-227533" algn="l" rtl="0" eaLnBrk="0" fontAlgn="base" hangingPunct="0">
      <a:spcBef>
        <a:spcPct val="0"/>
      </a:spcBef>
      <a:spcAft>
        <a:spcPct val="0"/>
      </a:spcAft>
      <a:defRPr sz="2417" kern="1200">
        <a:solidFill>
          <a:schemeClr val="tx1"/>
        </a:solidFill>
        <a:latin typeface="Times" panose="02020603050405020304" pitchFamily="18" charset="0"/>
        <a:ea typeface="ＭＳ Ｐゴシック" panose="020B0600070205080204" pitchFamily="34" charset="-128"/>
        <a:cs typeface="+mn-cs"/>
      </a:defRPr>
    </a:lvl4pPr>
    <a:lvl5pPr marL="1828198" indent="-304259" algn="l" rtl="0" eaLnBrk="0" fontAlgn="base" hangingPunct="0">
      <a:spcBef>
        <a:spcPct val="0"/>
      </a:spcBef>
      <a:spcAft>
        <a:spcPct val="0"/>
      </a:spcAft>
      <a:defRPr sz="2417" kern="1200">
        <a:solidFill>
          <a:schemeClr val="tx1"/>
        </a:solidFill>
        <a:latin typeface="Times" panose="02020603050405020304" pitchFamily="18" charset="0"/>
        <a:ea typeface="ＭＳ Ｐゴシック" panose="020B0600070205080204" pitchFamily="34" charset="-128"/>
        <a:cs typeface="+mn-cs"/>
      </a:defRPr>
    </a:lvl5pPr>
    <a:lvl6pPr marL="1904924" algn="l" defTabSz="761970" rtl="0" eaLnBrk="1" latinLnBrk="0" hangingPunct="1">
      <a:defRPr sz="2417" kern="1200">
        <a:solidFill>
          <a:schemeClr val="tx1"/>
        </a:solidFill>
        <a:latin typeface="Times" panose="02020603050405020304" pitchFamily="18" charset="0"/>
        <a:ea typeface="ＭＳ Ｐゴシック" panose="020B0600070205080204" pitchFamily="34" charset="-128"/>
        <a:cs typeface="+mn-cs"/>
      </a:defRPr>
    </a:lvl6pPr>
    <a:lvl7pPr marL="2285909" algn="l" defTabSz="761970" rtl="0" eaLnBrk="1" latinLnBrk="0" hangingPunct="1">
      <a:defRPr sz="2417" kern="1200">
        <a:solidFill>
          <a:schemeClr val="tx1"/>
        </a:solidFill>
        <a:latin typeface="Times" panose="02020603050405020304" pitchFamily="18" charset="0"/>
        <a:ea typeface="ＭＳ Ｐゴシック" panose="020B0600070205080204" pitchFamily="34" charset="-128"/>
        <a:cs typeface="+mn-cs"/>
      </a:defRPr>
    </a:lvl7pPr>
    <a:lvl8pPr marL="2666893" algn="l" defTabSz="761970" rtl="0" eaLnBrk="1" latinLnBrk="0" hangingPunct="1">
      <a:defRPr sz="2417" kern="1200">
        <a:solidFill>
          <a:schemeClr val="tx1"/>
        </a:solidFill>
        <a:latin typeface="Times" panose="02020603050405020304" pitchFamily="18" charset="0"/>
        <a:ea typeface="ＭＳ Ｐゴシック" panose="020B0600070205080204" pitchFamily="34" charset="-128"/>
        <a:cs typeface="+mn-cs"/>
      </a:defRPr>
    </a:lvl8pPr>
    <a:lvl9pPr marL="3047878" algn="l" defTabSz="761970" rtl="0" eaLnBrk="1" latinLnBrk="0" hangingPunct="1">
      <a:defRPr sz="2417"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40" userDrawn="1">
          <p15:clr>
            <a:srgbClr val="A4A3A4"/>
          </p15:clr>
        </p15:guide>
        <p15:guide id="2" pos="288" userDrawn="1">
          <p15:clr>
            <a:srgbClr val="A4A3A4"/>
          </p15:clr>
        </p15:guide>
        <p15:guide id="3" pos="22800" userDrawn="1">
          <p15:clr>
            <a:srgbClr val="A4A3A4"/>
          </p15:clr>
        </p15:guide>
        <p15:guide id="4" pos="7920" userDrawn="1">
          <p15:clr>
            <a:srgbClr val="A4A3A4"/>
          </p15:clr>
        </p15:guide>
        <p15:guide id="5" pos="15120" userDrawn="1">
          <p15:clr>
            <a:srgbClr val="A4A3A4"/>
          </p15:clr>
        </p15:guide>
        <p15:guide id="6" orient="horz" pos="17040" userDrawn="1">
          <p15:clr>
            <a:srgbClr val="A4A3A4"/>
          </p15:clr>
        </p15:guide>
        <p15:guide id="7" pos="7680" userDrawn="1">
          <p15:clr>
            <a:srgbClr val="A4A3A4"/>
          </p15:clr>
        </p15:guide>
        <p15:guide id="8" pos="15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1BC"/>
    <a:srgbClr val="77777A"/>
    <a:srgbClr val="00A0AF"/>
    <a:srgbClr val="CA7114"/>
    <a:srgbClr val="DC781F"/>
    <a:srgbClr val="CCFEF0"/>
    <a:srgbClr val="AAFFE6"/>
    <a:srgbClr val="A9EFFF"/>
    <a:srgbClr val="CDFF7F"/>
    <a:srgbClr val="9782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5"/>
    <p:restoredTop sz="94674"/>
  </p:normalViewPr>
  <p:slideViewPr>
    <p:cSldViewPr>
      <p:cViewPr varScale="1">
        <p:scale>
          <a:sx n="20" d="100"/>
          <a:sy n="20" d="100"/>
        </p:scale>
        <p:origin x="915" y="90"/>
      </p:cViewPr>
      <p:guideLst>
        <p:guide orient="horz" pos="240"/>
        <p:guide pos="288"/>
        <p:guide pos="22800"/>
        <p:guide pos="7920"/>
        <p:guide pos="15120"/>
        <p:guide orient="horz" pos="17040"/>
        <p:guide pos="7680"/>
        <p:guide pos="153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4/11/2017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303"/>
            <a:ext cx="31089600" cy="5880497"/>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342886" indent="0" algn="ctr">
              <a:buNone/>
              <a:defRPr/>
            </a:lvl2pPr>
            <a:lvl3pPr marL="685773" indent="0" algn="ctr">
              <a:buNone/>
              <a:defRPr/>
            </a:lvl3pPr>
            <a:lvl4pPr marL="1028659" indent="0" algn="ctr">
              <a:buNone/>
              <a:defRPr/>
            </a:lvl4pPr>
            <a:lvl5pPr marL="1371545" indent="0" algn="ctr">
              <a:buNone/>
              <a:defRPr/>
            </a:lvl5pPr>
            <a:lvl6pPr marL="1714431" indent="0" algn="ctr">
              <a:buNone/>
              <a:defRPr/>
            </a:lvl6pPr>
            <a:lvl7pPr marL="2057318" indent="0" algn="ctr">
              <a:buNone/>
              <a:defRPr/>
            </a:lvl7pPr>
            <a:lvl8pPr marL="2400204" indent="0" algn="ctr">
              <a:buNone/>
              <a:defRPr/>
            </a:lvl8pPr>
            <a:lvl9pPr marL="274309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29D5918-1146-4C95-9FE6-FC99CB43F9F5}" type="slidenum">
              <a:rPr lang="en-US" altLang="en-US"/>
              <a:pPr/>
              <a:t>‹#›</a:t>
            </a:fld>
            <a:endParaRPr lang="en-US" altLang="en-US"/>
          </a:p>
        </p:txBody>
      </p:sp>
    </p:spTree>
    <p:extLst>
      <p:ext uri="{BB962C8B-B14F-4D97-AF65-F5344CB8AC3E}">
        <p14:creationId xmlns:p14="http://schemas.microsoft.com/office/powerpoint/2010/main" val="235061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6A2C2EC-47DE-4775-B753-D739F3D3E6E6}" type="slidenum">
              <a:rPr lang="en-US" altLang="en-US"/>
              <a:pPr/>
              <a:t>‹#›</a:t>
            </a:fld>
            <a:endParaRPr lang="en-US" altLang="en-US"/>
          </a:p>
        </p:txBody>
      </p:sp>
    </p:spTree>
    <p:extLst>
      <p:ext uri="{BB962C8B-B14F-4D97-AF65-F5344CB8AC3E}">
        <p14:creationId xmlns:p14="http://schemas.microsoft.com/office/powerpoint/2010/main" val="401509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0400" y="2438400"/>
            <a:ext cx="7772400" cy="21945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3200" y="2438400"/>
            <a:ext cx="23114000" cy="21945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C7258E-7EB2-46E0-B395-EE66B18F8F72}" type="slidenum">
              <a:rPr lang="en-US" altLang="en-US"/>
              <a:pPr/>
              <a:t>‹#›</a:t>
            </a:fld>
            <a:endParaRPr lang="en-US" altLang="en-US"/>
          </a:p>
        </p:txBody>
      </p:sp>
    </p:spTree>
    <p:extLst>
      <p:ext uri="{BB962C8B-B14F-4D97-AF65-F5344CB8AC3E}">
        <p14:creationId xmlns:p14="http://schemas.microsoft.com/office/powerpoint/2010/main" val="416358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0A9647-8E08-4A1F-9155-D82EAF9D2898}" type="slidenum">
              <a:rPr lang="en-US" altLang="en-US"/>
              <a:pPr/>
              <a:t>‹#›</a:t>
            </a:fld>
            <a:endParaRPr lang="en-US" altLang="en-US"/>
          </a:p>
        </p:txBody>
      </p:sp>
    </p:spTree>
    <p:extLst>
      <p:ext uri="{BB962C8B-B14F-4D97-AF65-F5344CB8AC3E}">
        <p14:creationId xmlns:p14="http://schemas.microsoft.com/office/powerpoint/2010/main" val="360626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204"/>
            <a:ext cx="31089600" cy="5448300"/>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889251" y="11626454"/>
            <a:ext cx="31089600" cy="6000750"/>
          </a:xfrm>
        </p:spPr>
        <p:txBody>
          <a:bodyPr anchor="b"/>
          <a:lstStyle>
            <a:lvl1pPr marL="0" indent="0">
              <a:buNone/>
              <a:defRPr sz="1500"/>
            </a:lvl1pPr>
            <a:lvl2pPr marL="342886" indent="0">
              <a:buNone/>
              <a:defRPr sz="1375"/>
            </a:lvl2pPr>
            <a:lvl3pPr marL="685773" indent="0">
              <a:buNone/>
              <a:defRPr sz="1187"/>
            </a:lvl3pPr>
            <a:lvl4pPr marL="1028659" indent="0">
              <a:buNone/>
              <a:defRPr sz="1062"/>
            </a:lvl4pPr>
            <a:lvl5pPr marL="1371545" indent="0">
              <a:buNone/>
              <a:defRPr sz="1062"/>
            </a:lvl5pPr>
            <a:lvl6pPr marL="1714431" indent="0">
              <a:buNone/>
              <a:defRPr sz="1062"/>
            </a:lvl6pPr>
            <a:lvl7pPr marL="2057318" indent="0">
              <a:buNone/>
              <a:defRPr sz="1062"/>
            </a:lvl7pPr>
            <a:lvl8pPr marL="2400204" indent="0">
              <a:buNone/>
              <a:defRPr sz="1062"/>
            </a:lvl8pPr>
            <a:lvl9pPr marL="2743090" indent="0">
              <a:buNone/>
              <a:defRPr sz="106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5CD3CEB-8E79-4EB0-84EE-338992F37476}" type="slidenum">
              <a:rPr lang="en-US" altLang="en-US"/>
              <a:pPr/>
              <a:t>‹#›</a:t>
            </a:fld>
            <a:endParaRPr lang="en-US" altLang="en-US"/>
          </a:p>
        </p:txBody>
      </p:sp>
    </p:spTree>
    <p:extLst>
      <p:ext uri="{BB962C8B-B14F-4D97-AF65-F5344CB8AC3E}">
        <p14:creationId xmlns:p14="http://schemas.microsoft.com/office/powerpoint/2010/main" val="22937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3200" y="7924800"/>
            <a:ext cx="15443200" cy="16459200"/>
          </a:xfrm>
        </p:spPr>
        <p:txBody>
          <a:bodyPr/>
          <a:lstStyle>
            <a:lvl1pPr>
              <a:defRPr sz="2125"/>
            </a:lvl1pPr>
            <a:lvl2pPr>
              <a:defRPr sz="1812"/>
            </a:lvl2pPr>
            <a:lvl3pPr>
              <a:defRPr sz="1500"/>
            </a:lvl3pPr>
            <a:lvl4pPr>
              <a:defRPr sz="1375"/>
            </a:lvl4pPr>
            <a:lvl5pPr>
              <a:defRPr sz="1375"/>
            </a:lvl5pPr>
            <a:lvl6pPr>
              <a:defRPr sz="1375"/>
            </a:lvl6pPr>
            <a:lvl7pPr>
              <a:defRPr sz="1375"/>
            </a:lvl7pPr>
            <a:lvl8pPr>
              <a:defRPr sz="1375"/>
            </a:lvl8pPr>
            <a:lvl9pPr>
              <a:defRPr sz="13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9600" y="7924800"/>
            <a:ext cx="15443200" cy="16459200"/>
          </a:xfrm>
        </p:spPr>
        <p:txBody>
          <a:bodyPr/>
          <a:lstStyle>
            <a:lvl1pPr>
              <a:defRPr sz="2125"/>
            </a:lvl1pPr>
            <a:lvl2pPr>
              <a:defRPr sz="1812"/>
            </a:lvl2pPr>
            <a:lvl3pPr>
              <a:defRPr sz="1500"/>
            </a:lvl3pPr>
            <a:lvl4pPr>
              <a:defRPr sz="1375"/>
            </a:lvl4pPr>
            <a:lvl5pPr>
              <a:defRPr sz="1375"/>
            </a:lvl5pPr>
            <a:lvl6pPr>
              <a:defRPr sz="1375"/>
            </a:lvl6pPr>
            <a:lvl7pPr>
              <a:defRPr sz="1375"/>
            </a:lvl7pPr>
            <a:lvl8pPr>
              <a:defRPr sz="1375"/>
            </a:lvl8pPr>
            <a:lvl9pPr>
              <a:defRPr sz="13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C748D5-06A5-4303-9431-27A57DD8304D}" type="slidenum">
              <a:rPr lang="en-US" altLang="en-US"/>
              <a:pPr/>
              <a:t>‹#›</a:t>
            </a:fld>
            <a:endParaRPr lang="en-US" altLang="en-US"/>
          </a:p>
        </p:txBody>
      </p:sp>
    </p:spTree>
    <p:extLst>
      <p:ext uri="{BB962C8B-B14F-4D97-AF65-F5344CB8AC3E}">
        <p14:creationId xmlns:p14="http://schemas.microsoft.com/office/powerpoint/2010/main" val="270619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948"/>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054"/>
            <a:ext cx="16160751" cy="2559844"/>
          </a:xfrm>
        </p:spPr>
        <p:txBody>
          <a:bodyPr anchor="b"/>
          <a:lstStyle>
            <a:lvl1pPr marL="0" indent="0">
              <a:buNone/>
              <a:defRPr sz="1812" b="1"/>
            </a:lvl1pPr>
            <a:lvl2pPr marL="342886" indent="0">
              <a:buNone/>
              <a:defRPr sz="1500" b="1"/>
            </a:lvl2pPr>
            <a:lvl3pPr marL="685773" indent="0">
              <a:buNone/>
              <a:defRPr sz="1375" b="1"/>
            </a:lvl3pPr>
            <a:lvl4pPr marL="1028659" indent="0">
              <a:buNone/>
              <a:defRPr sz="1187" b="1"/>
            </a:lvl4pPr>
            <a:lvl5pPr marL="1371545" indent="0">
              <a:buNone/>
              <a:defRPr sz="1187" b="1"/>
            </a:lvl5pPr>
            <a:lvl6pPr marL="1714431" indent="0">
              <a:buNone/>
              <a:defRPr sz="1187" b="1"/>
            </a:lvl6pPr>
            <a:lvl7pPr marL="2057318" indent="0">
              <a:buNone/>
              <a:defRPr sz="1187" b="1"/>
            </a:lvl7pPr>
            <a:lvl8pPr marL="2400204" indent="0">
              <a:buNone/>
              <a:defRPr sz="1187" b="1"/>
            </a:lvl8pPr>
            <a:lvl9pPr marL="2743090" indent="0">
              <a:buNone/>
              <a:defRPr sz="1187" b="1"/>
            </a:lvl9pPr>
          </a:lstStyle>
          <a:p>
            <a:pPr lvl="0"/>
            <a:r>
              <a:rPr lang="en-US"/>
              <a:t>Click to edit Master text styles</a:t>
            </a:r>
          </a:p>
        </p:txBody>
      </p:sp>
      <p:sp>
        <p:nvSpPr>
          <p:cNvPr id="4" name="Content Placeholder 3"/>
          <p:cNvSpPr>
            <a:spLocks noGrp="1"/>
          </p:cNvSpPr>
          <p:nvPr>
            <p:ph sz="half" idx="2"/>
          </p:nvPr>
        </p:nvSpPr>
        <p:spPr>
          <a:xfrm>
            <a:off x="1828800" y="8699897"/>
            <a:ext cx="16160751" cy="15804357"/>
          </a:xfrm>
        </p:spPr>
        <p:txBody>
          <a:bodyPr/>
          <a:lstStyle>
            <a:lvl1pPr>
              <a:defRPr sz="1812"/>
            </a:lvl1pPr>
            <a:lvl2pPr>
              <a:defRPr sz="1500"/>
            </a:lvl2pPr>
            <a:lvl3pPr>
              <a:defRPr sz="1375"/>
            </a:lvl3pPr>
            <a:lvl4pPr>
              <a:defRPr sz="1187"/>
            </a:lvl4pPr>
            <a:lvl5pPr>
              <a:defRPr sz="1187"/>
            </a:lvl5pPr>
            <a:lvl6pPr>
              <a:defRPr sz="1187"/>
            </a:lvl6pPr>
            <a:lvl7pPr>
              <a:defRPr sz="1187"/>
            </a:lvl7pPr>
            <a:lvl8pPr>
              <a:defRPr sz="1187"/>
            </a:lvl8pPr>
            <a:lvl9pPr>
              <a:defRPr sz="1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1" y="6140054"/>
            <a:ext cx="16167100" cy="2559844"/>
          </a:xfrm>
        </p:spPr>
        <p:txBody>
          <a:bodyPr anchor="b"/>
          <a:lstStyle>
            <a:lvl1pPr marL="0" indent="0">
              <a:buNone/>
              <a:defRPr sz="1812" b="1"/>
            </a:lvl1pPr>
            <a:lvl2pPr marL="342886" indent="0">
              <a:buNone/>
              <a:defRPr sz="1500" b="1"/>
            </a:lvl2pPr>
            <a:lvl3pPr marL="685773" indent="0">
              <a:buNone/>
              <a:defRPr sz="1375" b="1"/>
            </a:lvl3pPr>
            <a:lvl4pPr marL="1028659" indent="0">
              <a:buNone/>
              <a:defRPr sz="1187" b="1"/>
            </a:lvl4pPr>
            <a:lvl5pPr marL="1371545" indent="0">
              <a:buNone/>
              <a:defRPr sz="1187" b="1"/>
            </a:lvl5pPr>
            <a:lvl6pPr marL="1714431" indent="0">
              <a:buNone/>
              <a:defRPr sz="1187" b="1"/>
            </a:lvl6pPr>
            <a:lvl7pPr marL="2057318" indent="0">
              <a:buNone/>
              <a:defRPr sz="1187" b="1"/>
            </a:lvl7pPr>
            <a:lvl8pPr marL="2400204" indent="0">
              <a:buNone/>
              <a:defRPr sz="1187" b="1"/>
            </a:lvl8pPr>
            <a:lvl9pPr marL="2743090" indent="0">
              <a:buNone/>
              <a:defRPr sz="1187" b="1"/>
            </a:lvl9pPr>
          </a:lstStyle>
          <a:p>
            <a:pPr lvl="0"/>
            <a:r>
              <a:rPr lang="en-US"/>
              <a:t>Click to edit Master text styles</a:t>
            </a:r>
          </a:p>
        </p:txBody>
      </p:sp>
      <p:sp>
        <p:nvSpPr>
          <p:cNvPr id="6" name="Content Placeholder 5"/>
          <p:cNvSpPr>
            <a:spLocks noGrp="1"/>
          </p:cNvSpPr>
          <p:nvPr>
            <p:ph sz="quarter" idx="4"/>
          </p:nvPr>
        </p:nvSpPr>
        <p:spPr>
          <a:xfrm>
            <a:off x="18580101" y="8699897"/>
            <a:ext cx="16167100" cy="15804357"/>
          </a:xfrm>
        </p:spPr>
        <p:txBody>
          <a:bodyPr/>
          <a:lstStyle>
            <a:lvl1pPr>
              <a:defRPr sz="1812"/>
            </a:lvl1pPr>
            <a:lvl2pPr>
              <a:defRPr sz="1500"/>
            </a:lvl2pPr>
            <a:lvl3pPr>
              <a:defRPr sz="1375"/>
            </a:lvl3pPr>
            <a:lvl4pPr>
              <a:defRPr sz="1187"/>
            </a:lvl4pPr>
            <a:lvl5pPr>
              <a:defRPr sz="1187"/>
            </a:lvl5pPr>
            <a:lvl6pPr>
              <a:defRPr sz="1187"/>
            </a:lvl6pPr>
            <a:lvl7pPr>
              <a:defRPr sz="1187"/>
            </a:lvl7pPr>
            <a:lvl8pPr>
              <a:defRPr sz="1187"/>
            </a:lvl8pPr>
            <a:lvl9pPr>
              <a:defRPr sz="1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0E3990D-6B92-4C2F-9F5E-AEDEA6B0043A}" type="slidenum">
              <a:rPr lang="en-US" altLang="en-US"/>
              <a:pPr/>
              <a:t>‹#›</a:t>
            </a:fld>
            <a:endParaRPr lang="en-US" altLang="en-US"/>
          </a:p>
        </p:txBody>
      </p:sp>
    </p:spTree>
    <p:extLst>
      <p:ext uri="{BB962C8B-B14F-4D97-AF65-F5344CB8AC3E}">
        <p14:creationId xmlns:p14="http://schemas.microsoft.com/office/powerpoint/2010/main" val="111245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95F89B-CC8E-458E-916C-A17EBF21103A}" type="slidenum">
              <a:rPr lang="en-US" altLang="en-US"/>
              <a:pPr/>
              <a:t>‹#›</a:t>
            </a:fld>
            <a:endParaRPr lang="en-US" altLang="en-US"/>
          </a:p>
        </p:txBody>
      </p:sp>
    </p:spTree>
    <p:extLst>
      <p:ext uri="{BB962C8B-B14F-4D97-AF65-F5344CB8AC3E}">
        <p14:creationId xmlns:p14="http://schemas.microsoft.com/office/powerpoint/2010/main" val="42058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3D4D302F-050D-405C-A6F6-49F1A8C9B0EE}" type="slidenum">
              <a:rPr lang="en-US" altLang="en-US"/>
              <a:pPr/>
              <a:t>‹#›</a:t>
            </a:fld>
            <a:endParaRPr lang="en-US" altLang="en-US"/>
          </a:p>
        </p:txBody>
      </p:sp>
    </p:spTree>
    <p:extLst>
      <p:ext uri="{BB962C8B-B14F-4D97-AF65-F5344CB8AC3E}">
        <p14:creationId xmlns:p14="http://schemas.microsoft.com/office/powerpoint/2010/main" val="59083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1804"/>
            <a:ext cx="12033251" cy="464820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4300200" y="1091804"/>
            <a:ext cx="20447000" cy="23412450"/>
          </a:xfrm>
        </p:spPr>
        <p:txBody>
          <a:bodyPr/>
          <a:lstStyle>
            <a:lvl1pPr>
              <a:defRPr sz="2375"/>
            </a:lvl1pPr>
            <a:lvl2pPr>
              <a:defRPr sz="2125"/>
            </a:lvl2pPr>
            <a:lvl3pPr>
              <a:defRPr sz="1812"/>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004"/>
            <a:ext cx="12033251" cy="18764250"/>
          </a:xfrm>
        </p:spPr>
        <p:txBody>
          <a:bodyPr/>
          <a:lstStyle>
            <a:lvl1pPr marL="0" indent="0">
              <a:buNone/>
              <a:defRPr sz="1062"/>
            </a:lvl1pPr>
            <a:lvl2pPr marL="342886" indent="0">
              <a:buNone/>
              <a:defRPr sz="875"/>
            </a:lvl2pPr>
            <a:lvl3pPr marL="685773" indent="0">
              <a:buNone/>
              <a:defRPr sz="750"/>
            </a:lvl3pPr>
            <a:lvl4pPr marL="1028659" indent="0">
              <a:buNone/>
              <a:defRPr sz="687"/>
            </a:lvl4pPr>
            <a:lvl5pPr marL="1371545" indent="0">
              <a:buNone/>
              <a:defRPr sz="687"/>
            </a:lvl5pPr>
            <a:lvl6pPr marL="1714431" indent="0">
              <a:buNone/>
              <a:defRPr sz="687"/>
            </a:lvl6pPr>
            <a:lvl7pPr marL="2057318" indent="0">
              <a:buNone/>
              <a:defRPr sz="687"/>
            </a:lvl7pPr>
            <a:lvl8pPr marL="2400204" indent="0">
              <a:buNone/>
              <a:defRPr sz="687"/>
            </a:lvl8pPr>
            <a:lvl9pPr marL="2743090" indent="0">
              <a:buNone/>
              <a:defRPr sz="68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D555A8C-4CB9-4C94-8E8E-B2D988FC1EF0}" type="slidenum">
              <a:rPr lang="en-US" altLang="en-US"/>
              <a:pPr/>
              <a:t>‹#›</a:t>
            </a:fld>
            <a:endParaRPr lang="en-US" altLang="en-US"/>
          </a:p>
        </p:txBody>
      </p:sp>
    </p:spTree>
    <p:extLst>
      <p:ext uri="{BB962C8B-B14F-4D97-AF65-F5344CB8AC3E}">
        <p14:creationId xmlns:p14="http://schemas.microsoft.com/office/powerpoint/2010/main" val="5551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0"/>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7169151" y="2451498"/>
            <a:ext cx="21945600" cy="16459200"/>
          </a:xfrm>
        </p:spPr>
        <p:txBody>
          <a:bodyPr/>
          <a:lstStyle>
            <a:lvl1pPr marL="0" indent="0">
              <a:buNone/>
              <a:defRPr sz="2375"/>
            </a:lvl1pPr>
            <a:lvl2pPr marL="342886" indent="0">
              <a:buNone/>
              <a:defRPr sz="2125"/>
            </a:lvl2pPr>
            <a:lvl3pPr marL="685773" indent="0">
              <a:buNone/>
              <a:defRPr sz="1812"/>
            </a:lvl3pPr>
            <a:lvl4pPr marL="1028659" indent="0">
              <a:buNone/>
              <a:defRPr sz="1500"/>
            </a:lvl4pPr>
            <a:lvl5pPr marL="1371545" indent="0">
              <a:buNone/>
              <a:defRPr sz="1500"/>
            </a:lvl5pPr>
            <a:lvl6pPr marL="1714431" indent="0">
              <a:buNone/>
              <a:defRPr sz="1500"/>
            </a:lvl6pPr>
            <a:lvl7pPr marL="2057318" indent="0">
              <a:buNone/>
              <a:defRPr sz="1500"/>
            </a:lvl7pPr>
            <a:lvl8pPr marL="2400204" indent="0">
              <a:buNone/>
              <a:defRPr sz="1500"/>
            </a:lvl8pPr>
            <a:lvl9pPr marL="2743090" indent="0">
              <a:buNone/>
              <a:defRPr sz="1500"/>
            </a:lvl9pPr>
          </a:lstStyle>
          <a:p>
            <a:pPr lvl="0"/>
            <a:endParaRPr lang="en-US" noProof="0"/>
          </a:p>
        </p:txBody>
      </p:sp>
      <p:sp>
        <p:nvSpPr>
          <p:cNvPr id="4" name="Text Placeholder 3"/>
          <p:cNvSpPr>
            <a:spLocks noGrp="1"/>
          </p:cNvSpPr>
          <p:nvPr>
            <p:ph type="body" sz="half" idx="2"/>
          </p:nvPr>
        </p:nvSpPr>
        <p:spPr>
          <a:xfrm>
            <a:off x="7169151" y="21469350"/>
            <a:ext cx="21945600" cy="3219450"/>
          </a:xfrm>
        </p:spPr>
        <p:txBody>
          <a:bodyPr/>
          <a:lstStyle>
            <a:lvl1pPr marL="0" indent="0">
              <a:buNone/>
              <a:defRPr sz="1062"/>
            </a:lvl1pPr>
            <a:lvl2pPr marL="342886" indent="0">
              <a:buNone/>
              <a:defRPr sz="875"/>
            </a:lvl2pPr>
            <a:lvl3pPr marL="685773" indent="0">
              <a:buNone/>
              <a:defRPr sz="750"/>
            </a:lvl3pPr>
            <a:lvl4pPr marL="1028659" indent="0">
              <a:buNone/>
              <a:defRPr sz="687"/>
            </a:lvl4pPr>
            <a:lvl5pPr marL="1371545" indent="0">
              <a:buNone/>
              <a:defRPr sz="687"/>
            </a:lvl5pPr>
            <a:lvl6pPr marL="1714431" indent="0">
              <a:buNone/>
              <a:defRPr sz="687"/>
            </a:lvl6pPr>
            <a:lvl7pPr marL="2057318" indent="0">
              <a:buNone/>
              <a:defRPr sz="687"/>
            </a:lvl7pPr>
            <a:lvl8pPr marL="2400204" indent="0">
              <a:buNone/>
              <a:defRPr sz="687"/>
            </a:lvl8pPr>
            <a:lvl9pPr marL="2743090" indent="0">
              <a:buNone/>
              <a:defRPr sz="68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8347CB0-DA80-4567-A457-6B9A8809D0D1}" type="slidenum">
              <a:rPr lang="en-US" altLang="en-US"/>
              <a:pPr/>
              <a:t>‹#›</a:t>
            </a:fld>
            <a:endParaRPr lang="en-US" altLang="en-US"/>
          </a:p>
        </p:txBody>
      </p:sp>
    </p:spTree>
    <p:extLst>
      <p:ext uri="{BB962C8B-B14F-4D97-AF65-F5344CB8AC3E}">
        <p14:creationId xmlns:p14="http://schemas.microsoft.com/office/powerpoint/2010/main" val="166096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2849" y="2438797"/>
            <a:ext cx="31090306"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742849" y="7924603"/>
            <a:ext cx="31090306" cy="1645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742848" y="24993204"/>
            <a:ext cx="7620000" cy="1829594"/>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4187">
                <a:latin typeface="Times"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12497155" y="24993204"/>
            <a:ext cx="11581694" cy="1829594"/>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4187">
                <a:latin typeface="Times"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26213153" y="24993204"/>
            <a:ext cx="7620000" cy="1829594"/>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4187"/>
            </a:lvl1pPr>
          </a:lstStyle>
          <a:p>
            <a:fld id="{E3E3E924-91F0-4A67-ABA2-FE187E936B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42297" rtl="0" eaLnBrk="0" fontAlgn="base" hangingPunct="0">
        <a:spcBef>
          <a:spcPct val="0"/>
        </a:spcBef>
        <a:spcAft>
          <a:spcPct val="0"/>
        </a:spcAft>
        <a:defRPr sz="13187">
          <a:solidFill>
            <a:schemeClr val="tx2"/>
          </a:solidFill>
          <a:latin typeface="+mj-lt"/>
          <a:ea typeface="ＭＳ Ｐゴシック" charset="-128"/>
          <a:cs typeface="ＭＳ Ｐゴシック" charset="-128"/>
        </a:defRPr>
      </a:lvl1pPr>
      <a:lvl2pPr algn="ctr" defTabSz="2742297" rtl="0" eaLnBrk="0" fontAlgn="base" hangingPunct="0">
        <a:spcBef>
          <a:spcPct val="0"/>
        </a:spcBef>
        <a:spcAft>
          <a:spcPct val="0"/>
        </a:spcAft>
        <a:defRPr sz="13187">
          <a:solidFill>
            <a:schemeClr val="tx2"/>
          </a:solidFill>
          <a:latin typeface="Times" pitchFamily="-65" charset="0"/>
          <a:ea typeface="ＭＳ Ｐゴシック" charset="-128"/>
          <a:cs typeface="ＭＳ Ｐゴシック" charset="-128"/>
        </a:defRPr>
      </a:lvl2pPr>
      <a:lvl3pPr algn="ctr" defTabSz="2742297" rtl="0" eaLnBrk="0" fontAlgn="base" hangingPunct="0">
        <a:spcBef>
          <a:spcPct val="0"/>
        </a:spcBef>
        <a:spcAft>
          <a:spcPct val="0"/>
        </a:spcAft>
        <a:defRPr sz="13187">
          <a:solidFill>
            <a:schemeClr val="tx2"/>
          </a:solidFill>
          <a:latin typeface="Times" pitchFamily="-65" charset="0"/>
          <a:ea typeface="ＭＳ Ｐゴシック" charset="-128"/>
          <a:cs typeface="ＭＳ Ｐゴシック" charset="-128"/>
        </a:defRPr>
      </a:lvl3pPr>
      <a:lvl4pPr algn="ctr" defTabSz="2742297" rtl="0" eaLnBrk="0" fontAlgn="base" hangingPunct="0">
        <a:spcBef>
          <a:spcPct val="0"/>
        </a:spcBef>
        <a:spcAft>
          <a:spcPct val="0"/>
        </a:spcAft>
        <a:defRPr sz="13187">
          <a:solidFill>
            <a:schemeClr val="tx2"/>
          </a:solidFill>
          <a:latin typeface="Times" pitchFamily="-65" charset="0"/>
          <a:ea typeface="ＭＳ Ｐゴシック" charset="-128"/>
          <a:cs typeface="ＭＳ Ｐゴシック" charset="-128"/>
        </a:defRPr>
      </a:lvl4pPr>
      <a:lvl5pPr algn="ctr" defTabSz="2742297" rtl="0" eaLnBrk="0" fontAlgn="base" hangingPunct="0">
        <a:spcBef>
          <a:spcPct val="0"/>
        </a:spcBef>
        <a:spcAft>
          <a:spcPct val="0"/>
        </a:spcAft>
        <a:defRPr sz="13187">
          <a:solidFill>
            <a:schemeClr val="tx2"/>
          </a:solidFill>
          <a:latin typeface="Times" pitchFamily="-65" charset="0"/>
          <a:ea typeface="ＭＳ Ｐゴシック" charset="-128"/>
          <a:cs typeface="ＭＳ Ｐゴシック" charset="-128"/>
        </a:defRPr>
      </a:lvl5pPr>
      <a:lvl6pPr marL="342886" algn="ctr" defTabSz="2743090" rtl="0" fontAlgn="base">
        <a:spcBef>
          <a:spcPct val="0"/>
        </a:spcBef>
        <a:spcAft>
          <a:spcPct val="0"/>
        </a:spcAft>
        <a:defRPr sz="13187">
          <a:solidFill>
            <a:schemeClr val="tx2"/>
          </a:solidFill>
          <a:latin typeface="Times" pitchFamily="-65" charset="0"/>
        </a:defRPr>
      </a:lvl6pPr>
      <a:lvl7pPr marL="685773" algn="ctr" defTabSz="2743090" rtl="0" fontAlgn="base">
        <a:spcBef>
          <a:spcPct val="0"/>
        </a:spcBef>
        <a:spcAft>
          <a:spcPct val="0"/>
        </a:spcAft>
        <a:defRPr sz="13187">
          <a:solidFill>
            <a:schemeClr val="tx2"/>
          </a:solidFill>
          <a:latin typeface="Times" pitchFamily="-65" charset="0"/>
        </a:defRPr>
      </a:lvl7pPr>
      <a:lvl8pPr marL="1028659" algn="ctr" defTabSz="2743090" rtl="0" fontAlgn="base">
        <a:spcBef>
          <a:spcPct val="0"/>
        </a:spcBef>
        <a:spcAft>
          <a:spcPct val="0"/>
        </a:spcAft>
        <a:defRPr sz="13187">
          <a:solidFill>
            <a:schemeClr val="tx2"/>
          </a:solidFill>
          <a:latin typeface="Times" pitchFamily="-65" charset="0"/>
        </a:defRPr>
      </a:lvl8pPr>
      <a:lvl9pPr marL="1371545" algn="ctr" defTabSz="2743090" rtl="0" fontAlgn="base">
        <a:spcBef>
          <a:spcPct val="0"/>
        </a:spcBef>
        <a:spcAft>
          <a:spcPct val="0"/>
        </a:spcAft>
        <a:defRPr sz="13187">
          <a:solidFill>
            <a:schemeClr val="tx2"/>
          </a:solidFill>
          <a:latin typeface="Times" pitchFamily="-65" charset="0"/>
        </a:defRPr>
      </a:lvl9pPr>
    </p:titleStyle>
    <p:bodyStyle>
      <a:lvl1pPr marL="1027866" indent="-1027866" algn="l" defTabSz="2742297" rtl="0" eaLnBrk="0" fontAlgn="base" hangingPunct="0">
        <a:spcBef>
          <a:spcPct val="20000"/>
        </a:spcBef>
        <a:spcAft>
          <a:spcPct val="0"/>
        </a:spcAft>
        <a:buChar char="•"/>
        <a:defRPr sz="9625">
          <a:solidFill>
            <a:schemeClr val="tx1"/>
          </a:solidFill>
          <a:latin typeface="+mn-lt"/>
          <a:ea typeface="ＭＳ Ｐゴシック" charset="-128"/>
          <a:cs typeface="ＭＳ Ｐゴシック" charset="-128"/>
        </a:defRPr>
      </a:lvl1pPr>
      <a:lvl2pPr marL="2228364" indent="-857216" algn="l" defTabSz="2742297" rtl="0" eaLnBrk="0" fontAlgn="base" hangingPunct="0">
        <a:spcBef>
          <a:spcPct val="20000"/>
        </a:spcBef>
        <a:spcAft>
          <a:spcPct val="0"/>
        </a:spcAft>
        <a:buChar char="–"/>
        <a:defRPr sz="8375">
          <a:solidFill>
            <a:schemeClr val="tx1"/>
          </a:solidFill>
          <a:latin typeface="+mn-lt"/>
          <a:ea typeface="ＭＳ Ｐゴシック" pitchFamily="-65" charset="-128"/>
        </a:defRPr>
      </a:lvl2pPr>
      <a:lvl3pPr marL="3428863" indent="-685574" algn="l" defTabSz="2742297" rtl="0" eaLnBrk="0" fontAlgn="base" hangingPunct="0">
        <a:spcBef>
          <a:spcPct val="20000"/>
        </a:spcBef>
        <a:spcAft>
          <a:spcPct val="0"/>
        </a:spcAft>
        <a:buChar char="•"/>
        <a:defRPr sz="7187">
          <a:solidFill>
            <a:schemeClr val="tx1"/>
          </a:solidFill>
          <a:latin typeface="+mn-lt"/>
          <a:ea typeface="ＭＳ Ｐゴシック" pitchFamily="-65" charset="-128"/>
        </a:defRPr>
      </a:lvl3pPr>
      <a:lvl4pPr marL="4800011" indent="-685574" algn="l" defTabSz="2742297" rtl="0" eaLnBrk="0" fontAlgn="base" hangingPunct="0">
        <a:spcBef>
          <a:spcPct val="20000"/>
        </a:spcBef>
        <a:spcAft>
          <a:spcPct val="0"/>
        </a:spcAft>
        <a:buChar char="–"/>
        <a:defRPr sz="6000">
          <a:solidFill>
            <a:schemeClr val="tx1"/>
          </a:solidFill>
          <a:latin typeface="+mn-lt"/>
          <a:ea typeface="ＭＳ Ｐゴシック" pitchFamily="-65" charset="-128"/>
        </a:defRPr>
      </a:lvl4pPr>
      <a:lvl5pPr marL="6171160" indent="-685574" algn="l" defTabSz="2742297" rtl="0" eaLnBrk="0" fontAlgn="base" hangingPunct="0">
        <a:spcBef>
          <a:spcPct val="20000"/>
        </a:spcBef>
        <a:spcAft>
          <a:spcPct val="0"/>
        </a:spcAft>
        <a:buChar char="»"/>
        <a:defRPr sz="6000">
          <a:solidFill>
            <a:schemeClr val="tx1"/>
          </a:solidFill>
          <a:latin typeface="+mn-lt"/>
          <a:ea typeface="ＭＳ Ｐゴシック" pitchFamily="-65" charset="-128"/>
        </a:defRPr>
      </a:lvl5pPr>
      <a:lvl6pPr marL="6514839" indent="-685773" algn="l" defTabSz="2743090" rtl="0" fontAlgn="base">
        <a:spcBef>
          <a:spcPct val="20000"/>
        </a:spcBef>
        <a:spcAft>
          <a:spcPct val="0"/>
        </a:spcAft>
        <a:buChar char="»"/>
        <a:defRPr sz="6000">
          <a:solidFill>
            <a:schemeClr val="tx1"/>
          </a:solidFill>
          <a:latin typeface="+mn-lt"/>
          <a:ea typeface="ＭＳ Ｐゴシック" pitchFamily="-65" charset="-128"/>
        </a:defRPr>
      </a:lvl6pPr>
      <a:lvl7pPr marL="6857726" indent="-685773" algn="l" defTabSz="2743090" rtl="0" fontAlgn="base">
        <a:spcBef>
          <a:spcPct val="20000"/>
        </a:spcBef>
        <a:spcAft>
          <a:spcPct val="0"/>
        </a:spcAft>
        <a:buChar char="»"/>
        <a:defRPr sz="6000">
          <a:solidFill>
            <a:schemeClr val="tx1"/>
          </a:solidFill>
          <a:latin typeface="+mn-lt"/>
          <a:ea typeface="ＭＳ Ｐゴシック" pitchFamily="-65" charset="-128"/>
        </a:defRPr>
      </a:lvl7pPr>
      <a:lvl8pPr marL="7200612" indent="-685773" algn="l" defTabSz="2743090" rtl="0" fontAlgn="base">
        <a:spcBef>
          <a:spcPct val="20000"/>
        </a:spcBef>
        <a:spcAft>
          <a:spcPct val="0"/>
        </a:spcAft>
        <a:buChar char="»"/>
        <a:defRPr sz="6000">
          <a:solidFill>
            <a:schemeClr val="tx1"/>
          </a:solidFill>
          <a:latin typeface="+mn-lt"/>
          <a:ea typeface="ＭＳ Ｐゴシック" pitchFamily="-65" charset="-128"/>
        </a:defRPr>
      </a:lvl8pPr>
      <a:lvl9pPr marL="7543498" indent="-685773" algn="l" defTabSz="2743090" rtl="0" fontAlgn="base">
        <a:spcBef>
          <a:spcPct val="20000"/>
        </a:spcBef>
        <a:spcAft>
          <a:spcPct val="0"/>
        </a:spcAft>
        <a:buChar char="»"/>
        <a:defRPr sz="6000">
          <a:solidFill>
            <a:schemeClr val="tx1"/>
          </a:solidFill>
          <a:latin typeface="+mn-lt"/>
          <a:ea typeface="ＭＳ Ｐゴシック" pitchFamily="-65" charset="-128"/>
        </a:defRPr>
      </a:lvl9pPr>
    </p:bodyStyle>
    <p:otherStyle>
      <a:defPPr>
        <a:defRPr lang="en-US"/>
      </a:defPPr>
      <a:lvl1pPr marL="0" algn="l" defTabSz="342886" rtl="0" eaLnBrk="1" latinLnBrk="0" hangingPunct="1">
        <a:defRPr sz="1375" kern="1200">
          <a:solidFill>
            <a:schemeClr val="tx1"/>
          </a:solidFill>
          <a:latin typeface="+mn-lt"/>
          <a:ea typeface="+mn-ea"/>
          <a:cs typeface="+mn-cs"/>
        </a:defRPr>
      </a:lvl1pPr>
      <a:lvl2pPr marL="342886" algn="l" defTabSz="342886" rtl="0" eaLnBrk="1" latinLnBrk="0" hangingPunct="1">
        <a:defRPr sz="1375" kern="1200">
          <a:solidFill>
            <a:schemeClr val="tx1"/>
          </a:solidFill>
          <a:latin typeface="+mn-lt"/>
          <a:ea typeface="+mn-ea"/>
          <a:cs typeface="+mn-cs"/>
        </a:defRPr>
      </a:lvl2pPr>
      <a:lvl3pPr marL="685773" algn="l" defTabSz="342886" rtl="0" eaLnBrk="1" latinLnBrk="0" hangingPunct="1">
        <a:defRPr sz="1375" kern="1200">
          <a:solidFill>
            <a:schemeClr val="tx1"/>
          </a:solidFill>
          <a:latin typeface="+mn-lt"/>
          <a:ea typeface="+mn-ea"/>
          <a:cs typeface="+mn-cs"/>
        </a:defRPr>
      </a:lvl3pPr>
      <a:lvl4pPr marL="1028659" algn="l" defTabSz="342886" rtl="0" eaLnBrk="1" latinLnBrk="0" hangingPunct="1">
        <a:defRPr sz="1375" kern="1200">
          <a:solidFill>
            <a:schemeClr val="tx1"/>
          </a:solidFill>
          <a:latin typeface="+mn-lt"/>
          <a:ea typeface="+mn-ea"/>
          <a:cs typeface="+mn-cs"/>
        </a:defRPr>
      </a:lvl4pPr>
      <a:lvl5pPr marL="1371545" algn="l" defTabSz="342886" rtl="0" eaLnBrk="1" latinLnBrk="0" hangingPunct="1">
        <a:defRPr sz="1375" kern="1200">
          <a:solidFill>
            <a:schemeClr val="tx1"/>
          </a:solidFill>
          <a:latin typeface="+mn-lt"/>
          <a:ea typeface="+mn-ea"/>
          <a:cs typeface="+mn-cs"/>
        </a:defRPr>
      </a:lvl5pPr>
      <a:lvl6pPr marL="1714431" algn="l" defTabSz="342886" rtl="0" eaLnBrk="1" latinLnBrk="0" hangingPunct="1">
        <a:defRPr sz="1375" kern="1200">
          <a:solidFill>
            <a:schemeClr val="tx1"/>
          </a:solidFill>
          <a:latin typeface="+mn-lt"/>
          <a:ea typeface="+mn-ea"/>
          <a:cs typeface="+mn-cs"/>
        </a:defRPr>
      </a:lvl6pPr>
      <a:lvl7pPr marL="2057318" algn="l" defTabSz="342886" rtl="0" eaLnBrk="1" latinLnBrk="0" hangingPunct="1">
        <a:defRPr sz="1375" kern="1200">
          <a:solidFill>
            <a:schemeClr val="tx1"/>
          </a:solidFill>
          <a:latin typeface="+mn-lt"/>
          <a:ea typeface="+mn-ea"/>
          <a:cs typeface="+mn-cs"/>
        </a:defRPr>
      </a:lvl7pPr>
      <a:lvl8pPr marL="2400204" algn="l" defTabSz="342886" rtl="0" eaLnBrk="1" latinLnBrk="0" hangingPunct="1">
        <a:defRPr sz="1375" kern="1200">
          <a:solidFill>
            <a:schemeClr val="tx1"/>
          </a:solidFill>
          <a:latin typeface="+mn-lt"/>
          <a:ea typeface="+mn-ea"/>
          <a:cs typeface="+mn-cs"/>
        </a:defRPr>
      </a:lvl8pPr>
      <a:lvl9pPr marL="2743090" algn="l" defTabSz="342886" rtl="0" eaLnBrk="1" latinLnBrk="0" hangingPunct="1">
        <a:defRPr sz="1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png"/><Relationship Id="rId16" Type="http://schemas.openxmlformats.org/officeDocument/2006/relationships/image" Target="../media/image16.tiff"/><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tiff"/><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0.jpe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Box 55"/>
          <p:cNvSpPr txBox="1">
            <a:spLocks noChangeArrowheads="1"/>
          </p:cNvSpPr>
          <p:nvPr/>
        </p:nvSpPr>
        <p:spPr bwMode="auto">
          <a:xfrm>
            <a:off x="1481856" y="0"/>
            <a:ext cx="12767544" cy="3853086"/>
          </a:xfrm>
          <a:prstGeom prst="rect">
            <a:avLst/>
          </a:prstGeom>
          <a:solidFill>
            <a:srgbClr val="2681BC"/>
          </a:solidFill>
          <a:ln>
            <a:noFill/>
          </a:ln>
        </p:spPr>
        <p:txBody>
          <a:bodyPr wrap="none" lIns="109728" tIns="54864" rIns="109728" bIns="54864"/>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algn="ctr"/>
            <a:endParaRPr lang="en-US" altLang="en-US" sz="8000" dirty="0">
              <a:solidFill>
                <a:schemeClr val="bg1"/>
              </a:solidFill>
              <a:latin typeface="Kievit SC Offc Pro" charset="0"/>
              <a:ea typeface="Kievit SC Offc Pro" charset="0"/>
              <a:cs typeface="Kievit SC Offc Pro" charset="0"/>
            </a:endParaRPr>
          </a:p>
        </p:txBody>
      </p:sp>
      <p:sp>
        <p:nvSpPr>
          <p:cNvPr id="4" name="Text Box 4"/>
          <p:cNvSpPr txBox="1">
            <a:spLocks noChangeArrowheads="1"/>
          </p:cNvSpPr>
          <p:nvPr/>
        </p:nvSpPr>
        <p:spPr bwMode="auto">
          <a:xfrm>
            <a:off x="1481856" y="800081"/>
            <a:ext cx="12767544" cy="243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56" tIns="109728" rIns="219456" bIns="109728">
            <a:spAutoFit/>
          </a:bodyPr>
          <a:lstStyle>
            <a:lvl1pPr defTabSz="1828800">
              <a:defRPr sz="2900">
                <a:solidFill>
                  <a:schemeClr val="tx1"/>
                </a:solidFill>
                <a:latin typeface="Times" panose="02020603050405020304" pitchFamily="18" charset="0"/>
                <a:ea typeface="ＭＳ Ｐゴシック" panose="020B0600070205080204" pitchFamily="34" charset="-128"/>
              </a:defRPr>
            </a:lvl1pPr>
            <a:lvl2pPr marL="742950" indent="-285750" defTabSz="1828800">
              <a:defRPr sz="2900">
                <a:solidFill>
                  <a:schemeClr val="tx1"/>
                </a:solidFill>
                <a:latin typeface="Times" panose="02020603050405020304" pitchFamily="18" charset="0"/>
                <a:ea typeface="ＭＳ Ｐゴシック" panose="020B0600070205080204" pitchFamily="34" charset="-128"/>
              </a:defRPr>
            </a:lvl2pPr>
            <a:lvl3pPr marL="1143000" indent="-228600" defTabSz="1828800">
              <a:defRPr sz="2900">
                <a:solidFill>
                  <a:schemeClr val="tx1"/>
                </a:solidFill>
                <a:latin typeface="Times" panose="02020603050405020304" pitchFamily="18" charset="0"/>
                <a:ea typeface="ＭＳ Ｐゴシック" panose="020B0600070205080204" pitchFamily="34" charset="-128"/>
              </a:defRPr>
            </a:lvl3pPr>
            <a:lvl4pPr marL="1600200" indent="-228600" defTabSz="1828800">
              <a:defRPr sz="2900">
                <a:solidFill>
                  <a:schemeClr val="tx1"/>
                </a:solidFill>
                <a:latin typeface="Times" panose="02020603050405020304" pitchFamily="18" charset="0"/>
                <a:ea typeface="ＭＳ Ｐゴシック" panose="020B0600070205080204" pitchFamily="34" charset="-128"/>
              </a:defRPr>
            </a:lvl4pPr>
            <a:lvl5pPr marL="2057400" indent="-228600" defTabSz="1828800">
              <a:defRPr sz="2900">
                <a:solidFill>
                  <a:schemeClr val="tx1"/>
                </a:solidFill>
                <a:latin typeface="Times" panose="02020603050405020304" pitchFamily="18" charset="0"/>
                <a:ea typeface="ＭＳ Ｐゴシック" panose="020B0600070205080204" pitchFamily="34" charset="-128"/>
              </a:defRPr>
            </a:lvl5pPr>
            <a:lvl6pPr marL="25146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algn="ctr"/>
            <a:r>
              <a:rPr lang="en-US" altLang="en-US" sz="7200" b="1" dirty="0">
                <a:solidFill>
                  <a:schemeClr val="bg1"/>
                </a:solidFill>
                <a:latin typeface="Arial" panose="020B0604020202020204" pitchFamily="34" charset="0"/>
                <a:cs typeface="Arial" panose="020B0604020202020204" pitchFamily="34" charset="0"/>
              </a:rPr>
              <a:t>Autonomously Detecting Pierce’s Disease</a:t>
            </a:r>
          </a:p>
        </p:txBody>
      </p:sp>
      <p:sp>
        <p:nvSpPr>
          <p:cNvPr id="6" name="Rectangle 5"/>
          <p:cNvSpPr/>
          <p:nvPr/>
        </p:nvSpPr>
        <p:spPr>
          <a:xfrm>
            <a:off x="1481856" y="6400800"/>
            <a:ext cx="17589386" cy="4647426"/>
          </a:xfrm>
          <a:prstGeom prst="rect">
            <a:avLst/>
          </a:prstGeom>
        </p:spPr>
        <p:txBody>
          <a:bodyPr wrap="square">
            <a:spAutoFit/>
          </a:bodyPr>
          <a:lstStyle/>
          <a:p>
            <a:r>
              <a:rPr lang="en-US" sz="3700" dirty="0" smtClean="0">
                <a:latin typeface="Minion Pro" charset="0"/>
                <a:ea typeface="Minion Pro" charset="0"/>
                <a:cs typeface="Minion Pro" charset="0"/>
              </a:rPr>
              <a:t>The Unmanned Aerial Vehicle (UAV) Engineering Service Learning Team is working to design and implement UAV systems that will provide local, small-scale farmers with an efficient method of disease detection and crop management through precision techniques</a:t>
            </a:r>
            <a:r>
              <a:rPr lang="en-US" sz="3700" dirty="0">
                <a:latin typeface="Minion Pro" charset="0"/>
                <a:ea typeface="Minion Pro" charset="0"/>
                <a:cs typeface="Minion Pro" charset="0"/>
              </a:rPr>
              <a:t>. By </a:t>
            </a:r>
            <a:r>
              <a:rPr lang="en-US" sz="3700" dirty="0" smtClean="0">
                <a:latin typeface="Minion Pro" charset="0"/>
                <a:ea typeface="Minion Pro" charset="0"/>
                <a:cs typeface="Minion Pro" charset="0"/>
              </a:rPr>
              <a:t>designing </a:t>
            </a:r>
            <a:r>
              <a:rPr lang="en-US" sz="3700" dirty="0">
                <a:latin typeface="Minion Pro" charset="0"/>
                <a:ea typeface="Minion Pro" charset="0"/>
                <a:cs typeface="Minion Pro" charset="0"/>
              </a:rPr>
              <a:t>an autonomous aerial device and a post-flight image analysis program from inexpensive parts and materials, the UAV team hopes to reduce the cost to the farmer who wishes to improve agricultural techniques to detect and stop the spread of disease in perennial crops. This team works in cooperation with the Merced County Cooperative Extension (MCCE).</a:t>
            </a:r>
          </a:p>
        </p:txBody>
      </p:sp>
      <p:sp>
        <p:nvSpPr>
          <p:cNvPr id="7" name="Rectangle 6"/>
          <p:cNvSpPr/>
          <p:nvPr/>
        </p:nvSpPr>
        <p:spPr>
          <a:xfrm>
            <a:off x="19431000" y="6352642"/>
            <a:ext cx="16382999" cy="4647426"/>
          </a:xfrm>
          <a:prstGeom prst="rect">
            <a:avLst/>
          </a:prstGeom>
        </p:spPr>
        <p:txBody>
          <a:bodyPr wrap="square">
            <a:spAutoFit/>
          </a:bodyPr>
          <a:lstStyle/>
          <a:p>
            <a:r>
              <a:rPr lang="en-US" altLang="en-US" sz="3700" dirty="0">
                <a:latin typeface="Minion Pro" charset="0"/>
                <a:ea typeface="Minion Pro" charset="0"/>
                <a:cs typeface="Minion Pro" charset="0"/>
              </a:rPr>
              <a:t>The UAV team is composed of two sub-teams:</a:t>
            </a:r>
          </a:p>
          <a:p>
            <a:endParaRPr lang="en-US" altLang="en-US" sz="3700" dirty="0">
              <a:latin typeface="Minion Pro" charset="0"/>
              <a:ea typeface="Minion Pro" charset="0"/>
              <a:cs typeface="Minion Pro" charset="0"/>
            </a:endParaRPr>
          </a:p>
          <a:p>
            <a:r>
              <a:rPr lang="en-US" altLang="en-US" sz="3700" b="1" dirty="0">
                <a:latin typeface="Minion Pro" charset="0"/>
                <a:ea typeface="Minion Pro" charset="0"/>
                <a:cs typeface="Minion Pro" charset="0"/>
              </a:rPr>
              <a:t>Platform Team</a:t>
            </a:r>
            <a:r>
              <a:rPr lang="en-US" altLang="en-US" sz="3700" dirty="0">
                <a:latin typeface="Minion Pro" charset="0"/>
                <a:ea typeface="Minion Pro" charset="0"/>
                <a:cs typeface="Minion Pro" charset="0"/>
              </a:rPr>
              <a:t>: Implements a fully functional flight interface that provides autonomy. They also assemble and mount equipment to be used by the UAVs.</a:t>
            </a:r>
          </a:p>
          <a:p>
            <a:endParaRPr lang="en-US" altLang="en-US" sz="3700" dirty="0">
              <a:latin typeface="Minion Pro" charset="0"/>
              <a:ea typeface="Minion Pro" charset="0"/>
              <a:cs typeface="Minion Pro" charset="0"/>
            </a:endParaRPr>
          </a:p>
          <a:p>
            <a:r>
              <a:rPr lang="en-US" altLang="en-US" sz="3700" b="1" dirty="0">
                <a:latin typeface="Minion Pro" charset="0"/>
                <a:ea typeface="Minion Pro" charset="0"/>
                <a:cs typeface="Minion Pro" charset="0"/>
              </a:rPr>
              <a:t>Imaging Team</a:t>
            </a:r>
            <a:r>
              <a:rPr lang="en-US" altLang="en-US" sz="3700" dirty="0">
                <a:latin typeface="Minion Pro" charset="0"/>
                <a:ea typeface="Minion Pro" charset="0"/>
                <a:cs typeface="Minion Pro" charset="0"/>
              </a:rPr>
              <a:t>: Provides solutions via imaging analysis. The imaging team assembles images taken from the drone into one big image. They also use NDVI processing to highlight areas of crops that might contain diseases.</a:t>
            </a:r>
          </a:p>
        </p:txBody>
      </p:sp>
      <p:sp>
        <p:nvSpPr>
          <p:cNvPr id="38" name="Rectangle 37"/>
          <p:cNvSpPr/>
          <p:nvPr/>
        </p:nvSpPr>
        <p:spPr>
          <a:xfrm>
            <a:off x="1429740" y="21868972"/>
            <a:ext cx="22344659" cy="2939266"/>
          </a:xfrm>
          <a:prstGeom prst="rect">
            <a:avLst/>
          </a:prstGeom>
        </p:spPr>
        <p:txBody>
          <a:bodyPr wrap="square">
            <a:spAutoFit/>
          </a:bodyPr>
          <a:lstStyle/>
          <a:p>
            <a:pPr defTabSz="1142851">
              <a:defRPr/>
            </a:pPr>
            <a:r>
              <a:rPr lang="en-US" sz="3700" dirty="0">
                <a:latin typeface="Minion Pro" charset="0"/>
                <a:ea typeface="Minion Pro" charset="0"/>
                <a:cs typeface="Minion Pro" charset="0"/>
              </a:rPr>
              <a:t>Our main objective  is to have an Unmanned Aerial System with minimal user input that can be used as an efficient method of disease detection. We plan on having our final delivered product out for use and to be maintained in part by the Team along with the cooperation of the University of California MCCE. We hope to aid farmers by providing low cost precision techniques to reduce the cost of crop loss by means of early detection for disease through image analysis.</a:t>
            </a: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142" y="21300714"/>
            <a:ext cx="8065844" cy="4435354"/>
          </a:xfrm>
          <a:prstGeom prst="rect">
            <a:avLst/>
          </a:prstGeom>
        </p:spPr>
      </p:pic>
      <p:grpSp>
        <p:nvGrpSpPr>
          <p:cNvPr id="56" name="Group 55"/>
          <p:cNvGrpSpPr/>
          <p:nvPr/>
        </p:nvGrpSpPr>
        <p:grpSpPr>
          <a:xfrm>
            <a:off x="3950354" y="13541365"/>
            <a:ext cx="28933984" cy="5214313"/>
            <a:chOff x="3060081" y="14211631"/>
            <a:chExt cx="28933984" cy="5214313"/>
          </a:xfrm>
        </p:grpSpPr>
        <p:sp>
          <p:nvSpPr>
            <p:cNvPr id="17" name="TextBox 16"/>
            <p:cNvSpPr txBox="1"/>
            <p:nvPr/>
          </p:nvSpPr>
          <p:spPr>
            <a:xfrm>
              <a:off x="3760646" y="14430624"/>
              <a:ext cx="4216929" cy="661720"/>
            </a:xfrm>
            <a:prstGeom prst="rect">
              <a:avLst/>
            </a:prstGeom>
            <a:noFill/>
          </p:spPr>
          <p:txBody>
            <a:bodyPr wrap="square" rtlCol="0">
              <a:spAutoFit/>
            </a:bodyPr>
            <a:lstStyle/>
            <a:p>
              <a:pPr algn="ctr"/>
              <a:r>
                <a:rPr lang="en-US" sz="3700" b="1" dirty="0" smtClean="0">
                  <a:solidFill>
                    <a:srgbClr val="2581BC"/>
                  </a:solidFill>
                  <a:latin typeface="Kievit SC Offc Pro" charset="0"/>
                  <a:ea typeface="Kievit SC Offc Pro" charset="0"/>
                  <a:cs typeface="Kievit SC Offc Pro" charset="0"/>
                </a:rPr>
                <a:t>Route Planning</a:t>
              </a:r>
              <a:endParaRPr lang="en-US" sz="3700" b="1" dirty="0">
                <a:solidFill>
                  <a:srgbClr val="2581BC"/>
                </a:solidFill>
                <a:latin typeface="Kievit SC Offc Pro" charset="0"/>
                <a:ea typeface="Kievit SC Offc Pro" charset="0"/>
                <a:cs typeface="Kievit SC Offc Pro" charset="0"/>
              </a:endParaRPr>
            </a:p>
          </p:txBody>
        </p:sp>
        <p:grpSp>
          <p:nvGrpSpPr>
            <p:cNvPr id="45" name="Group 44"/>
            <p:cNvGrpSpPr/>
            <p:nvPr/>
          </p:nvGrpSpPr>
          <p:grpSpPr>
            <a:xfrm>
              <a:off x="3060081" y="15593316"/>
              <a:ext cx="28605050" cy="3832628"/>
              <a:chOff x="1417750" y="14639076"/>
              <a:chExt cx="32800677" cy="4394776"/>
            </a:xfrm>
          </p:grpSpPr>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914871" y="17067327"/>
                <a:ext cx="3667963" cy="1914623"/>
              </a:xfrm>
              <a:prstGeom prst="rect">
                <a:avLst/>
              </a:prstGeom>
            </p:spPr>
          </p:pic>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51679" y="17431746"/>
                <a:ext cx="1666191" cy="1602106"/>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514750" y="16810570"/>
                <a:ext cx="743278" cy="481905"/>
              </a:xfrm>
              <a:prstGeom prst="rect">
                <a:avLst/>
              </a:prstGeom>
            </p:spPr>
          </p:pic>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308848" y="16810689"/>
                <a:ext cx="741804" cy="483296"/>
              </a:xfrm>
              <a:prstGeom prst="rect">
                <a:avLst/>
              </a:prstGeom>
            </p:spPr>
          </p:pic>
          <p:pic>
            <p:nvPicPr>
              <p:cNvPr id="23" name="Picture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85727" y="16809179"/>
                <a:ext cx="741804" cy="483296"/>
              </a:xfrm>
              <a:prstGeom prst="rect">
                <a:avLst/>
              </a:prstGeom>
            </p:spPr>
          </p:pic>
          <p:pic>
            <p:nvPicPr>
              <p:cNvPr id="24" name="Picture 2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018359" y="16809179"/>
                <a:ext cx="741804" cy="483296"/>
              </a:xfrm>
              <a:prstGeom prst="rect">
                <a:avLst/>
              </a:prstGeom>
            </p:spPr>
          </p:pic>
          <p:pic>
            <p:nvPicPr>
              <p:cNvPr id="26" name="Picture 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365340" y="16809179"/>
                <a:ext cx="741804" cy="483296"/>
              </a:xfrm>
              <a:prstGeom prst="rect">
                <a:avLst/>
              </a:prstGeom>
            </p:spPr>
          </p:pic>
          <p:pic>
            <p:nvPicPr>
              <p:cNvPr id="29" name="Picture 2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417750" y="15179168"/>
                <a:ext cx="6369014" cy="3854684"/>
              </a:xfrm>
              <a:prstGeom prst="rect">
                <a:avLst/>
              </a:prstGeom>
            </p:spPr>
          </p:pic>
          <p:pic>
            <p:nvPicPr>
              <p:cNvPr id="30" name="Picture 2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3864951" y="15250584"/>
                <a:ext cx="4726427" cy="3724275"/>
              </a:xfrm>
              <a:prstGeom prst="rect">
                <a:avLst/>
              </a:prstGeom>
            </p:spPr>
          </p:pic>
          <p:pic>
            <p:nvPicPr>
              <p:cNvPr id="31" name="Picture 3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3906746" y="14639076"/>
                <a:ext cx="3674214" cy="1642912"/>
              </a:xfrm>
              <a:prstGeom prst="rect">
                <a:avLst/>
              </a:prstGeom>
            </p:spPr>
          </p:pic>
          <p:pic>
            <p:nvPicPr>
              <p:cNvPr id="32" name="Picture 3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0192711" y="15123553"/>
                <a:ext cx="4025716" cy="3910299"/>
              </a:xfrm>
              <a:prstGeom prst="rect">
                <a:avLst/>
              </a:prstGeom>
            </p:spPr>
          </p:pic>
          <p:pic>
            <p:nvPicPr>
              <p:cNvPr id="33" name="Picture 32"/>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a:xfrm>
                <a:off x="9312174" y="15634563"/>
                <a:ext cx="2784669" cy="1518078"/>
              </a:xfrm>
              <a:prstGeom prst="rect">
                <a:avLst/>
              </a:prstGeom>
            </p:spPr>
          </p:pic>
          <p:pic>
            <p:nvPicPr>
              <p:cNvPr id="34" name="Picture 33"/>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a:xfrm rot="5400000">
                <a:off x="19604693" y="16118548"/>
                <a:ext cx="2242843" cy="1897557"/>
              </a:xfrm>
              <a:prstGeom prst="rect">
                <a:avLst/>
              </a:prstGeom>
            </p:spPr>
          </p:pic>
        </p:grpSp>
        <p:sp>
          <p:nvSpPr>
            <p:cNvPr id="46" name="TextBox 45"/>
            <p:cNvSpPr txBox="1"/>
            <p:nvPr/>
          </p:nvSpPr>
          <p:spPr>
            <a:xfrm>
              <a:off x="17800554" y="14586277"/>
              <a:ext cx="4216929" cy="661720"/>
            </a:xfrm>
            <a:prstGeom prst="rect">
              <a:avLst/>
            </a:prstGeom>
            <a:noFill/>
          </p:spPr>
          <p:txBody>
            <a:bodyPr wrap="square" rtlCol="0">
              <a:spAutoFit/>
            </a:bodyPr>
            <a:lstStyle/>
            <a:p>
              <a:pPr algn="ctr"/>
              <a:r>
                <a:rPr lang="en-US" sz="3700" b="1" dirty="0" smtClean="0">
                  <a:solidFill>
                    <a:srgbClr val="2581BC"/>
                  </a:solidFill>
                  <a:latin typeface="Kievit SC Offc Pro" charset="0"/>
                  <a:ea typeface="Kievit SC Offc Pro" charset="0"/>
                  <a:cs typeface="Kievit SC Offc Pro" charset="0"/>
                </a:rPr>
                <a:t>External Memory</a:t>
              </a:r>
              <a:endParaRPr lang="en-US" sz="3700" b="1" dirty="0">
                <a:solidFill>
                  <a:srgbClr val="2581BC"/>
                </a:solidFill>
                <a:latin typeface="Kievit SC Offc Pro" charset="0"/>
                <a:ea typeface="Kievit SC Offc Pro" charset="0"/>
                <a:cs typeface="Kievit SC Offc Pro" charset="0"/>
              </a:endParaRPr>
            </a:p>
          </p:txBody>
        </p:sp>
        <p:sp>
          <p:nvSpPr>
            <p:cNvPr id="47" name="TextBox 46"/>
            <p:cNvSpPr txBox="1"/>
            <p:nvPr/>
          </p:nvSpPr>
          <p:spPr>
            <a:xfrm>
              <a:off x="13395488" y="14211631"/>
              <a:ext cx="4092414" cy="1231106"/>
            </a:xfrm>
            <a:prstGeom prst="rect">
              <a:avLst/>
            </a:prstGeom>
            <a:noFill/>
          </p:spPr>
          <p:txBody>
            <a:bodyPr wrap="square" rtlCol="0">
              <a:spAutoFit/>
            </a:bodyPr>
            <a:lstStyle/>
            <a:p>
              <a:pPr algn="ctr"/>
              <a:r>
                <a:rPr lang="en-US" sz="3700" b="1" dirty="0" smtClean="0">
                  <a:solidFill>
                    <a:srgbClr val="2581BC"/>
                  </a:solidFill>
                  <a:latin typeface="Kievit SC Offc Pro" charset="0"/>
                  <a:ea typeface="Kievit SC Offc Pro" charset="0"/>
                  <a:cs typeface="Kievit SC Offc Pro" charset="0"/>
                </a:rPr>
                <a:t>Autonomous Flight</a:t>
              </a:r>
              <a:endParaRPr lang="en-US" sz="3700" b="1" dirty="0">
                <a:solidFill>
                  <a:srgbClr val="2581BC"/>
                </a:solidFill>
                <a:latin typeface="Kievit SC Offc Pro" charset="0"/>
                <a:ea typeface="Kievit SC Offc Pro" charset="0"/>
                <a:cs typeface="Kievit SC Offc Pro" charset="0"/>
              </a:endParaRPr>
            </a:p>
          </p:txBody>
        </p:sp>
        <p:sp>
          <p:nvSpPr>
            <p:cNvPr id="48" name="TextBox 47"/>
            <p:cNvSpPr txBox="1"/>
            <p:nvPr/>
          </p:nvSpPr>
          <p:spPr>
            <a:xfrm>
              <a:off x="9140457" y="14586277"/>
              <a:ext cx="4216929" cy="661720"/>
            </a:xfrm>
            <a:prstGeom prst="rect">
              <a:avLst/>
            </a:prstGeom>
            <a:noFill/>
          </p:spPr>
          <p:txBody>
            <a:bodyPr wrap="square" rtlCol="0">
              <a:spAutoFit/>
            </a:bodyPr>
            <a:lstStyle/>
            <a:p>
              <a:pPr algn="ctr"/>
              <a:r>
                <a:rPr lang="en-US" sz="3700" b="1" dirty="0" smtClean="0">
                  <a:solidFill>
                    <a:srgbClr val="2581BC"/>
                  </a:solidFill>
                  <a:latin typeface="Kievit SC Offc Pro" charset="0"/>
                  <a:ea typeface="Kievit SC Offc Pro" charset="0"/>
                  <a:cs typeface="Kievit SC Offc Pro" charset="0"/>
                </a:rPr>
                <a:t>Image Capture</a:t>
              </a:r>
              <a:endParaRPr lang="en-US" sz="3700" b="1" dirty="0">
                <a:solidFill>
                  <a:srgbClr val="2581BC"/>
                </a:solidFill>
                <a:latin typeface="Kievit SC Offc Pro" charset="0"/>
                <a:ea typeface="Kievit SC Offc Pro" charset="0"/>
                <a:cs typeface="Kievit SC Offc Pro" charset="0"/>
              </a:endParaRPr>
            </a:p>
          </p:txBody>
        </p:sp>
        <p:sp>
          <p:nvSpPr>
            <p:cNvPr id="49" name="TextBox 48"/>
            <p:cNvSpPr txBox="1"/>
            <p:nvPr/>
          </p:nvSpPr>
          <p:spPr>
            <a:xfrm>
              <a:off x="22528966" y="14586277"/>
              <a:ext cx="4216929" cy="661720"/>
            </a:xfrm>
            <a:prstGeom prst="rect">
              <a:avLst/>
            </a:prstGeom>
            <a:noFill/>
          </p:spPr>
          <p:txBody>
            <a:bodyPr wrap="square" rtlCol="0">
              <a:spAutoFit/>
            </a:bodyPr>
            <a:lstStyle/>
            <a:p>
              <a:pPr algn="ctr"/>
              <a:r>
                <a:rPr lang="en-US" sz="3700" b="1" smtClean="0">
                  <a:solidFill>
                    <a:srgbClr val="2581BC"/>
                  </a:solidFill>
                  <a:latin typeface="Kievit SC Offc Pro" charset="0"/>
                  <a:ea typeface="Kievit SC Offc Pro" charset="0"/>
                  <a:cs typeface="Kievit SC Offc Pro" charset="0"/>
                </a:rPr>
                <a:t>Image Stitching</a:t>
              </a:r>
              <a:endParaRPr lang="en-US" sz="3700" b="1" dirty="0">
                <a:solidFill>
                  <a:srgbClr val="2581BC"/>
                </a:solidFill>
                <a:latin typeface="Kievit SC Offc Pro" charset="0"/>
                <a:ea typeface="Kievit SC Offc Pro" charset="0"/>
                <a:cs typeface="Kievit SC Offc Pro" charset="0"/>
              </a:endParaRPr>
            </a:p>
          </p:txBody>
        </p:sp>
        <p:sp>
          <p:nvSpPr>
            <p:cNvPr id="50" name="TextBox 49"/>
            <p:cNvSpPr txBox="1"/>
            <p:nvPr/>
          </p:nvSpPr>
          <p:spPr>
            <a:xfrm>
              <a:off x="27777136" y="14586277"/>
              <a:ext cx="4216929" cy="661720"/>
            </a:xfrm>
            <a:prstGeom prst="rect">
              <a:avLst/>
            </a:prstGeom>
            <a:noFill/>
          </p:spPr>
          <p:txBody>
            <a:bodyPr wrap="square" rtlCol="0">
              <a:spAutoFit/>
            </a:bodyPr>
            <a:lstStyle/>
            <a:p>
              <a:pPr algn="ctr"/>
              <a:r>
                <a:rPr lang="en-US" sz="3700" b="1" dirty="0" smtClean="0">
                  <a:solidFill>
                    <a:srgbClr val="2581BC"/>
                  </a:solidFill>
                  <a:latin typeface="Kievit SC Offc Pro" charset="0"/>
                  <a:ea typeface="Kievit SC Offc Pro" charset="0"/>
                  <a:cs typeface="Kievit SC Offc Pro" charset="0"/>
                </a:rPr>
                <a:t>Image Processing</a:t>
              </a:r>
              <a:endParaRPr lang="en-US" sz="3700" b="1" dirty="0">
                <a:solidFill>
                  <a:srgbClr val="2581BC"/>
                </a:solidFill>
                <a:latin typeface="Kievit SC Offc Pro" charset="0"/>
                <a:ea typeface="Kievit SC Offc Pro" charset="0"/>
                <a:cs typeface="Kievit SC Offc Pro" charset="0"/>
              </a:endParaRPr>
            </a:p>
          </p:txBody>
        </p:sp>
      </p:grp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059864" y="575416"/>
            <a:ext cx="9246835" cy="2662255"/>
          </a:xfrm>
          <a:prstGeom prst="rect">
            <a:avLst/>
          </a:prstGeom>
        </p:spPr>
      </p:pic>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328871" y="1144719"/>
            <a:ext cx="8204257" cy="1523648"/>
          </a:xfrm>
          <a:prstGeom prst="rect">
            <a:avLst/>
          </a:prstGeom>
        </p:spPr>
      </p:pic>
      <p:sp>
        <p:nvSpPr>
          <p:cNvPr id="53" name="Text Box 55"/>
          <p:cNvSpPr txBox="1">
            <a:spLocks noChangeArrowheads="1"/>
          </p:cNvSpPr>
          <p:nvPr/>
        </p:nvSpPr>
        <p:spPr bwMode="auto">
          <a:xfrm>
            <a:off x="1481855" y="4686083"/>
            <a:ext cx="16935491"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a:solidFill>
                  <a:schemeClr val="bg1"/>
                </a:solidFill>
                <a:latin typeface="Kievit SC Offc Pro Medium" charset="0"/>
                <a:ea typeface="Kievit SC Offc Pro Medium" charset="0"/>
                <a:cs typeface="Kievit SC Offc Pro Medium" charset="0"/>
              </a:rPr>
              <a:t>Introduction</a:t>
            </a:r>
          </a:p>
        </p:txBody>
      </p:sp>
      <p:sp>
        <p:nvSpPr>
          <p:cNvPr id="54" name="Text Box 55"/>
          <p:cNvSpPr txBox="1">
            <a:spLocks noChangeArrowheads="1"/>
          </p:cNvSpPr>
          <p:nvPr/>
        </p:nvSpPr>
        <p:spPr bwMode="auto">
          <a:xfrm>
            <a:off x="19431000" y="4686083"/>
            <a:ext cx="16382999"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Team Sub Divisions</a:t>
            </a:r>
            <a:endParaRPr lang="en-US" altLang="en-US" sz="5800" dirty="0">
              <a:solidFill>
                <a:schemeClr val="bg1"/>
              </a:solidFill>
              <a:latin typeface="Kievit SC Offc Pro Medium" charset="0"/>
              <a:ea typeface="Kievit SC Offc Pro Medium" charset="0"/>
              <a:cs typeface="Kievit SC Offc Pro Medium" charset="0"/>
            </a:endParaRPr>
          </a:p>
        </p:txBody>
      </p:sp>
      <p:sp>
        <p:nvSpPr>
          <p:cNvPr id="55" name="Text Box 55"/>
          <p:cNvSpPr txBox="1">
            <a:spLocks noChangeArrowheads="1"/>
          </p:cNvSpPr>
          <p:nvPr/>
        </p:nvSpPr>
        <p:spPr bwMode="auto">
          <a:xfrm>
            <a:off x="1429741" y="11604774"/>
            <a:ext cx="34384258"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Design</a:t>
            </a:r>
            <a:endParaRPr lang="en-US" altLang="en-US" sz="5800" dirty="0">
              <a:solidFill>
                <a:schemeClr val="bg1"/>
              </a:solidFill>
              <a:latin typeface="Kievit SC Offc Pro Medium" charset="0"/>
              <a:ea typeface="Kievit SC Offc Pro Medium" charset="0"/>
              <a:cs typeface="Kievit SC Offc Pro Medium" charset="0"/>
            </a:endParaRPr>
          </a:p>
        </p:txBody>
      </p:sp>
      <p:sp>
        <p:nvSpPr>
          <p:cNvPr id="57" name="Text Box 55"/>
          <p:cNvSpPr txBox="1">
            <a:spLocks noChangeArrowheads="1"/>
          </p:cNvSpPr>
          <p:nvPr/>
        </p:nvSpPr>
        <p:spPr bwMode="auto">
          <a:xfrm>
            <a:off x="1429741" y="19766412"/>
            <a:ext cx="34384258"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Future Plans</a:t>
            </a:r>
          </a:p>
        </p:txBody>
      </p:sp>
      <p:sp>
        <p:nvSpPr>
          <p:cNvPr id="35" name="Rectangle 34"/>
          <p:cNvSpPr/>
          <p:nvPr/>
        </p:nvSpPr>
        <p:spPr>
          <a:xfrm>
            <a:off x="9430606" y="25391378"/>
            <a:ext cx="26869581" cy="1785104"/>
          </a:xfrm>
          <a:prstGeom prst="rect">
            <a:avLst/>
          </a:prstGeom>
        </p:spPr>
        <p:txBody>
          <a:bodyPr wrap="square">
            <a:spAutoFit/>
          </a:bodyPr>
          <a:lstStyle/>
          <a:p>
            <a:pPr algn="r">
              <a:spcBef>
                <a:spcPct val="50000"/>
              </a:spcBef>
            </a:pPr>
            <a:r>
              <a:rPr lang="en-US" altLang="en-US" sz="4400" b="1" dirty="0" smtClean="0">
                <a:solidFill>
                  <a:srgbClr val="2681BC"/>
                </a:solidFill>
                <a:latin typeface="Kievit SC Offc Pro" charset="0"/>
                <a:ea typeface="Kievit SC Offc Pro" charset="0"/>
                <a:cs typeface="Kievit SC Offc Pro" charset="0"/>
              </a:rPr>
              <a:t>engsl@ucmerced.edu</a:t>
            </a:r>
          </a:p>
          <a:p>
            <a:pPr algn="r">
              <a:spcBef>
                <a:spcPct val="50000"/>
              </a:spcBef>
            </a:pPr>
            <a:r>
              <a:rPr lang="en-US" altLang="en-US" sz="4400" b="1" dirty="0" err="1" smtClean="0">
                <a:solidFill>
                  <a:srgbClr val="2681BC"/>
                </a:solidFill>
                <a:latin typeface="Kievit SC Offc Pro" charset="0"/>
                <a:ea typeface="Kievit SC Offc Pro" charset="0"/>
                <a:cs typeface="Kievit SC Offc Pro" charset="0"/>
              </a:rPr>
              <a:t>engineeringservicelearning.ucmerced.edu</a:t>
            </a:r>
            <a:endParaRPr lang="en-US" altLang="en-US" sz="4400" b="1" dirty="0">
              <a:solidFill>
                <a:srgbClr val="2681BC"/>
              </a:solidFill>
              <a:latin typeface="Kievit SC Offc Pro" charset="0"/>
              <a:ea typeface="Kievit SC Offc Pro" charset="0"/>
              <a:cs typeface="Kievit SC Offc Pro" charset="0"/>
            </a:endParaRPr>
          </a:p>
        </p:txBody>
      </p:sp>
    </p:spTree>
    <p:extLst>
      <p:ext uri="{BB962C8B-B14F-4D97-AF65-F5344CB8AC3E}">
        <p14:creationId xmlns:p14="http://schemas.microsoft.com/office/powerpoint/2010/main" val="105249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55"/>
          <p:cNvSpPr txBox="1">
            <a:spLocks noChangeArrowheads="1"/>
          </p:cNvSpPr>
          <p:nvPr/>
        </p:nvSpPr>
        <p:spPr bwMode="auto">
          <a:xfrm>
            <a:off x="1481856" y="0"/>
            <a:ext cx="12767544" cy="3853086"/>
          </a:xfrm>
          <a:prstGeom prst="rect">
            <a:avLst/>
          </a:prstGeom>
          <a:solidFill>
            <a:srgbClr val="2681BC"/>
          </a:solidFill>
          <a:ln>
            <a:noFill/>
          </a:ln>
        </p:spPr>
        <p:txBody>
          <a:bodyPr wrap="none" lIns="109728" tIns="54864" rIns="109728" bIns="54864"/>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algn="ctr"/>
            <a:endParaRPr lang="en-US" altLang="en-US" sz="8000" dirty="0">
              <a:solidFill>
                <a:schemeClr val="bg1"/>
              </a:solidFill>
              <a:latin typeface="Kievit SC Offc Pro" charset="0"/>
              <a:ea typeface="Kievit SC Offc Pro" charset="0"/>
              <a:cs typeface="Kievit SC Offc Pro" charset="0"/>
            </a:endParaRPr>
          </a:p>
        </p:txBody>
      </p:sp>
      <p:sp>
        <p:nvSpPr>
          <p:cNvPr id="3" name="Text Box 4"/>
          <p:cNvSpPr txBox="1">
            <a:spLocks noChangeArrowheads="1"/>
          </p:cNvSpPr>
          <p:nvPr/>
        </p:nvSpPr>
        <p:spPr bwMode="auto">
          <a:xfrm>
            <a:off x="1481855" y="1216954"/>
            <a:ext cx="12767544"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19456" tIns="109728" rIns="219456" bIns="109728">
            <a:spAutoFit/>
          </a:bodyPr>
          <a:lstStyle>
            <a:lvl1pPr defTabSz="1828800">
              <a:defRPr sz="2900">
                <a:solidFill>
                  <a:schemeClr val="tx1"/>
                </a:solidFill>
                <a:latin typeface="Times" panose="02020603050405020304" pitchFamily="18" charset="0"/>
                <a:ea typeface="ＭＳ Ｐゴシック" panose="020B0600070205080204" pitchFamily="34" charset="-128"/>
              </a:defRPr>
            </a:lvl1pPr>
            <a:lvl2pPr marL="742950" indent="-285750" defTabSz="1828800">
              <a:defRPr sz="2900">
                <a:solidFill>
                  <a:schemeClr val="tx1"/>
                </a:solidFill>
                <a:latin typeface="Times" panose="02020603050405020304" pitchFamily="18" charset="0"/>
                <a:ea typeface="ＭＳ Ｐゴシック" panose="020B0600070205080204" pitchFamily="34" charset="-128"/>
              </a:defRPr>
            </a:lvl2pPr>
            <a:lvl3pPr marL="1143000" indent="-228600" defTabSz="1828800">
              <a:defRPr sz="2900">
                <a:solidFill>
                  <a:schemeClr val="tx1"/>
                </a:solidFill>
                <a:latin typeface="Times" panose="02020603050405020304" pitchFamily="18" charset="0"/>
                <a:ea typeface="ＭＳ Ｐゴシック" panose="020B0600070205080204" pitchFamily="34" charset="-128"/>
              </a:defRPr>
            </a:lvl3pPr>
            <a:lvl4pPr marL="1600200" indent="-228600" defTabSz="1828800">
              <a:defRPr sz="2900">
                <a:solidFill>
                  <a:schemeClr val="tx1"/>
                </a:solidFill>
                <a:latin typeface="Times" panose="02020603050405020304" pitchFamily="18" charset="0"/>
                <a:ea typeface="ＭＳ Ｐゴシック" panose="020B0600070205080204" pitchFamily="34" charset="-128"/>
              </a:defRPr>
            </a:lvl4pPr>
            <a:lvl5pPr marL="2057400" indent="-228600" defTabSz="1828800">
              <a:defRPr sz="2900">
                <a:solidFill>
                  <a:schemeClr val="tx1"/>
                </a:solidFill>
                <a:latin typeface="Times" panose="02020603050405020304" pitchFamily="18" charset="0"/>
                <a:ea typeface="ＭＳ Ｐゴシック" panose="020B0600070205080204" pitchFamily="34" charset="-128"/>
              </a:defRPr>
            </a:lvl5pPr>
            <a:lvl6pPr marL="25146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defTabSz="18288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algn="ctr"/>
            <a:r>
              <a:rPr lang="en-US" altLang="en-US" sz="7200" b="1" dirty="0" smtClean="0">
                <a:solidFill>
                  <a:schemeClr val="bg1"/>
                </a:solidFill>
                <a:latin typeface="Arial" panose="020B0604020202020204" pitchFamily="34" charset="0"/>
                <a:cs typeface="Arial" panose="020B0604020202020204" pitchFamily="34" charset="0"/>
              </a:rPr>
              <a:t>Project Name</a:t>
            </a:r>
            <a:endParaRPr lang="en-US" altLang="en-US" sz="7200" b="1" dirty="0">
              <a:solidFill>
                <a:schemeClr val="bg1"/>
              </a:solidFill>
              <a:latin typeface="Arial" panose="020B0604020202020204" pitchFamily="34" charset="0"/>
              <a:cs typeface="Arial" panose="020B0604020202020204" pitchFamily="34" charset="0"/>
            </a:endParaRPr>
          </a:p>
        </p:txBody>
      </p:sp>
      <p:pic>
        <p:nvPicPr>
          <p:cNvPr id="4" name="Picture 3" descr="Image result for tceda"/>
          <p:cNvPicPr>
            <a:picLocks noChangeAspect="1"/>
          </p:cNvPicPr>
          <p:nvPr/>
        </p:nvPicPr>
        <p:blipFill>
          <a:blip r:embed="rId2"/>
          <a:stretch>
            <a:fillRect/>
          </a:stretch>
        </p:blipFill>
        <p:spPr>
          <a:xfrm>
            <a:off x="16203833" y="643952"/>
            <a:ext cx="5410200" cy="2565181"/>
          </a:xfrm>
          <a:prstGeom prst="rect">
            <a:avLst/>
          </a:prstGeom>
        </p:spPr>
      </p:pic>
      <p:sp>
        <p:nvSpPr>
          <p:cNvPr id="6" name="Text Box 55"/>
          <p:cNvSpPr txBox="1">
            <a:spLocks noChangeArrowheads="1"/>
          </p:cNvSpPr>
          <p:nvPr/>
        </p:nvSpPr>
        <p:spPr bwMode="auto">
          <a:xfrm>
            <a:off x="1481854" y="4830901"/>
            <a:ext cx="21987746"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a:solidFill>
                  <a:schemeClr val="bg1"/>
                </a:solidFill>
                <a:latin typeface="Kievit SC Offc Pro Medium" charset="0"/>
                <a:ea typeface="Kievit SC Offc Pro Medium" charset="0"/>
                <a:cs typeface="Kievit SC Offc Pro Medium" charset="0"/>
              </a:rPr>
              <a:t>Introduction</a:t>
            </a:r>
          </a:p>
        </p:txBody>
      </p:sp>
      <p:sp>
        <p:nvSpPr>
          <p:cNvPr id="8" name="Rectangle 7"/>
          <p:cNvSpPr/>
          <p:nvPr/>
        </p:nvSpPr>
        <p:spPr>
          <a:xfrm>
            <a:off x="1481855" y="6583501"/>
            <a:ext cx="21987745" cy="3170099"/>
          </a:xfrm>
          <a:prstGeom prst="rect">
            <a:avLst/>
          </a:prstGeom>
        </p:spPr>
        <p:txBody>
          <a:bodyPr wrap="square">
            <a:spAutoFit/>
          </a:bodyPr>
          <a:lstStyle/>
          <a:p>
            <a:r>
              <a:rPr lang="en-US" sz="4000" dirty="0">
                <a:latin typeface="Minion Pro" charset="0"/>
                <a:ea typeface="Minion Pro" charset="0"/>
                <a:cs typeface="Minion Pro" charset="0"/>
              </a:rPr>
              <a:t>Captivated Thinking  is creating an Excel Spreadsheet, along with a user manual, hat serves the people of  Tuolumne County  Economic Development Authority (TCEDA)  The spreadsheet will help generate accurate and efficient reports in a timely manner. The team will be collaborating with the Sierra Conservation Center. </a:t>
            </a:r>
          </a:p>
          <a:p>
            <a:r>
              <a:rPr lang="en-US" sz="4000" dirty="0">
                <a:latin typeface="Minion Pro" charset="0"/>
                <a:ea typeface="Minion Pro" charset="0"/>
                <a:cs typeface="Minion Pro" charset="0"/>
              </a:rPr>
              <a:t>TCEDA will spend less resources generating their own reports and have more resources  on their reports.</a:t>
            </a:r>
            <a:endParaRPr lang="en-US" sz="4000" dirty="0">
              <a:solidFill>
                <a:srgbClr val="000000"/>
              </a:solidFill>
              <a:latin typeface="Minion Pro" charset="0"/>
              <a:ea typeface="Minion Pro" charset="0"/>
              <a:cs typeface="Minion Pro" charset="0"/>
            </a:endParaRPr>
          </a:p>
        </p:txBody>
      </p:sp>
      <p:sp>
        <p:nvSpPr>
          <p:cNvPr id="11" name="Rectangle 10"/>
          <p:cNvSpPr/>
          <p:nvPr/>
        </p:nvSpPr>
        <p:spPr>
          <a:xfrm>
            <a:off x="24446332" y="6593620"/>
            <a:ext cx="10613137" cy="1323439"/>
          </a:xfrm>
          <a:prstGeom prst="rect">
            <a:avLst/>
          </a:prstGeom>
        </p:spPr>
        <p:txBody>
          <a:bodyPr wrap="square">
            <a:spAutoFit/>
          </a:bodyPr>
          <a:lstStyle/>
          <a:p>
            <a:r>
              <a:rPr lang="en-US" sz="4000" dirty="0">
                <a:solidFill>
                  <a:srgbClr val="000000"/>
                </a:solidFill>
                <a:latin typeface="Minion Pro" charset="0"/>
                <a:ea typeface="Minion Pro" charset="0"/>
                <a:cs typeface="Minion Pro" charset="0"/>
              </a:rPr>
              <a:t>The team has been divided into two primary sub-teams, Assessment Team and the Graph Team.</a:t>
            </a:r>
          </a:p>
        </p:txBody>
      </p:sp>
      <p:pic>
        <p:nvPicPr>
          <p:cNvPr id="12" name="Picture 11"/>
          <p:cNvPicPr>
            <a:picLocks noChangeAspect="1"/>
          </p:cNvPicPr>
          <p:nvPr/>
        </p:nvPicPr>
        <p:blipFill>
          <a:blip r:embed="rId3"/>
          <a:stretch>
            <a:fillRect/>
          </a:stretch>
        </p:blipFill>
        <p:spPr>
          <a:xfrm>
            <a:off x="1481853" y="16303538"/>
            <a:ext cx="17427080" cy="7969466"/>
          </a:xfrm>
          <a:prstGeom prst="rect">
            <a:avLst/>
          </a:prstGeom>
        </p:spPr>
      </p:pic>
      <p:pic>
        <p:nvPicPr>
          <p:cNvPr id="13" name="Content Placeholder 12" descr="Picture1.png"/>
          <p:cNvPicPr>
            <a:picLocks noChangeAspect="1"/>
          </p:cNvPicPr>
          <p:nvPr/>
        </p:nvPicPr>
        <p:blipFill>
          <a:blip r:embed="rId4"/>
          <a:stretch>
            <a:fillRect/>
          </a:stretch>
        </p:blipFill>
        <p:spPr>
          <a:xfrm>
            <a:off x="19884493" y="16279154"/>
            <a:ext cx="6114747" cy="8380584"/>
          </a:xfrm>
          <a:prstGeom prst="rect">
            <a:avLst/>
          </a:prstGeom>
        </p:spPr>
      </p:pic>
      <p:pic>
        <p:nvPicPr>
          <p:cNvPr id="14" name="Picture 13" descr="Image result for sierra conservation center"/>
          <p:cNvPicPr>
            <a:picLocks noChangeAspect="1"/>
          </p:cNvPicPr>
          <p:nvPr/>
        </p:nvPicPr>
        <p:blipFill>
          <a:blip r:embed="rId5"/>
          <a:stretch>
            <a:fillRect/>
          </a:stretch>
        </p:blipFill>
        <p:spPr>
          <a:xfrm>
            <a:off x="26593800" y="17058853"/>
            <a:ext cx="9122323" cy="6821186"/>
          </a:xfrm>
          <a:prstGeom prst="rect">
            <a:avLst/>
          </a:prstGeom>
        </p:spPr>
      </p:pic>
      <p:sp>
        <p:nvSpPr>
          <p:cNvPr id="15" name="Text Box 55"/>
          <p:cNvSpPr txBox="1">
            <a:spLocks noChangeArrowheads="1"/>
          </p:cNvSpPr>
          <p:nvPr/>
        </p:nvSpPr>
        <p:spPr bwMode="auto">
          <a:xfrm>
            <a:off x="24446333" y="4830901"/>
            <a:ext cx="10613137"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Methods</a:t>
            </a:r>
          </a:p>
        </p:txBody>
      </p:sp>
      <p:sp>
        <p:nvSpPr>
          <p:cNvPr id="16" name="Text Box 55"/>
          <p:cNvSpPr txBox="1">
            <a:spLocks noChangeArrowheads="1"/>
          </p:cNvSpPr>
          <p:nvPr/>
        </p:nvSpPr>
        <p:spPr bwMode="auto">
          <a:xfrm>
            <a:off x="19600427" y="10506185"/>
            <a:ext cx="15459042"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Charts</a:t>
            </a:r>
            <a:endParaRPr lang="en-US" altLang="en-US" sz="5800" dirty="0">
              <a:solidFill>
                <a:schemeClr val="bg1"/>
              </a:solidFill>
              <a:latin typeface="Kievit SC Offc Pro Medium" charset="0"/>
              <a:ea typeface="Kievit SC Offc Pro Medium" charset="0"/>
              <a:cs typeface="Kievit SC Offc Pro Medium" charset="0"/>
            </a:endParaRPr>
          </a:p>
        </p:txBody>
      </p:sp>
      <p:sp>
        <p:nvSpPr>
          <p:cNvPr id="17" name="Rectangle 16"/>
          <p:cNvSpPr/>
          <p:nvPr/>
        </p:nvSpPr>
        <p:spPr>
          <a:xfrm>
            <a:off x="19600427" y="12263506"/>
            <a:ext cx="15459042" cy="1938992"/>
          </a:xfrm>
          <a:prstGeom prst="rect">
            <a:avLst/>
          </a:prstGeom>
        </p:spPr>
        <p:txBody>
          <a:bodyPr wrap="square">
            <a:spAutoFit/>
          </a:bodyPr>
          <a:lstStyle/>
          <a:p>
            <a:r>
              <a:rPr lang="en-US" sz="4000" dirty="0">
                <a:latin typeface="Minion Pro" charset="0"/>
                <a:ea typeface="Minion Pro" charset="0"/>
                <a:cs typeface="Minion Pro" charset="0"/>
              </a:rPr>
              <a:t>We need two more charts from the graph team that will be </a:t>
            </a:r>
            <a:r>
              <a:rPr lang="en-US" sz="4000" dirty="0" smtClean="0">
                <a:latin typeface="Minion Pro" charset="0"/>
                <a:ea typeface="Minion Pro" charset="0"/>
                <a:cs typeface="Minion Pro" charset="0"/>
              </a:rPr>
              <a:t>here. Modify </a:t>
            </a:r>
            <a:r>
              <a:rPr lang="en-US" sz="4000" dirty="0">
                <a:latin typeface="Minion Pro" charset="0"/>
                <a:ea typeface="Minion Pro" charset="0"/>
                <a:cs typeface="Minion Pro" charset="0"/>
              </a:rPr>
              <a:t>Future Plans to fit what we have in the semester </a:t>
            </a:r>
            <a:r>
              <a:rPr lang="en-US" sz="4000" dirty="0" smtClean="0">
                <a:latin typeface="Minion Pro" charset="0"/>
                <a:ea typeface="Minion Pro" charset="0"/>
                <a:cs typeface="Minion Pro" charset="0"/>
              </a:rPr>
              <a:t>proposal. Methods- </a:t>
            </a:r>
            <a:r>
              <a:rPr lang="en-US" sz="4000" dirty="0">
                <a:latin typeface="Minion Pro" charset="0"/>
                <a:ea typeface="Minion Pro" charset="0"/>
                <a:cs typeface="Minion Pro" charset="0"/>
              </a:rPr>
              <a:t>just needs to talk about how we get things done.</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60200" y="400725"/>
            <a:ext cx="10599270" cy="3051634"/>
          </a:xfrm>
          <a:prstGeom prst="rect">
            <a:avLst/>
          </a:prstGeom>
        </p:spPr>
      </p:pic>
      <p:sp>
        <p:nvSpPr>
          <p:cNvPr id="19" name="Text Box 55"/>
          <p:cNvSpPr txBox="1">
            <a:spLocks noChangeArrowheads="1"/>
          </p:cNvSpPr>
          <p:nvPr/>
        </p:nvSpPr>
        <p:spPr bwMode="auto">
          <a:xfrm>
            <a:off x="1527574" y="10506034"/>
            <a:ext cx="17381359"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Future Plans</a:t>
            </a:r>
            <a:endParaRPr lang="en-US" altLang="en-US" sz="5800" dirty="0">
              <a:solidFill>
                <a:schemeClr val="bg1"/>
              </a:solidFill>
              <a:latin typeface="Kievit SC Offc Pro Medium" charset="0"/>
              <a:ea typeface="Kievit SC Offc Pro Medium" charset="0"/>
              <a:cs typeface="Kievit SC Offc Pro Medium" charset="0"/>
            </a:endParaRPr>
          </a:p>
        </p:txBody>
      </p:sp>
      <p:sp>
        <p:nvSpPr>
          <p:cNvPr id="20" name="Rectangle 19"/>
          <p:cNvSpPr/>
          <p:nvPr/>
        </p:nvSpPr>
        <p:spPr>
          <a:xfrm>
            <a:off x="1490998" y="12152055"/>
            <a:ext cx="17417935" cy="2554545"/>
          </a:xfrm>
          <a:prstGeom prst="rect">
            <a:avLst/>
          </a:prstGeom>
        </p:spPr>
        <p:txBody>
          <a:bodyPr wrap="square">
            <a:spAutoFit/>
          </a:bodyPr>
          <a:lstStyle/>
          <a:p>
            <a:r>
              <a:rPr lang="en-US" sz="4000">
                <a:latin typeface="Times New Roman"/>
              </a:rPr>
              <a:t>Our primary task as of now is to gather complete specifications for the program and create a model interface that will suit the needs of the TCEDA, as will be determined by further communicating with the Director of Economic Development at the TCEDA</a:t>
            </a:r>
            <a:endParaRPr lang="en-US" sz="4000" dirty="0">
              <a:latin typeface="Times New Roman"/>
            </a:endParaRPr>
          </a:p>
        </p:txBody>
      </p:sp>
    </p:spTree>
    <p:extLst>
      <p:ext uri="{BB962C8B-B14F-4D97-AF65-F5344CB8AC3E}">
        <p14:creationId xmlns:p14="http://schemas.microsoft.com/office/powerpoint/2010/main" val="1037798566"/>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13654</TotalTime>
  <Words>334</Words>
  <Application>Microsoft Office PowerPoint</Application>
  <PresentationFormat>Custom</PresentationFormat>
  <Paragraphs>30</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ＭＳ Ｐゴシック</vt:lpstr>
      <vt:lpstr>Arial</vt:lpstr>
      <vt:lpstr>Calibri</vt:lpstr>
      <vt:lpstr>Kievit SC Offc Pro</vt:lpstr>
      <vt:lpstr>Kievit SC Offc Pro Medium</vt:lpstr>
      <vt:lpstr>Minion Pro</vt:lpstr>
      <vt:lpstr>Times</vt:lpstr>
      <vt:lpstr>Times New Roman</vt:lpstr>
      <vt:lpstr>Blank</vt:lpstr>
      <vt:lpstr>PowerPoint Presentation</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Chris Butler</cp:lastModifiedBy>
  <cp:revision>112</cp:revision>
  <cp:lastPrinted>2005-04-27T23:33:42Z</cp:lastPrinted>
  <dcterms:created xsi:type="dcterms:W3CDTF">2003-10-27T22:49:51Z</dcterms:created>
  <dcterms:modified xsi:type="dcterms:W3CDTF">2017-04-12T15:42:32Z</dcterms:modified>
</cp:coreProperties>
</file>