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8" r:id="rId2"/>
  </p:sldIdLst>
  <p:sldSz cx="32918400" cy="43891200"/>
  <p:notesSz cx="6858000" cy="9144000"/>
  <p:defaultTextStyle>
    <a:defPPr>
      <a:defRPr lang="en-US"/>
    </a:defPPr>
    <a:lvl1pPr algn="l" rtl="0" eaLnBrk="0" fontAlgn="base" hangingPunct="0">
      <a:spcBef>
        <a:spcPct val="0"/>
      </a:spcBef>
      <a:spcAft>
        <a:spcPct val="0"/>
      </a:spcAft>
      <a:defRPr sz="2900" kern="1200">
        <a:solidFill>
          <a:schemeClr val="tx1"/>
        </a:solidFill>
        <a:latin typeface="Times" panose="02020603050405020304" pitchFamily="18" charset="0"/>
        <a:ea typeface="ＭＳ Ｐゴシック" panose="020B0600070205080204" pitchFamily="34" charset="-128"/>
        <a:cs typeface="+mn-cs"/>
      </a:defRPr>
    </a:lvl1pPr>
    <a:lvl2pPr marL="547688" indent="-90488" algn="l" rtl="0" eaLnBrk="0" fontAlgn="base" hangingPunct="0">
      <a:spcBef>
        <a:spcPct val="0"/>
      </a:spcBef>
      <a:spcAft>
        <a:spcPct val="0"/>
      </a:spcAft>
      <a:defRPr sz="2900" kern="1200">
        <a:solidFill>
          <a:schemeClr val="tx1"/>
        </a:solidFill>
        <a:latin typeface="Times" panose="02020603050405020304" pitchFamily="18" charset="0"/>
        <a:ea typeface="ＭＳ Ｐゴシック" panose="020B0600070205080204" pitchFamily="34" charset="-128"/>
        <a:cs typeface="+mn-cs"/>
      </a:defRPr>
    </a:lvl2pPr>
    <a:lvl3pPr marL="1096963" indent="-182563" algn="l" rtl="0" eaLnBrk="0" fontAlgn="base" hangingPunct="0">
      <a:spcBef>
        <a:spcPct val="0"/>
      </a:spcBef>
      <a:spcAft>
        <a:spcPct val="0"/>
      </a:spcAft>
      <a:defRPr sz="2900" kern="1200">
        <a:solidFill>
          <a:schemeClr val="tx1"/>
        </a:solidFill>
        <a:latin typeface="Times" panose="02020603050405020304" pitchFamily="18" charset="0"/>
        <a:ea typeface="ＭＳ Ｐゴシック" panose="020B0600070205080204" pitchFamily="34" charset="-128"/>
        <a:cs typeface="+mn-cs"/>
      </a:defRPr>
    </a:lvl3pPr>
    <a:lvl4pPr marL="1644650" indent="-273050" algn="l" rtl="0" eaLnBrk="0" fontAlgn="base" hangingPunct="0">
      <a:spcBef>
        <a:spcPct val="0"/>
      </a:spcBef>
      <a:spcAft>
        <a:spcPct val="0"/>
      </a:spcAft>
      <a:defRPr sz="2900" kern="1200">
        <a:solidFill>
          <a:schemeClr val="tx1"/>
        </a:solidFill>
        <a:latin typeface="Times" panose="02020603050405020304" pitchFamily="18" charset="0"/>
        <a:ea typeface="ＭＳ Ｐゴシック" panose="020B0600070205080204" pitchFamily="34" charset="-128"/>
        <a:cs typeface="+mn-cs"/>
      </a:defRPr>
    </a:lvl4pPr>
    <a:lvl5pPr marL="2193925" indent="-365125" algn="l" rtl="0" eaLnBrk="0" fontAlgn="base" hangingPunct="0">
      <a:spcBef>
        <a:spcPct val="0"/>
      </a:spcBef>
      <a:spcAft>
        <a:spcPct val="0"/>
      </a:spcAft>
      <a:defRPr sz="2900" kern="1200">
        <a:solidFill>
          <a:schemeClr val="tx1"/>
        </a:solidFill>
        <a:latin typeface="Times" panose="02020603050405020304" pitchFamily="18" charset="0"/>
        <a:ea typeface="ＭＳ Ｐゴシック" panose="020B0600070205080204" pitchFamily="34" charset="-128"/>
        <a:cs typeface="+mn-cs"/>
      </a:defRPr>
    </a:lvl5pPr>
    <a:lvl6pPr marL="2286000" algn="l" defTabSz="914400" rtl="0" eaLnBrk="1" latinLnBrk="0" hangingPunct="1">
      <a:defRPr sz="2900" kern="1200">
        <a:solidFill>
          <a:schemeClr val="tx1"/>
        </a:solidFill>
        <a:latin typeface="Times" panose="02020603050405020304" pitchFamily="18" charset="0"/>
        <a:ea typeface="ＭＳ Ｐゴシック" panose="020B0600070205080204" pitchFamily="34" charset="-128"/>
        <a:cs typeface="+mn-cs"/>
      </a:defRPr>
    </a:lvl6pPr>
    <a:lvl7pPr marL="2743200" algn="l" defTabSz="914400" rtl="0" eaLnBrk="1" latinLnBrk="0" hangingPunct="1">
      <a:defRPr sz="2900" kern="1200">
        <a:solidFill>
          <a:schemeClr val="tx1"/>
        </a:solidFill>
        <a:latin typeface="Times" panose="02020603050405020304" pitchFamily="18" charset="0"/>
        <a:ea typeface="ＭＳ Ｐゴシック" panose="020B0600070205080204" pitchFamily="34" charset="-128"/>
        <a:cs typeface="+mn-cs"/>
      </a:defRPr>
    </a:lvl7pPr>
    <a:lvl8pPr marL="3200400" algn="l" defTabSz="914400" rtl="0" eaLnBrk="1" latinLnBrk="0" hangingPunct="1">
      <a:defRPr sz="2900" kern="1200">
        <a:solidFill>
          <a:schemeClr val="tx1"/>
        </a:solidFill>
        <a:latin typeface="Times" panose="02020603050405020304" pitchFamily="18" charset="0"/>
        <a:ea typeface="ＭＳ Ｐゴシック" panose="020B0600070205080204" pitchFamily="34" charset="-128"/>
        <a:cs typeface="+mn-cs"/>
      </a:defRPr>
    </a:lvl8pPr>
    <a:lvl9pPr marL="3657600" algn="l" defTabSz="914400" rtl="0" eaLnBrk="1" latinLnBrk="0" hangingPunct="1">
      <a:defRPr sz="2900" kern="1200">
        <a:solidFill>
          <a:schemeClr val="tx1"/>
        </a:solidFill>
        <a:latin typeface="Times"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88" userDrawn="1">
          <p15:clr>
            <a:srgbClr val="000000"/>
          </p15:clr>
        </p15:guide>
        <p15:guide id="2" pos="20448" userDrawn="1">
          <p15:clr>
            <a:srgbClr val="000000"/>
          </p15:clr>
        </p15:guide>
        <p15:guide id="3" userDrawn="1">
          <p15:clr>
            <a:srgbClr val="A4A3A4"/>
          </p15:clr>
        </p15:guide>
        <p15:guide id="4" pos="288" userDrawn="1">
          <p15:clr>
            <a:srgbClr val="000000"/>
          </p15:clr>
        </p15:guide>
        <p15:guide id="5" orient="horz" pos="27360" userDrawn="1">
          <p15:clr>
            <a:srgbClr val="000000"/>
          </p15:clr>
        </p15:guide>
        <p15:guide id="6" pos="10368" userDrawn="1">
          <p15:clr>
            <a:srgbClr val="A4A3A4"/>
          </p15:clr>
        </p15:guide>
        <p15:guide id="7" pos="19584" userDrawn="1">
          <p15:clr>
            <a:srgbClr val="000000"/>
          </p15:clr>
        </p15:guide>
        <p15:guide id="8" pos="864"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1BC"/>
    <a:srgbClr val="00A0AF"/>
    <a:srgbClr val="77777A"/>
    <a:srgbClr val="CA7114"/>
    <a:srgbClr val="DC781F"/>
    <a:srgbClr val="CCFEF0"/>
    <a:srgbClr val="AAFFE6"/>
    <a:srgbClr val="A9EFFF"/>
    <a:srgbClr val="CDFF7F"/>
    <a:srgbClr val="9782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44"/>
    <p:restoredTop sz="91680"/>
  </p:normalViewPr>
  <p:slideViewPr>
    <p:cSldViewPr snapToGrid="0">
      <p:cViewPr>
        <p:scale>
          <a:sx n="25" d="100"/>
          <a:sy n="25" d="100"/>
        </p:scale>
        <p:origin x="1083" y="-3363"/>
      </p:cViewPr>
      <p:guideLst>
        <p:guide orient="horz" pos="288"/>
        <p:guide pos="20448"/>
        <p:guide/>
        <p:guide pos="288"/>
        <p:guide orient="horz" pos="27360"/>
        <p:guide pos="10368"/>
        <p:guide pos="19584"/>
        <p:guide pos="86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E12B5-53C1-4BA7-8E19-021B2F3459A2}" type="datetimeFigureOut">
              <a:rPr lang="en-US" smtClean="0"/>
              <a:t>3/28/2017</a:t>
            </a:fld>
            <a:endParaRPr lang="en-US"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92859-7CEE-4E14-A7AF-3D4E80F041A9}" type="slidenum">
              <a:rPr lang="en-US" smtClean="0"/>
              <a:t>‹#›</a:t>
            </a:fld>
            <a:endParaRPr lang="en-US" dirty="0"/>
          </a:p>
        </p:txBody>
      </p:sp>
    </p:spTree>
    <p:extLst>
      <p:ext uri="{BB962C8B-B14F-4D97-AF65-F5344CB8AC3E}">
        <p14:creationId xmlns:p14="http://schemas.microsoft.com/office/powerpoint/2010/main" val="1209407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E92859-7CEE-4E14-A7AF-3D4E80F041A9}" type="slidenum">
              <a:rPr lang="en-US" smtClean="0"/>
              <a:t>1</a:t>
            </a:fld>
            <a:endParaRPr lang="en-US" dirty="0"/>
          </a:p>
        </p:txBody>
      </p:sp>
    </p:spTree>
    <p:extLst>
      <p:ext uri="{BB962C8B-B14F-4D97-AF65-F5344CB8AC3E}">
        <p14:creationId xmlns:p14="http://schemas.microsoft.com/office/powerpoint/2010/main" val="1631349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086"/>
            <a:ext cx="27980640" cy="9408794"/>
          </a:xfr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p:spPr>
        <p:txBody>
          <a:bodyPr/>
          <a:lstStyle>
            <a:lvl1pPr marL="0" indent="0" algn="ctr">
              <a:buNone/>
              <a:defRPr/>
            </a:lvl1pPr>
            <a:lvl2pPr marL="548640" indent="0" algn="ctr">
              <a:buNone/>
              <a:defRPr/>
            </a:lvl2pPr>
            <a:lvl3pPr marL="1097280" indent="0" algn="ctr">
              <a:buNone/>
              <a:defRPr/>
            </a:lvl3pPr>
            <a:lvl4pPr marL="1645920" indent="0" algn="ctr">
              <a:buNone/>
              <a:defRPr/>
            </a:lvl4pPr>
            <a:lvl5pPr marL="2194560" indent="0" algn="ctr">
              <a:buNone/>
              <a:defRPr/>
            </a:lvl5pPr>
            <a:lvl6pPr marL="2743200" indent="0" algn="ctr">
              <a:buNone/>
              <a:defRPr/>
            </a:lvl6pPr>
            <a:lvl7pPr marL="3291840" indent="0" algn="ctr">
              <a:buNone/>
              <a:defRPr/>
            </a:lvl7pPr>
            <a:lvl8pPr marL="3840480" indent="0" algn="ctr">
              <a:buNone/>
              <a:defRPr/>
            </a:lvl8pPr>
            <a:lvl9pPr marL="438912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729D5918-1146-4C95-9FE6-FC99CB43F9F5}" type="slidenum">
              <a:rPr lang="en-US" altLang="en-US"/>
              <a:pPr/>
              <a:t>‹#›</a:t>
            </a:fld>
            <a:endParaRPr lang="en-US" altLang="en-US" dirty="0"/>
          </a:p>
        </p:txBody>
      </p:sp>
    </p:spTree>
    <p:extLst>
      <p:ext uri="{BB962C8B-B14F-4D97-AF65-F5344CB8AC3E}">
        <p14:creationId xmlns:p14="http://schemas.microsoft.com/office/powerpoint/2010/main" val="2350618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66A2C2EC-47DE-4775-B753-D739F3D3E6E6}" type="slidenum">
              <a:rPr lang="en-US" altLang="en-US"/>
              <a:pPr/>
              <a:t>‹#›</a:t>
            </a:fld>
            <a:endParaRPr lang="en-US" altLang="en-US" dirty="0"/>
          </a:p>
        </p:txBody>
      </p:sp>
    </p:spTree>
    <p:extLst>
      <p:ext uri="{BB962C8B-B14F-4D97-AF65-F5344CB8AC3E}">
        <p14:creationId xmlns:p14="http://schemas.microsoft.com/office/powerpoint/2010/main" val="4015092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360" y="3901440"/>
            <a:ext cx="6995160" cy="351129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880" y="3901440"/>
            <a:ext cx="20802600" cy="351129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65C7258E-7EB2-46E0-B395-EE66B18F8F72}" type="slidenum">
              <a:rPr lang="en-US" altLang="en-US"/>
              <a:pPr/>
              <a:t>‹#›</a:t>
            </a:fld>
            <a:endParaRPr lang="en-US" altLang="en-US" dirty="0"/>
          </a:p>
        </p:txBody>
      </p:sp>
    </p:spTree>
    <p:extLst>
      <p:ext uri="{BB962C8B-B14F-4D97-AF65-F5344CB8AC3E}">
        <p14:creationId xmlns:p14="http://schemas.microsoft.com/office/powerpoint/2010/main" val="4163586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A80A9647-8E08-4A1F-9155-D82EAF9D2898}" type="slidenum">
              <a:rPr lang="en-US" altLang="en-US"/>
              <a:pPr/>
              <a:t>‹#›</a:t>
            </a:fld>
            <a:endParaRPr lang="en-US" altLang="en-US" dirty="0"/>
          </a:p>
        </p:txBody>
      </p:sp>
    </p:spTree>
    <p:extLst>
      <p:ext uri="{BB962C8B-B14F-4D97-AF65-F5344CB8AC3E}">
        <p14:creationId xmlns:p14="http://schemas.microsoft.com/office/powerpoint/2010/main" val="3606261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3526"/>
            <a:ext cx="27980640" cy="8717280"/>
          </a:xfrm>
        </p:spPr>
        <p:txBody>
          <a:bodyPr anchor="t"/>
          <a:lstStyle>
            <a:lvl1pPr algn="l">
              <a:defRPr sz="4800" b="1" cap="all"/>
            </a:lvl1pPr>
          </a:lstStyle>
          <a:p>
            <a:r>
              <a:rPr lang="en-US"/>
              <a:t>Click to edit Master title style</a:t>
            </a:r>
          </a:p>
        </p:txBody>
      </p:sp>
      <p:sp>
        <p:nvSpPr>
          <p:cNvPr id="3" name="Text Placeholder 2"/>
          <p:cNvSpPr>
            <a:spLocks noGrp="1"/>
          </p:cNvSpPr>
          <p:nvPr>
            <p:ph type="body" idx="1"/>
          </p:nvPr>
        </p:nvSpPr>
        <p:spPr>
          <a:xfrm>
            <a:off x="2600326" y="18602326"/>
            <a:ext cx="27980640" cy="9601200"/>
          </a:xfrm>
        </p:spPr>
        <p:txBody>
          <a:bodyPr anchor="b"/>
          <a:lstStyle>
            <a:lvl1pPr marL="0" indent="0">
              <a:buNone/>
              <a:defRPr sz="2400"/>
            </a:lvl1pPr>
            <a:lvl2pPr marL="548640" indent="0">
              <a:buNone/>
              <a:defRPr sz="2200"/>
            </a:lvl2pPr>
            <a:lvl3pPr marL="1097280" indent="0">
              <a:buNone/>
              <a:defRPr sz="1900"/>
            </a:lvl3pPr>
            <a:lvl4pPr marL="1645920" indent="0">
              <a:buNone/>
              <a:defRPr sz="1700"/>
            </a:lvl4pPr>
            <a:lvl5pPr marL="2194560" indent="0">
              <a:buNone/>
              <a:defRPr sz="1700"/>
            </a:lvl5pPr>
            <a:lvl6pPr marL="2743200" indent="0">
              <a:buNone/>
              <a:defRPr sz="1700"/>
            </a:lvl6pPr>
            <a:lvl7pPr marL="3291840" indent="0">
              <a:buNone/>
              <a:defRPr sz="1700"/>
            </a:lvl7pPr>
            <a:lvl8pPr marL="3840480" indent="0">
              <a:buNone/>
              <a:defRPr sz="1700"/>
            </a:lvl8pPr>
            <a:lvl9pPr marL="4389120" indent="0">
              <a:buNone/>
              <a:defRPr sz="17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45CD3CEB-8E79-4EB0-84EE-338992F37476}" type="slidenum">
              <a:rPr lang="en-US" altLang="en-US"/>
              <a:pPr/>
              <a:t>‹#›</a:t>
            </a:fld>
            <a:endParaRPr lang="en-US" altLang="en-US" dirty="0"/>
          </a:p>
        </p:txBody>
      </p:sp>
    </p:spTree>
    <p:extLst>
      <p:ext uri="{BB962C8B-B14F-4D97-AF65-F5344CB8AC3E}">
        <p14:creationId xmlns:p14="http://schemas.microsoft.com/office/powerpoint/2010/main" val="229374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8880" y="12679680"/>
            <a:ext cx="13898880" cy="26334720"/>
          </a:xfrm>
        </p:spPr>
        <p:txBody>
          <a:bodyPr/>
          <a:lstStyle>
            <a:lvl1pPr>
              <a:defRPr sz="3400"/>
            </a:lvl1pPr>
            <a:lvl2pPr>
              <a:defRPr sz="29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50640" y="12679680"/>
            <a:ext cx="13898880" cy="26334720"/>
          </a:xfrm>
        </p:spPr>
        <p:txBody>
          <a:bodyPr/>
          <a:lstStyle>
            <a:lvl1pPr>
              <a:defRPr sz="3400"/>
            </a:lvl1pPr>
            <a:lvl2pPr>
              <a:defRPr sz="29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CDC748D5-06A5-4303-9431-27A57DD8304D}" type="slidenum">
              <a:rPr lang="en-US" altLang="en-US"/>
              <a:pPr/>
              <a:t>‹#›</a:t>
            </a:fld>
            <a:endParaRPr lang="en-US" altLang="en-US" dirty="0"/>
          </a:p>
        </p:txBody>
      </p:sp>
    </p:spTree>
    <p:extLst>
      <p:ext uri="{BB962C8B-B14F-4D97-AF65-F5344CB8AC3E}">
        <p14:creationId xmlns:p14="http://schemas.microsoft.com/office/powerpoint/2010/main" val="2706197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8316"/>
            <a:ext cx="29626560" cy="7315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9824086"/>
            <a:ext cx="14544676" cy="4095750"/>
          </a:xfrm>
        </p:spPr>
        <p:txBody>
          <a:bodyPr anchor="b"/>
          <a:lstStyle>
            <a:lvl1pPr marL="0" indent="0">
              <a:buNone/>
              <a:defRPr sz="2900" b="1"/>
            </a:lvl1pPr>
            <a:lvl2pPr marL="548640" indent="0">
              <a:buNone/>
              <a:defRPr sz="2400" b="1"/>
            </a:lvl2pPr>
            <a:lvl3pPr marL="1097280" indent="0">
              <a:buNone/>
              <a:defRPr sz="2200" b="1"/>
            </a:lvl3pPr>
            <a:lvl4pPr marL="1645920" indent="0">
              <a:buNone/>
              <a:defRPr sz="1900" b="1"/>
            </a:lvl4pPr>
            <a:lvl5pPr marL="2194560" indent="0">
              <a:buNone/>
              <a:defRPr sz="1900" b="1"/>
            </a:lvl5pPr>
            <a:lvl6pPr marL="2743200" indent="0">
              <a:buNone/>
              <a:defRPr sz="1900" b="1"/>
            </a:lvl6pPr>
            <a:lvl7pPr marL="3291840" indent="0">
              <a:buNone/>
              <a:defRPr sz="1900" b="1"/>
            </a:lvl7pPr>
            <a:lvl8pPr marL="3840480" indent="0">
              <a:buNone/>
              <a:defRPr sz="1900" b="1"/>
            </a:lvl8pPr>
            <a:lvl9pPr marL="4389120" indent="0">
              <a:buNone/>
              <a:defRPr sz="1900" b="1"/>
            </a:lvl9pPr>
          </a:lstStyle>
          <a:p>
            <a:pPr lvl="0"/>
            <a:r>
              <a:rPr lang="en-US"/>
              <a:t>Click to edit Master text styles</a:t>
            </a:r>
          </a:p>
        </p:txBody>
      </p:sp>
      <p:sp>
        <p:nvSpPr>
          <p:cNvPr id="4" name="Content Placeholder 3"/>
          <p:cNvSpPr>
            <a:spLocks noGrp="1"/>
          </p:cNvSpPr>
          <p:nvPr>
            <p:ph sz="half" idx="2"/>
          </p:nvPr>
        </p:nvSpPr>
        <p:spPr>
          <a:xfrm>
            <a:off x="1645920" y="13919836"/>
            <a:ext cx="14544676" cy="25286970"/>
          </a:xfrm>
        </p:spPr>
        <p:txBody>
          <a:bodyPr/>
          <a:lstStyle>
            <a:lvl1pPr>
              <a:defRPr sz="2900"/>
            </a:lvl1pPr>
            <a:lvl2pPr>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1" y="9824086"/>
            <a:ext cx="14550390" cy="4095750"/>
          </a:xfrm>
        </p:spPr>
        <p:txBody>
          <a:bodyPr anchor="b"/>
          <a:lstStyle>
            <a:lvl1pPr marL="0" indent="0">
              <a:buNone/>
              <a:defRPr sz="2900" b="1"/>
            </a:lvl1pPr>
            <a:lvl2pPr marL="548640" indent="0">
              <a:buNone/>
              <a:defRPr sz="2400" b="1"/>
            </a:lvl2pPr>
            <a:lvl3pPr marL="1097280" indent="0">
              <a:buNone/>
              <a:defRPr sz="2200" b="1"/>
            </a:lvl3pPr>
            <a:lvl4pPr marL="1645920" indent="0">
              <a:buNone/>
              <a:defRPr sz="1900" b="1"/>
            </a:lvl4pPr>
            <a:lvl5pPr marL="2194560" indent="0">
              <a:buNone/>
              <a:defRPr sz="1900" b="1"/>
            </a:lvl5pPr>
            <a:lvl6pPr marL="2743200" indent="0">
              <a:buNone/>
              <a:defRPr sz="1900" b="1"/>
            </a:lvl6pPr>
            <a:lvl7pPr marL="3291840" indent="0">
              <a:buNone/>
              <a:defRPr sz="1900" b="1"/>
            </a:lvl7pPr>
            <a:lvl8pPr marL="3840480" indent="0">
              <a:buNone/>
              <a:defRPr sz="1900" b="1"/>
            </a:lvl8pPr>
            <a:lvl9pPr marL="4389120" indent="0">
              <a:buNone/>
              <a:defRPr sz="1900" b="1"/>
            </a:lvl9pPr>
          </a:lstStyle>
          <a:p>
            <a:pPr lvl="0"/>
            <a:r>
              <a:rPr lang="en-US"/>
              <a:t>Click to edit Master text styles</a:t>
            </a:r>
          </a:p>
        </p:txBody>
      </p:sp>
      <p:sp>
        <p:nvSpPr>
          <p:cNvPr id="6" name="Content Placeholder 5"/>
          <p:cNvSpPr>
            <a:spLocks noGrp="1"/>
          </p:cNvSpPr>
          <p:nvPr>
            <p:ph sz="quarter" idx="4"/>
          </p:nvPr>
        </p:nvSpPr>
        <p:spPr>
          <a:xfrm>
            <a:off x="16722091" y="13919836"/>
            <a:ext cx="14550390" cy="25286970"/>
          </a:xfrm>
        </p:spPr>
        <p:txBody>
          <a:bodyPr/>
          <a:lstStyle>
            <a:lvl1pPr>
              <a:defRPr sz="2900"/>
            </a:lvl1pPr>
            <a:lvl2pPr>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fld id="{E0E3990D-6B92-4C2F-9F5E-AEDEA6B0043A}" type="slidenum">
              <a:rPr lang="en-US" altLang="en-US"/>
              <a:pPr/>
              <a:t>‹#›</a:t>
            </a:fld>
            <a:endParaRPr lang="en-US" altLang="en-US" dirty="0"/>
          </a:p>
        </p:txBody>
      </p:sp>
    </p:spTree>
    <p:extLst>
      <p:ext uri="{BB962C8B-B14F-4D97-AF65-F5344CB8AC3E}">
        <p14:creationId xmlns:p14="http://schemas.microsoft.com/office/powerpoint/2010/main" val="1112451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fld id="{8195F89B-CC8E-458E-916C-A17EBF21103A}" type="slidenum">
              <a:rPr lang="en-US" altLang="en-US"/>
              <a:pPr/>
              <a:t>‹#›</a:t>
            </a:fld>
            <a:endParaRPr lang="en-US" altLang="en-US" dirty="0"/>
          </a:p>
        </p:txBody>
      </p:sp>
    </p:spTree>
    <p:extLst>
      <p:ext uri="{BB962C8B-B14F-4D97-AF65-F5344CB8AC3E}">
        <p14:creationId xmlns:p14="http://schemas.microsoft.com/office/powerpoint/2010/main" val="42058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fld id="{3D4D302F-050D-405C-A6F6-49F1A8C9B0EE}" type="slidenum">
              <a:rPr lang="en-US" altLang="en-US"/>
              <a:pPr/>
              <a:t>‹#›</a:t>
            </a:fld>
            <a:endParaRPr lang="en-US" altLang="en-US" dirty="0"/>
          </a:p>
        </p:txBody>
      </p:sp>
    </p:spTree>
    <p:extLst>
      <p:ext uri="{BB962C8B-B14F-4D97-AF65-F5344CB8AC3E}">
        <p14:creationId xmlns:p14="http://schemas.microsoft.com/office/powerpoint/2010/main" val="59083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46886"/>
            <a:ext cx="10829926" cy="7437120"/>
          </a:xfrm>
        </p:spPr>
        <p:txBody>
          <a:bodyPr anchor="b"/>
          <a:lstStyle>
            <a:lvl1pPr algn="l">
              <a:defRPr sz="2400" b="1"/>
            </a:lvl1pPr>
          </a:lstStyle>
          <a:p>
            <a:r>
              <a:rPr lang="en-US"/>
              <a:t>Click to edit Master title style</a:t>
            </a:r>
          </a:p>
        </p:txBody>
      </p:sp>
      <p:sp>
        <p:nvSpPr>
          <p:cNvPr id="3" name="Content Placeholder 2"/>
          <p:cNvSpPr>
            <a:spLocks noGrp="1"/>
          </p:cNvSpPr>
          <p:nvPr>
            <p:ph idx="1"/>
          </p:nvPr>
        </p:nvSpPr>
        <p:spPr>
          <a:xfrm>
            <a:off x="12870180" y="1746886"/>
            <a:ext cx="18402300" cy="37459920"/>
          </a:xfrm>
        </p:spPr>
        <p:txBody>
          <a:bodyPr/>
          <a:lstStyle>
            <a:lvl1pPr>
              <a:defRPr sz="3800"/>
            </a:lvl1pPr>
            <a:lvl2pPr>
              <a:defRPr sz="34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0" y="9184006"/>
            <a:ext cx="10829926" cy="30022800"/>
          </a:xfrm>
        </p:spPr>
        <p:txBody>
          <a:bodyPr/>
          <a:lstStyle>
            <a:lvl1pPr marL="0" indent="0">
              <a:buNone/>
              <a:defRPr sz="1700"/>
            </a:lvl1pPr>
            <a:lvl2pPr marL="548640" indent="0">
              <a:buNone/>
              <a:defRPr sz="1400"/>
            </a:lvl2pPr>
            <a:lvl3pPr marL="1097280" indent="0">
              <a:buNone/>
              <a:defRPr sz="1200"/>
            </a:lvl3pPr>
            <a:lvl4pPr marL="1645920" indent="0">
              <a:buNone/>
              <a:defRPr sz="1100"/>
            </a:lvl4pPr>
            <a:lvl5pPr marL="2194560" indent="0">
              <a:buNone/>
              <a:defRPr sz="1100"/>
            </a:lvl5pPr>
            <a:lvl6pPr marL="2743200" indent="0">
              <a:buNone/>
              <a:defRPr sz="1100"/>
            </a:lvl6pPr>
            <a:lvl7pPr marL="3291840" indent="0">
              <a:buNone/>
              <a:defRPr sz="1100"/>
            </a:lvl7pPr>
            <a:lvl8pPr marL="3840480" indent="0">
              <a:buNone/>
              <a:defRPr sz="1100"/>
            </a:lvl8pPr>
            <a:lvl9pPr marL="4389120" indent="0">
              <a:buNone/>
              <a:defRPr sz="11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AD555A8C-4CB9-4C94-8E8E-B2D988FC1EF0}" type="slidenum">
              <a:rPr lang="en-US" altLang="en-US"/>
              <a:pPr/>
              <a:t>‹#›</a:t>
            </a:fld>
            <a:endParaRPr lang="en-US" altLang="en-US" dirty="0"/>
          </a:p>
        </p:txBody>
      </p:sp>
    </p:spTree>
    <p:extLst>
      <p:ext uri="{BB962C8B-B14F-4D97-AF65-F5344CB8AC3E}">
        <p14:creationId xmlns:p14="http://schemas.microsoft.com/office/powerpoint/2010/main" val="55517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6" y="30723840"/>
            <a:ext cx="19751040" cy="3627120"/>
          </a:xfrm>
        </p:spPr>
        <p:txBody>
          <a:bodyPr anchor="b"/>
          <a:lstStyle>
            <a:lvl1pPr algn="l">
              <a:defRPr sz="2400" b="1"/>
            </a:lvl1pPr>
          </a:lstStyle>
          <a:p>
            <a:r>
              <a:rPr lang="en-US"/>
              <a:t>Click to edit Master title style</a:t>
            </a:r>
          </a:p>
        </p:txBody>
      </p:sp>
      <p:sp>
        <p:nvSpPr>
          <p:cNvPr id="3" name="Picture Placeholder 2"/>
          <p:cNvSpPr>
            <a:spLocks noGrp="1"/>
          </p:cNvSpPr>
          <p:nvPr>
            <p:ph type="pic" idx="1"/>
          </p:nvPr>
        </p:nvSpPr>
        <p:spPr>
          <a:xfrm>
            <a:off x="6452236" y="3922396"/>
            <a:ext cx="19751040" cy="26334720"/>
          </a:xfrm>
        </p:spPr>
        <p:txBody>
          <a:bodyPr/>
          <a:lstStyle>
            <a:lvl1pPr marL="0" indent="0">
              <a:buNone/>
              <a:defRPr sz="3800"/>
            </a:lvl1pPr>
            <a:lvl2pPr marL="548640" indent="0">
              <a:buNone/>
              <a:defRPr sz="3400"/>
            </a:lvl2pPr>
            <a:lvl3pPr marL="1097280" indent="0">
              <a:buNone/>
              <a:defRPr sz="290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pPr lvl="0"/>
            <a:endParaRPr lang="en-US" noProof="0" dirty="0"/>
          </a:p>
        </p:txBody>
      </p:sp>
      <p:sp>
        <p:nvSpPr>
          <p:cNvPr id="4" name="Text Placeholder 3"/>
          <p:cNvSpPr>
            <a:spLocks noGrp="1"/>
          </p:cNvSpPr>
          <p:nvPr>
            <p:ph type="body" sz="half" idx="2"/>
          </p:nvPr>
        </p:nvSpPr>
        <p:spPr>
          <a:xfrm>
            <a:off x="6452236" y="34350960"/>
            <a:ext cx="19751040" cy="5151120"/>
          </a:xfrm>
        </p:spPr>
        <p:txBody>
          <a:bodyPr/>
          <a:lstStyle>
            <a:lvl1pPr marL="0" indent="0">
              <a:buNone/>
              <a:defRPr sz="1700"/>
            </a:lvl1pPr>
            <a:lvl2pPr marL="548640" indent="0">
              <a:buNone/>
              <a:defRPr sz="1400"/>
            </a:lvl2pPr>
            <a:lvl3pPr marL="1097280" indent="0">
              <a:buNone/>
              <a:defRPr sz="1200"/>
            </a:lvl3pPr>
            <a:lvl4pPr marL="1645920" indent="0">
              <a:buNone/>
              <a:defRPr sz="1100"/>
            </a:lvl4pPr>
            <a:lvl5pPr marL="2194560" indent="0">
              <a:buNone/>
              <a:defRPr sz="1100"/>
            </a:lvl5pPr>
            <a:lvl6pPr marL="2743200" indent="0">
              <a:buNone/>
              <a:defRPr sz="1100"/>
            </a:lvl6pPr>
            <a:lvl7pPr marL="3291840" indent="0">
              <a:buNone/>
              <a:defRPr sz="1100"/>
            </a:lvl7pPr>
            <a:lvl8pPr marL="3840480" indent="0">
              <a:buNone/>
              <a:defRPr sz="1100"/>
            </a:lvl8pPr>
            <a:lvl9pPr marL="4389120" indent="0">
              <a:buNone/>
              <a:defRPr sz="11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08347CB0-DA80-4567-A457-6B9A8809D0D1}" type="slidenum">
              <a:rPr lang="en-US" altLang="en-US"/>
              <a:pPr/>
              <a:t>‹#›</a:t>
            </a:fld>
            <a:endParaRPr lang="en-US" altLang="en-US" dirty="0"/>
          </a:p>
        </p:txBody>
      </p:sp>
    </p:spTree>
    <p:extLst>
      <p:ext uri="{BB962C8B-B14F-4D97-AF65-F5344CB8AC3E}">
        <p14:creationId xmlns:p14="http://schemas.microsoft.com/office/powerpoint/2010/main" val="1660966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8563" y="3902075"/>
            <a:ext cx="27981275"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468563" y="12679363"/>
            <a:ext cx="27981275" cy="263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2468563" y="39989125"/>
            <a:ext cx="6858000" cy="292735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defRPr sz="6700">
                <a:latin typeface="Times" charset="0"/>
                <a:ea typeface="+mn-ea"/>
              </a:defRPr>
            </a:lvl1pPr>
          </a:lstStyle>
          <a:p>
            <a:pPr>
              <a:defRPr/>
            </a:pPr>
            <a:endParaRPr lang="en-US" dirty="0"/>
          </a:p>
        </p:txBody>
      </p:sp>
      <p:sp>
        <p:nvSpPr>
          <p:cNvPr id="1029" name="Rectangle 5"/>
          <p:cNvSpPr>
            <a:spLocks noGrp="1" noChangeArrowheads="1"/>
          </p:cNvSpPr>
          <p:nvPr>
            <p:ph type="ftr" sz="quarter" idx="3"/>
          </p:nvPr>
        </p:nvSpPr>
        <p:spPr bwMode="auto">
          <a:xfrm>
            <a:off x="11247438" y="39989125"/>
            <a:ext cx="10423525" cy="292735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ctr">
              <a:defRPr sz="6700">
                <a:latin typeface="Times" charset="0"/>
                <a:ea typeface="+mn-ea"/>
              </a:defRPr>
            </a:lvl1pPr>
          </a:lstStyle>
          <a:p>
            <a:pPr>
              <a:defRPr/>
            </a:pPr>
            <a:endParaRPr lang="en-US" dirty="0"/>
          </a:p>
        </p:txBody>
      </p:sp>
      <p:sp>
        <p:nvSpPr>
          <p:cNvPr id="1030" name="Rectangle 6"/>
          <p:cNvSpPr>
            <a:spLocks noGrp="1" noChangeArrowheads="1"/>
          </p:cNvSpPr>
          <p:nvPr>
            <p:ph type="sldNum" sz="quarter" idx="4"/>
          </p:nvPr>
        </p:nvSpPr>
        <p:spPr bwMode="auto">
          <a:xfrm>
            <a:off x="23591838" y="39989125"/>
            <a:ext cx="6858000" cy="292735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r">
              <a:defRPr sz="6700"/>
            </a:lvl1pPr>
          </a:lstStyle>
          <a:p>
            <a:fld id="{E3E3E924-91F0-4A67-ABA2-FE187E936B8B}"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100">
          <a:solidFill>
            <a:schemeClr val="tx2"/>
          </a:solidFill>
          <a:latin typeface="+mj-lt"/>
          <a:ea typeface="ＭＳ Ｐゴシック" charset="-128"/>
          <a:cs typeface="ＭＳ Ｐゴシック" charset="-128"/>
        </a:defRPr>
      </a:lvl1pPr>
      <a:lvl2pPr algn="ctr" defTabSz="4387850" rtl="0" eaLnBrk="0" fontAlgn="base" hangingPunct="0">
        <a:spcBef>
          <a:spcPct val="0"/>
        </a:spcBef>
        <a:spcAft>
          <a:spcPct val="0"/>
        </a:spcAft>
        <a:defRPr sz="21100">
          <a:solidFill>
            <a:schemeClr val="tx2"/>
          </a:solidFill>
          <a:latin typeface="Times" pitchFamily="-65" charset="0"/>
          <a:ea typeface="ＭＳ Ｐゴシック" charset="-128"/>
          <a:cs typeface="ＭＳ Ｐゴシック" charset="-128"/>
        </a:defRPr>
      </a:lvl2pPr>
      <a:lvl3pPr algn="ctr" defTabSz="4387850" rtl="0" eaLnBrk="0" fontAlgn="base" hangingPunct="0">
        <a:spcBef>
          <a:spcPct val="0"/>
        </a:spcBef>
        <a:spcAft>
          <a:spcPct val="0"/>
        </a:spcAft>
        <a:defRPr sz="21100">
          <a:solidFill>
            <a:schemeClr val="tx2"/>
          </a:solidFill>
          <a:latin typeface="Times" pitchFamily="-65" charset="0"/>
          <a:ea typeface="ＭＳ Ｐゴシック" charset="-128"/>
          <a:cs typeface="ＭＳ Ｐゴシック" charset="-128"/>
        </a:defRPr>
      </a:lvl3pPr>
      <a:lvl4pPr algn="ctr" defTabSz="4387850" rtl="0" eaLnBrk="0" fontAlgn="base" hangingPunct="0">
        <a:spcBef>
          <a:spcPct val="0"/>
        </a:spcBef>
        <a:spcAft>
          <a:spcPct val="0"/>
        </a:spcAft>
        <a:defRPr sz="21100">
          <a:solidFill>
            <a:schemeClr val="tx2"/>
          </a:solidFill>
          <a:latin typeface="Times" pitchFamily="-65" charset="0"/>
          <a:ea typeface="ＭＳ Ｐゴシック" charset="-128"/>
          <a:cs typeface="ＭＳ Ｐゴシック" charset="-128"/>
        </a:defRPr>
      </a:lvl4pPr>
      <a:lvl5pPr algn="ctr" defTabSz="4387850" rtl="0" eaLnBrk="0" fontAlgn="base" hangingPunct="0">
        <a:spcBef>
          <a:spcPct val="0"/>
        </a:spcBef>
        <a:spcAft>
          <a:spcPct val="0"/>
        </a:spcAft>
        <a:defRPr sz="21100">
          <a:solidFill>
            <a:schemeClr val="tx2"/>
          </a:solidFill>
          <a:latin typeface="Times" pitchFamily="-65" charset="0"/>
          <a:ea typeface="ＭＳ Ｐゴシック" charset="-128"/>
          <a:cs typeface="ＭＳ Ｐゴシック" charset="-128"/>
        </a:defRPr>
      </a:lvl5pPr>
      <a:lvl6pPr marL="548640" algn="ctr" defTabSz="4389120" rtl="0" fontAlgn="base">
        <a:spcBef>
          <a:spcPct val="0"/>
        </a:spcBef>
        <a:spcAft>
          <a:spcPct val="0"/>
        </a:spcAft>
        <a:defRPr sz="21100">
          <a:solidFill>
            <a:schemeClr val="tx2"/>
          </a:solidFill>
          <a:latin typeface="Times" pitchFamily="-65" charset="0"/>
        </a:defRPr>
      </a:lvl6pPr>
      <a:lvl7pPr marL="1097280" algn="ctr" defTabSz="4389120" rtl="0" fontAlgn="base">
        <a:spcBef>
          <a:spcPct val="0"/>
        </a:spcBef>
        <a:spcAft>
          <a:spcPct val="0"/>
        </a:spcAft>
        <a:defRPr sz="21100">
          <a:solidFill>
            <a:schemeClr val="tx2"/>
          </a:solidFill>
          <a:latin typeface="Times" pitchFamily="-65" charset="0"/>
        </a:defRPr>
      </a:lvl7pPr>
      <a:lvl8pPr marL="1645920" algn="ctr" defTabSz="4389120" rtl="0" fontAlgn="base">
        <a:spcBef>
          <a:spcPct val="0"/>
        </a:spcBef>
        <a:spcAft>
          <a:spcPct val="0"/>
        </a:spcAft>
        <a:defRPr sz="21100">
          <a:solidFill>
            <a:schemeClr val="tx2"/>
          </a:solidFill>
          <a:latin typeface="Times" pitchFamily="-65" charset="0"/>
        </a:defRPr>
      </a:lvl8pPr>
      <a:lvl9pPr marL="2194560" algn="ctr" defTabSz="4389120" rtl="0" fontAlgn="base">
        <a:spcBef>
          <a:spcPct val="0"/>
        </a:spcBef>
        <a:spcAft>
          <a:spcPct val="0"/>
        </a:spcAft>
        <a:defRPr sz="21100">
          <a:solidFill>
            <a:schemeClr val="tx2"/>
          </a:solidFill>
          <a:latin typeface="Times" pitchFamily="-65" charset="0"/>
        </a:defRPr>
      </a:lvl9pPr>
    </p:titleStyle>
    <p:bodyStyle>
      <a:lvl1pPr marL="1644650" indent="-1644650" algn="l" defTabSz="4387850" rtl="0" eaLnBrk="0" fontAlgn="base" hangingPunct="0">
        <a:spcBef>
          <a:spcPct val="20000"/>
        </a:spcBef>
        <a:spcAft>
          <a:spcPct val="0"/>
        </a:spcAft>
        <a:buChar char="•"/>
        <a:defRPr sz="15400">
          <a:solidFill>
            <a:schemeClr val="tx1"/>
          </a:solidFill>
          <a:latin typeface="+mn-lt"/>
          <a:ea typeface="ＭＳ Ｐゴシック" charset="-128"/>
          <a:cs typeface="ＭＳ Ｐゴシック" charset="-128"/>
        </a:defRPr>
      </a:lvl1pPr>
      <a:lvl2pPr marL="3565525" indent="-1371600" algn="l" defTabSz="4387850" rtl="0" eaLnBrk="0" fontAlgn="base" hangingPunct="0">
        <a:spcBef>
          <a:spcPct val="20000"/>
        </a:spcBef>
        <a:spcAft>
          <a:spcPct val="0"/>
        </a:spcAft>
        <a:buChar char="–"/>
        <a:defRPr sz="13400">
          <a:solidFill>
            <a:schemeClr val="tx1"/>
          </a:solidFill>
          <a:latin typeface="+mn-lt"/>
          <a:ea typeface="ＭＳ Ｐゴシック" pitchFamily="-65" charset="-128"/>
        </a:defRPr>
      </a:lvl2pPr>
      <a:lvl3pPr marL="5486400" indent="-1096963" algn="l" defTabSz="4387850" rtl="0" eaLnBrk="0" fontAlgn="base" hangingPunct="0">
        <a:spcBef>
          <a:spcPct val="20000"/>
        </a:spcBef>
        <a:spcAft>
          <a:spcPct val="0"/>
        </a:spcAft>
        <a:buChar char="•"/>
        <a:defRPr sz="11500">
          <a:solidFill>
            <a:schemeClr val="tx1"/>
          </a:solidFill>
          <a:latin typeface="+mn-lt"/>
          <a:ea typeface="ＭＳ Ｐゴシック" pitchFamily="-65" charset="-128"/>
        </a:defRPr>
      </a:lvl3pPr>
      <a:lvl4pPr marL="7680325" indent="-1096963" algn="l" defTabSz="4387850" rtl="0" eaLnBrk="0" fontAlgn="base" hangingPunct="0">
        <a:spcBef>
          <a:spcPct val="20000"/>
        </a:spcBef>
        <a:spcAft>
          <a:spcPct val="0"/>
        </a:spcAft>
        <a:buChar char="–"/>
        <a:defRPr sz="9600">
          <a:solidFill>
            <a:schemeClr val="tx1"/>
          </a:solidFill>
          <a:latin typeface="+mn-lt"/>
          <a:ea typeface="ＭＳ Ｐゴシック" pitchFamily="-65" charset="-128"/>
        </a:defRPr>
      </a:lvl4pPr>
      <a:lvl5pPr marL="9874250" indent="-1096963" algn="l" defTabSz="4387850" rtl="0" eaLnBrk="0" fontAlgn="base" hangingPunct="0">
        <a:spcBef>
          <a:spcPct val="20000"/>
        </a:spcBef>
        <a:spcAft>
          <a:spcPct val="0"/>
        </a:spcAft>
        <a:buChar char="»"/>
        <a:defRPr sz="9600">
          <a:solidFill>
            <a:schemeClr val="tx1"/>
          </a:solidFill>
          <a:latin typeface="+mn-lt"/>
          <a:ea typeface="ＭＳ Ｐゴシック" pitchFamily="-65" charset="-128"/>
        </a:defRPr>
      </a:lvl5pPr>
      <a:lvl6pPr marL="10424160" indent="-1097280" algn="l" defTabSz="4389120" rtl="0" fontAlgn="base">
        <a:spcBef>
          <a:spcPct val="20000"/>
        </a:spcBef>
        <a:spcAft>
          <a:spcPct val="0"/>
        </a:spcAft>
        <a:buChar char="»"/>
        <a:defRPr sz="9600">
          <a:solidFill>
            <a:schemeClr val="tx1"/>
          </a:solidFill>
          <a:latin typeface="+mn-lt"/>
          <a:ea typeface="ＭＳ Ｐゴシック" pitchFamily="-65" charset="-128"/>
        </a:defRPr>
      </a:lvl6pPr>
      <a:lvl7pPr marL="10972800" indent="-1097280" algn="l" defTabSz="4389120" rtl="0" fontAlgn="base">
        <a:spcBef>
          <a:spcPct val="20000"/>
        </a:spcBef>
        <a:spcAft>
          <a:spcPct val="0"/>
        </a:spcAft>
        <a:buChar char="»"/>
        <a:defRPr sz="9600">
          <a:solidFill>
            <a:schemeClr val="tx1"/>
          </a:solidFill>
          <a:latin typeface="+mn-lt"/>
          <a:ea typeface="ＭＳ Ｐゴシック" pitchFamily="-65" charset="-128"/>
        </a:defRPr>
      </a:lvl7pPr>
      <a:lvl8pPr marL="11521440" indent="-1097280" algn="l" defTabSz="4389120" rtl="0" fontAlgn="base">
        <a:spcBef>
          <a:spcPct val="20000"/>
        </a:spcBef>
        <a:spcAft>
          <a:spcPct val="0"/>
        </a:spcAft>
        <a:buChar char="»"/>
        <a:defRPr sz="9600">
          <a:solidFill>
            <a:schemeClr val="tx1"/>
          </a:solidFill>
          <a:latin typeface="+mn-lt"/>
          <a:ea typeface="ＭＳ Ｐゴシック" pitchFamily="-65" charset="-128"/>
        </a:defRPr>
      </a:lvl8pPr>
      <a:lvl9pPr marL="12070080" indent="-1097280" algn="l" defTabSz="4389120" rtl="0" fontAlgn="base">
        <a:spcBef>
          <a:spcPct val="20000"/>
        </a:spcBef>
        <a:spcAft>
          <a:spcPct val="0"/>
        </a:spcAft>
        <a:buChar char="»"/>
        <a:defRPr sz="9600">
          <a:solidFill>
            <a:schemeClr val="tx1"/>
          </a:solidFill>
          <a:latin typeface="+mn-lt"/>
          <a:ea typeface="ＭＳ Ｐゴシック" pitchFamily="-65" charset="-128"/>
        </a:defRPr>
      </a:lvl9pPr>
    </p:bodyStyle>
    <p:otherStyle>
      <a:defPPr>
        <a:defRPr lang="en-US"/>
      </a:defPPr>
      <a:lvl1pPr marL="0" algn="l" defTabSz="548640" rtl="0" eaLnBrk="1" latinLnBrk="0" hangingPunct="1">
        <a:defRPr sz="2200" kern="1200">
          <a:solidFill>
            <a:schemeClr val="tx1"/>
          </a:solidFill>
          <a:latin typeface="+mn-lt"/>
          <a:ea typeface="+mn-ea"/>
          <a:cs typeface="+mn-cs"/>
        </a:defRPr>
      </a:lvl1pPr>
      <a:lvl2pPr marL="548640" algn="l" defTabSz="548640" rtl="0" eaLnBrk="1" latinLnBrk="0" hangingPunct="1">
        <a:defRPr sz="2200" kern="1200">
          <a:solidFill>
            <a:schemeClr val="tx1"/>
          </a:solidFill>
          <a:latin typeface="+mn-lt"/>
          <a:ea typeface="+mn-ea"/>
          <a:cs typeface="+mn-cs"/>
        </a:defRPr>
      </a:lvl2pPr>
      <a:lvl3pPr marL="1097280" algn="l" defTabSz="548640" rtl="0" eaLnBrk="1" latinLnBrk="0" hangingPunct="1">
        <a:defRPr sz="2200" kern="1200">
          <a:solidFill>
            <a:schemeClr val="tx1"/>
          </a:solidFill>
          <a:latin typeface="+mn-lt"/>
          <a:ea typeface="+mn-ea"/>
          <a:cs typeface="+mn-cs"/>
        </a:defRPr>
      </a:lvl3pPr>
      <a:lvl4pPr marL="1645920" algn="l" defTabSz="548640" rtl="0" eaLnBrk="1" latinLnBrk="0" hangingPunct="1">
        <a:defRPr sz="2200" kern="1200">
          <a:solidFill>
            <a:schemeClr val="tx1"/>
          </a:solidFill>
          <a:latin typeface="+mn-lt"/>
          <a:ea typeface="+mn-ea"/>
          <a:cs typeface="+mn-cs"/>
        </a:defRPr>
      </a:lvl4pPr>
      <a:lvl5pPr marL="2194560" algn="l" defTabSz="548640" rtl="0" eaLnBrk="1" latinLnBrk="0" hangingPunct="1">
        <a:defRPr sz="2200" kern="1200">
          <a:solidFill>
            <a:schemeClr val="tx1"/>
          </a:solidFill>
          <a:latin typeface="+mn-lt"/>
          <a:ea typeface="+mn-ea"/>
          <a:cs typeface="+mn-cs"/>
        </a:defRPr>
      </a:lvl5pPr>
      <a:lvl6pPr marL="2743200" algn="l" defTabSz="548640" rtl="0" eaLnBrk="1" latinLnBrk="0" hangingPunct="1">
        <a:defRPr sz="2200" kern="1200">
          <a:solidFill>
            <a:schemeClr val="tx1"/>
          </a:solidFill>
          <a:latin typeface="+mn-lt"/>
          <a:ea typeface="+mn-ea"/>
          <a:cs typeface="+mn-cs"/>
        </a:defRPr>
      </a:lvl6pPr>
      <a:lvl7pPr marL="3291840" algn="l" defTabSz="548640" rtl="0" eaLnBrk="1" latinLnBrk="0" hangingPunct="1">
        <a:defRPr sz="2200" kern="1200">
          <a:solidFill>
            <a:schemeClr val="tx1"/>
          </a:solidFill>
          <a:latin typeface="+mn-lt"/>
          <a:ea typeface="+mn-ea"/>
          <a:cs typeface="+mn-cs"/>
        </a:defRPr>
      </a:lvl7pPr>
      <a:lvl8pPr marL="3840480" algn="l" defTabSz="548640" rtl="0" eaLnBrk="1" latinLnBrk="0" hangingPunct="1">
        <a:defRPr sz="2200" kern="1200">
          <a:solidFill>
            <a:schemeClr val="tx1"/>
          </a:solidFill>
          <a:latin typeface="+mn-lt"/>
          <a:ea typeface="+mn-ea"/>
          <a:cs typeface="+mn-cs"/>
        </a:defRPr>
      </a:lvl8pPr>
      <a:lvl9pPr marL="4389120" algn="l" defTabSz="548640"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Box 55"/>
          <p:cNvSpPr txBox="1">
            <a:spLocks noChangeArrowheads="1"/>
          </p:cNvSpPr>
          <p:nvPr/>
        </p:nvSpPr>
        <p:spPr bwMode="auto">
          <a:xfrm>
            <a:off x="1371601" y="33211040"/>
            <a:ext cx="29755656" cy="1328837"/>
          </a:xfrm>
          <a:prstGeom prst="rect">
            <a:avLst/>
          </a:prstGeom>
          <a:solidFill>
            <a:srgbClr val="2681BC"/>
          </a:solidFill>
          <a:ln>
            <a:noFill/>
          </a:ln>
        </p:spPr>
        <p:txBody>
          <a:bodyPr wrap="none" lIns="109728" tIns="54864" rIns="109728" bIns="54864" anchor="ctr"/>
          <a:lstStyle>
            <a:lvl1pPr>
              <a:defRPr sz="2900">
                <a:solidFill>
                  <a:schemeClr val="tx1"/>
                </a:solidFill>
                <a:latin typeface="Times" panose="02020603050405020304" pitchFamily="18" charset="0"/>
                <a:ea typeface="ＭＳ Ｐゴシック" panose="020B0600070205080204" pitchFamily="34" charset="-128"/>
              </a:defRPr>
            </a:lvl1pPr>
            <a:lvl2pPr marL="742950" indent="-285750">
              <a:defRPr sz="2900">
                <a:solidFill>
                  <a:schemeClr val="tx1"/>
                </a:solidFill>
                <a:latin typeface="Times" panose="02020603050405020304" pitchFamily="18" charset="0"/>
                <a:ea typeface="ＭＳ Ｐゴシック" panose="020B0600070205080204" pitchFamily="34" charset="-128"/>
              </a:defRPr>
            </a:lvl2pPr>
            <a:lvl3pPr marL="1143000" indent="-228600">
              <a:defRPr sz="2900">
                <a:solidFill>
                  <a:schemeClr val="tx1"/>
                </a:solidFill>
                <a:latin typeface="Times" panose="02020603050405020304" pitchFamily="18" charset="0"/>
                <a:ea typeface="ＭＳ Ｐゴシック" panose="020B0600070205080204" pitchFamily="34" charset="-128"/>
              </a:defRPr>
            </a:lvl3pPr>
            <a:lvl4pPr marL="1600200" indent="-228600">
              <a:defRPr sz="2900">
                <a:solidFill>
                  <a:schemeClr val="tx1"/>
                </a:solidFill>
                <a:latin typeface="Times" panose="02020603050405020304" pitchFamily="18" charset="0"/>
                <a:ea typeface="ＭＳ Ｐゴシック" panose="020B0600070205080204" pitchFamily="34" charset="-128"/>
              </a:defRPr>
            </a:lvl4pPr>
            <a:lvl5pPr marL="2057400" indent="-228600">
              <a:defRPr sz="29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9pPr>
          </a:lstStyle>
          <a:p>
            <a:r>
              <a:rPr lang="en-US" altLang="en-US" sz="5800" dirty="0">
                <a:solidFill>
                  <a:schemeClr val="bg1"/>
                </a:solidFill>
                <a:latin typeface="Kievit SC Offc Pro Medium" charset="0"/>
                <a:ea typeface="Kievit SC Offc Pro Medium" charset="0"/>
                <a:cs typeface="Kievit SC Offc Pro Medium" charset="0"/>
              </a:rPr>
              <a:t>Future Plans</a:t>
            </a:r>
          </a:p>
        </p:txBody>
      </p:sp>
      <p:sp>
        <p:nvSpPr>
          <p:cNvPr id="31" name="Text Box 55"/>
          <p:cNvSpPr txBox="1">
            <a:spLocks noChangeArrowheads="1"/>
          </p:cNvSpPr>
          <p:nvPr/>
        </p:nvSpPr>
        <p:spPr bwMode="auto">
          <a:xfrm>
            <a:off x="1371600" y="22777493"/>
            <a:ext cx="29718001" cy="1328837"/>
          </a:xfrm>
          <a:prstGeom prst="rect">
            <a:avLst/>
          </a:prstGeom>
          <a:solidFill>
            <a:srgbClr val="2681BC"/>
          </a:solidFill>
          <a:ln>
            <a:noFill/>
          </a:ln>
        </p:spPr>
        <p:txBody>
          <a:bodyPr wrap="none" lIns="109728" tIns="54864" rIns="109728" bIns="54864" anchor="ctr"/>
          <a:lstStyle>
            <a:lvl1pPr>
              <a:defRPr sz="2900">
                <a:solidFill>
                  <a:schemeClr val="tx1"/>
                </a:solidFill>
                <a:latin typeface="Times" panose="02020603050405020304" pitchFamily="18" charset="0"/>
                <a:ea typeface="ＭＳ Ｐゴシック" panose="020B0600070205080204" pitchFamily="34" charset="-128"/>
              </a:defRPr>
            </a:lvl1pPr>
            <a:lvl2pPr marL="742950" indent="-285750">
              <a:defRPr sz="2900">
                <a:solidFill>
                  <a:schemeClr val="tx1"/>
                </a:solidFill>
                <a:latin typeface="Times" panose="02020603050405020304" pitchFamily="18" charset="0"/>
                <a:ea typeface="ＭＳ Ｐゴシック" panose="020B0600070205080204" pitchFamily="34" charset="-128"/>
              </a:defRPr>
            </a:lvl2pPr>
            <a:lvl3pPr marL="1143000" indent="-228600">
              <a:defRPr sz="2900">
                <a:solidFill>
                  <a:schemeClr val="tx1"/>
                </a:solidFill>
                <a:latin typeface="Times" panose="02020603050405020304" pitchFamily="18" charset="0"/>
                <a:ea typeface="ＭＳ Ｐゴシック" panose="020B0600070205080204" pitchFamily="34" charset="-128"/>
              </a:defRPr>
            </a:lvl3pPr>
            <a:lvl4pPr marL="1600200" indent="-228600">
              <a:defRPr sz="2900">
                <a:solidFill>
                  <a:schemeClr val="tx1"/>
                </a:solidFill>
                <a:latin typeface="Times" panose="02020603050405020304" pitchFamily="18" charset="0"/>
                <a:ea typeface="ＭＳ Ｐゴシック" panose="020B0600070205080204" pitchFamily="34" charset="-128"/>
              </a:defRPr>
            </a:lvl4pPr>
            <a:lvl5pPr marL="2057400" indent="-228600">
              <a:defRPr sz="29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9pPr>
          </a:lstStyle>
          <a:p>
            <a:r>
              <a:rPr lang="en-US" altLang="en-US" sz="5800" dirty="0" smtClean="0">
                <a:solidFill>
                  <a:schemeClr val="bg1"/>
                </a:solidFill>
                <a:latin typeface="Kievit SC Offc Pro Medium" charset="0"/>
                <a:ea typeface="Kievit SC Offc Pro Medium" charset="0"/>
                <a:cs typeface="Kievit SC Offc Pro Medium" charset="0"/>
              </a:rPr>
              <a:t>Design Components  </a:t>
            </a:r>
            <a:endParaRPr lang="en-US" altLang="en-US" sz="5800" dirty="0">
              <a:solidFill>
                <a:schemeClr val="bg1"/>
              </a:solidFill>
              <a:latin typeface="Kievit SC Offc Pro Medium" charset="0"/>
              <a:ea typeface="Kievit SC Offc Pro Medium" charset="0"/>
              <a:cs typeface="Kievit SC Offc Pro Medium" charset="0"/>
            </a:endParaRPr>
          </a:p>
        </p:txBody>
      </p:sp>
      <p:sp>
        <p:nvSpPr>
          <p:cNvPr id="30" name="Text Box 55"/>
          <p:cNvSpPr txBox="1">
            <a:spLocks noChangeArrowheads="1"/>
          </p:cNvSpPr>
          <p:nvPr/>
        </p:nvSpPr>
        <p:spPr bwMode="auto">
          <a:xfrm>
            <a:off x="1371600" y="5127734"/>
            <a:ext cx="20859749" cy="1328837"/>
          </a:xfrm>
          <a:prstGeom prst="rect">
            <a:avLst/>
          </a:prstGeom>
          <a:solidFill>
            <a:srgbClr val="2681BC"/>
          </a:solidFill>
          <a:ln>
            <a:noFill/>
          </a:ln>
        </p:spPr>
        <p:txBody>
          <a:bodyPr wrap="none" lIns="109728" tIns="54864" rIns="109728" bIns="54864" anchor="ctr"/>
          <a:lstStyle>
            <a:lvl1pPr>
              <a:defRPr sz="2900">
                <a:solidFill>
                  <a:schemeClr val="tx1"/>
                </a:solidFill>
                <a:latin typeface="Times" panose="02020603050405020304" pitchFamily="18" charset="0"/>
                <a:ea typeface="ＭＳ Ｐゴシック" panose="020B0600070205080204" pitchFamily="34" charset="-128"/>
              </a:defRPr>
            </a:lvl1pPr>
            <a:lvl2pPr marL="742950" indent="-285750">
              <a:defRPr sz="2900">
                <a:solidFill>
                  <a:schemeClr val="tx1"/>
                </a:solidFill>
                <a:latin typeface="Times" panose="02020603050405020304" pitchFamily="18" charset="0"/>
                <a:ea typeface="ＭＳ Ｐゴシック" panose="020B0600070205080204" pitchFamily="34" charset="-128"/>
              </a:defRPr>
            </a:lvl2pPr>
            <a:lvl3pPr marL="1143000" indent="-228600">
              <a:defRPr sz="2900">
                <a:solidFill>
                  <a:schemeClr val="tx1"/>
                </a:solidFill>
                <a:latin typeface="Times" panose="02020603050405020304" pitchFamily="18" charset="0"/>
                <a:ea typeface="ＭＳ Ｐゴシック" panose="020B0600070205080204" pitchFamily="34" charset="-128"/>
              </a:defRPr>
            </a:lvl3pPr>
            <a:lvl4pPr marL="1600200" indent="-228600">
              <a:defRPr sz="2900">
                <a:solidFill>
                  <a:schemeClr val="tx1"/>
                </a:solidFill>
                <a:latin typeface="Times" panose="02020603050405020304" pitchFamily="18" charset="0"/>
                <a:ea typeface="ＭＳ Ｐゴシック" panose="020B0600070205080204" pitchFamily="34" charset="-128"/>
              </a:defRPr>
            </a:lvl4pPr>
            <a:lvl5pPr marL="2057400" indent="-228600">
              <a:defRPr sz="29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9pPr>
          </a:lstStyle>
          <a:p>
            <a:r>
              <a:rPr lang="en-US" altLang="en-US" sz="5800" dirty="0">
                <a:solidFill>
                  <a:schemeClr val="bg1"/>
                </a:solidFill>
                <a:latin typeface="Kievit SC Offc Pro Medium" charset="0"/>
                <a:ea typeface="Kievit SC Offc Pro Medium" charset="0"/>
                <a:cs typeface="Kievit SC Offc Pro Medium" charset="0"/>
              </a:rPr>
              <a:t>Introduction</a:t>
            </a:r>
          </a:p>
        </p:txBody>
      </p:sp>
      <p:sp>
        <p:nvSpPr>
          <p:cNvPr id="28" name="Text Box 55"/>
          <p:cNvSpPr txBox="1">
            <a:spLocks noChangeArrowheads="1"/>
          </p:cNvSpPr>
          <p:nvPr/>
        </p:nvSpPr>
        <p:spPr bwMode="auto">
          <a:xfrm>
            <a:off x="1371600" y="13671544"/>
            <a:ext cx="20859749" cy="1328837"/>
          </a:xfrm>
          <a:prstGeom prst="rect">
            <a:avLst/>
          </a:prstGeom>
          <a:solidFill>
            <a:srgbClr val="2681BC"/>
          </a:solidFill>
          <a:ln>
            <a:noFill/>
          </a:ln>
        </p:spPr>
        <p:txBody>
          <a:bodyPr wrap="none" lIns="109728" tIns="54864" rIns="109728" bIns="54864" anchor="ctr"/>
          <a:lstStyle>
            <a:lvl1pPr>
              <a:defRPr sz="2900">
                <a:solidFill>
                  <a:schemeClr val="tx1"/>
                </a:solidFill>
                <a:latin typeface="Times" panose="02020603050405020304" pitchFamily="18" charset="0"/>
                <a:ea typeface="ＭＳ Ｐゴシック" panose="020B0600070205080204" pitchFamily="34" charset="-128"/>
              </a:defRPr>
            </a:lvl1pPr>
            <a:lvl2pPr marL="742950" indent="-285750">
              <a:defRPr sz="2900">
                <a:solidFill>
                  <a:schemeClr val="tx1"/>
                </a:solidFill>
                <a:latin typeface="Times" panose="02020603050405020304" pitchFamily="18" charset="0"/>
                <a:ea typeface="ＭＳ Ｐゴシック" panose="020B0600070205080204" pitchFamily="34" charset="-128"/>
              </a:defRPr>
            </a:lvl2pPr>
            <a:lvl3pPr marL="1143000" indent="-228600">
              <a:defRPr sz="2900">
                <a:solidFill>
                  <a:schemeClr val="tx1"/>
                </a:solidFill>
                <a:latin typeface="Times" panose="02020603050405020304" pitchFamily="18" charset="0"/>
                <a:ea typeface="ＭＳ Ｐゴシック" panose="020B0600070205080204" pitchFamily="34" charset="-128"/>
              </a:defRPr>
            </a:lvl3pPr>
            <a:lvl4pPr marL="1600200" indent="-228600">
              <a:defRPr sz="2900">
                <a:solidFill>
                  <a:schemeClr val="tx1"/>
                </a:solidFill>
                <a:latin typeface="Times" panose="02020603050405020304" pitchFamily="18" charset="0"/>
                <a:ea typeface="ＭＳ Ｐゴシック" panose="020B0600070205080204" pitchFamily="34" charset="-128"/>
              </a:defRPr>
            </a:lvl4pPr>
            <a:lvl5pPr marL="2057400" indent="-228600">
              <a:defRPr sz="29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9pPr>
          </a:lstStyle>
          <a:p>
            <a:r>
              <a:rPr lang="en-US" altLang="en-US" sz="5800" dirty="0">
                <a:solidFill>
                  <a:schemeClr val="bg1"/>
                </a:solidFill>
                <a:latin typeface="Kievit SC Offc Pro Medium" charset="0"/>
                <a:ea typeface="Kievit SC Offc Pro Medium" charset="0"/>
                <a:cs typeface="Kievit SC Offc Pro Medium" charset="0"/>
              </a:rPr>
              <a:t>Methods</a:t>
            </a:r>
          </a:p>
        </p:txBody>
      </p:sp>
      <p:sp>
        <p:nvSpPr>
          <p:cNvPr id="6" name="Text Box 55"/>
          <p:cNvSpPr txBox="1">
            <a:spLocks noChangeArrowheads="1"/>
          </p:cNvSpPr>
          <p:nvPr/>
        </p:nvSpPr>
        <p:spPr bwMode="auto">
          <a:xfrm>
            <a:off x="1371600" y="33114"/>
            <a:ext cx="10661090" cy="4441689"/>
          </a:xfrm>
          <a:prstGeom prst="rect">
            <a:avLst/>
          </a:prstGeom>
          <a:solidFill>
            <a:srgbClr val="2681BC"/>
          </a:solidFill>
          <a:ln>
            <a:noFill/>
          </a:ln>
        </p:spPr>
        <p:txBody>
          <a:bodyPr wrap="none" lIns="109728" tIns="54864" rIns="109728" bIns="54864" anchor="ctr"/>
          <a:lstStyle>
            <a:lvl1pPr>
              <a:defRPr sz="2900">
                <a:solidFill>
                  <a:schemeClr val="tx1"/>
                </a:solidFill>
                <a:latin typeface="Times" panose="02020603050405020304" pitchFamily="18" charset="0"/>
                <a:ea typeface="ＭＳ Ｐゴシック" panose="020B0600070205080204" pitchFamily="34" charset="-128"/>
              </a:defRPr>
            </a:lvl1pPr>
            <a:lvl2pPr marL="742950" indent="-285750">
              <a:defRPr sz="2900">
                <a:solidFill>
                  <a:schemeClr val="tx1"/>
                </a:solidFill>
                <a:latin typeface="Times" panose="02020603050405020304" pitchFamily="18" charset="0"/>
                <a:ea typeface="ＭＳ Ｐゴシック" panose="020B0600070205080204" pitchFamily="34" charset="-128"/>
              </a:defRPr>
            </a:lvl2pPr>
            <a:lvl3pPr marL="1143000" indent="-228600">
              <a:defRPr sz="2900">
                <a:solidFill>
                  <a:schemeClr val="tx1"/>
                </a:solidFill>
                <a:latin typeface="Times" panose="02020603050405020304" pitchFamily="18" charset="0"/>
                <a:ea typeface="ＭＳ Ｐゴシック" panose="020B0600070205080204" pitchFamily="34" charset="-128"/>
              </a:defRPr>
            </a:lvl3pPr>
            <a:lvl4pPr marL="1600200" indent="-228600">
              <a:defRPr sz="2900">
                <a:solidFill>
                  <a:schemeClr val="tx1"/>
                </a:solidFill>
                <a:latin typeface="Times" panose="02020603050405020304" pitchFamily="18" charset="0"/>
                <a:ea typeface="ＭＳ Ｐゴシック" panose="020B0600070205080204" pitchFamily="34" charset="-128"/>
              </a:defRPr>
            </a:lvl4pPr>
            <a:lvl5pPr marL="2057400" indent="-228600">
              <a:defRPr sz="29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900">
                <a:solidFill>
                  <a:schemeClr val="tx1"/>
                </a:solidFill>
                <a:latin typeface="Times" panose="02020603050405020304" pitchFamily="18" charset="0"/>
                <a:ea typeface="ＭＳ Ｐゴシック" panose="020B0600070205080204" pitchFamily="34" charset="-128"/>
              </a:defRPr>
            </a:lvl9pPr>
          </a:lstStyle>
          <a:p>
            <a:pPr algn="ctr"/>
            <a:r>
              <a:rPr lang="en-US" altLang="en-US" sz="11600" b="1" dirty="0">
                <a:solidFill>
                  <a:schemeClr val="bg1"/>
                </a:solidFill>
                <a:latin typeface="Kievit SC Offc Pro" charset="0"/>
                <a:ea typeface="Kievit SC Offc Pro" charset="0"/>
                <a:cs typeface="Kievit SC Offc Pro" charset="0"/>
              </a:rPr>
              <a:t>Healthy Host</a:t>
            </a:r>
          </a:p>
          <a:p>
            <a:pPr algn="ctr"/>
            <a:r>
              <a:rPr lang="en-US" altLang="en-US" sz="8000" b="1" dirty="0">
                <a:solidFill>
                  <a:schemeClr val="bg1"/>
                </a:solidFill>
                <a:latin typeface="Kievit SC Offc Pro" charset="0"/>
                <a:ea typeface="Kievit SC Offc Pro" charset="0"/>
                <a:cs typeface="Kievit SC Offc Pro" charset="0"/>
              </a:rPr>
              <a:t>Mobile Application</a:t>
            </a:r>
            <a:endParaRPr lang="en-US" altLang="en-US" sz="8000" b="1" dirty="0">
              <a:solidFill>
                <a:schemeClr val="bg1"/>
              </a:solidFill>
              <a:latin typeface="Kievit SC Offc Pro" charset="0"/>
              <a:ea typeface="Kievit SC Offc Pro" charset="0"/>
              <a:cs typeface="Kievit SC Offc Pro" charset="0"/>
            </a:endParaRPr>
          </a:p>
        </p:txBody>
      </p:sp>
      <p:sp>
        <p:nvSpPr>
          <p:cNvPr id="4" name="TextBox 3"/>
          <p:cNvSpPr txBox="1"/>
          <p:nvPr/>
        </p:nvSpPr>
        <p:spPr>
          <a:xfrm>
            <a:off x="1371600" y="6962770"/>
            <a:ext cx="20859749" cy="6632585"/>
          </a:xfrm>
          <a:prstGeom prst="rect">
            <a:avLst/>
          </a:prstGeom>
          <a:noFill/>
        </p:spPr>
        <p:txBody>
          <a:bodyPr wrap="square" rtlCol="0">
            <a:spAutoFit/>
          </a:bodyPr>
          <a:lstStyle/>
          <a:p>
            <a:r>
              <a:rPr lang="en-US" sz="4400" dirty="0">
                <a:latin typeface="Minion Pro" charset="0"/>
                <a:ea typeface="Minion Pro" charset="0"/>
                <a:cs typeface="Minion Pro" charset="0"/>
              </a:rPr>
              <a:t>The Engineering Service Learning team, Project Protect, has been working alongside Healthy House on a mobile phone application that will provide simple and accurate health information to residents of Merced County in multiple languages. The app has the potential to greatly improve the health literacy of the multi-ethnic communities by providing information about the most common bacterial and viral illnesses, medications and treatments, and general questions that patients can ask their doctors. The Project Protect team is currently working on the final design modifications in order to make the app as efficient and user-friendly as possible. </a:t>
            </a:r>
            <a:r>
              <a:rPr lang="en-US" sz="4400" dirty="0" smtClean="0">
                <a:latin typeface="Minion Pro" charset="0"/>
                <a:ea typeface="Minion Pro" charset="0"/>
                <a:cs typeface="Minion Pro" charset="0"/>
              </a:rPr>
              <a:t>The team expects </a:t>
            </a:r>
            <a:r>
              <a:rPr lang="en-US" sz="4400" dirty="0">
                <a:latin typeface="Minion Pro" charset="0"/>
                <a:ea typeface="Minion Pro" charset="0"/>
                <a:cs typeface="Minion Pro" charset="0"/>
              </a:rPr>
              <a:t>the app </a:t>
            </a:r>
            <a:r>
              <a:rPr lang="en-US" sz="4400" dirty="0" smtClean="0">
                <a:latin typeface="Minion Pro" charset="0"/>
                <a:ea typeface="Minion Pro" charset="0"/>
                <a:cs typeface="Minion Pro" charset="0"/>
              </a:rPr>
              <a:t>to </a:t>
            </a:r>
            <a:r>
              <a:rPr lang="en-US" sz="4400" dirty="0">
                <a:latin typeface="Minion Pro" charset="0"/>
                <a:ea typeface="Minion Pro" charset="0"/>
                <a:cs typeface="Minion Pro" charset="0"/>
              </a:rPr>
              <a:t>be </a:t>
            </a:r>
            <a:r>
              <a:rPr lang="en-US" sz="4400" dirty="0" smtClean="0">
                <a:latin typeface="Minion Pro" charset="0"/>
                <a:ea typeface="Minion Pro" charset="0"/>
                <a:cs typeface="Minion Pro" charset="0"/>
              </a:rPr>
              <a:t>delivered </a:t>
            </a:r>
            <a:r>
              <a:rPr lang="en-US" sz="4400" dirty="0">
                <a:latin typeface="Minion Pro" charset="0"/>
                <a:ea typeface="Minion Pro" charset="0"/>
                <a:cs typeface="Minion Pro" charset="0"/>
              </a:rPr>
              <a:t>by April 28, 2017.</a:t>
            </a:r>
          </a:p>
          <a:p>
            <a:endParaRPr lang="en-US" dirty="0"/>
          </a:p>
        </p:txBody>
      </p:sp>
      <p:sp>
        <p:nvSpPr>
          <p:cNvPr id="9" name="Rectangle 8"/>
          <p:cNvSpPr/>
          <p:nvPr/>
        </p:nvSpPr>
        <p:spPr>
          <a:xfrm>
            <a:off x="1371601" y="15572101"/>
            <a:ext cx="29755656" cy="6494085"/>
          </a:xfrm>
          <a:prstGeom prst="rect">
            <a:avLst/>
          </a:prstGeom>
        </p:spPr>
        <p:txBody>
          <a:bodyPr wrap="square">
            <a:spAutoFit/>
          </a:bodyPr>
          <a:lstStyle/>
          <a:p>
            <a:pPr>
              <a:spcBef>
                <a:spcPts val="1200"/>
              </a:spcBef>
            </a:pPr>
            <a:r>
              <a:rPr lang="en-US" sz="4400" dirty="0">
                <a:latin typeface="Minion Pro" charset="0"/>
                <a:ea typeface="Minion Pro" charset="0"/>
                <a:cs typeface="Minion Pro" charset="0"/>
              </a:rPr>
              <a:t>The design and ease-of-access of the application is essential as its user-friendliness for the user and Healthy House is what will keep it afloat after the project is finished. Two teams were established: the Application Development team, and the Quality Assurance team. </a:t>
            </a:r>
          </a:p>
          <a:p>
            <a:pPr>
              <a:spcBef>
                <a:spcPts val="1200"/>
              </a:spcBef>
            </a:pPr>
            <a:r>
              <a:rPr lang="en-US" sz="4400" dirty="0">
                <a:latin typeface="Minion Pro" charset="0"/>
                <a:ea typeface="Minion Pro" charset="0"/>
                <a:cs typeface="Minion Pro" charset="0"/>
              </a:rPr>
              <a:t>The Application Development team will be using Android Studio to create the application for Android mobile devices. Through the use of team member’s programming backgrounds and online training software such as </a:t>
            </a:r>
            <a:r>
              <a:rPr lang="en-US" sz="4400" dirty="0" err="1">
                <a:latin typeface="Minion Pro" charset="0"/>
                <a:ea typeface="Minion Pro" charset="0"/>
                <a:cs typeface="Minion Pro" charset="0"/>
              </a:rPr>
              <a:t>Lynda.com</a:t>
            </a:r>
            <a:r>
              <a:rPr lang="en-US" sz="4400" dirty="0">
                <a:latin typeface="Minion Pro" charset="0"/>
                <a:ea typeface="Minion Pro" charset="0"/>
                <a:cs typeface="Minion Pro" charset="0"/>
              </a:rPr>
              <a:t>, the team will be designing and implementing the features mentioned in the introduction.</a:t>
            </a:r>
          </a:p>
          <a:p>
            <a:pPr>
              <a:spcBef>
                <a:spcPts val="1200"/>
              </a:spcBef>
            </a:pPr>
            <a:r>
              <a:rPr lang="en-US" sz="4400" dirty="0">
                <a:latin typeface="Minion Pro" charset="0"/>
                <a:ea typeface="Minion Pro" charset="0"/>
                <a:cs typeface="Minion Pro" charset="0"/>
              </a:rPr>
              <a:t>The Quality Assurance team is in charge of revising the content on the application for accuracy and correctness. They will act as “end users” and constantly test the new changes that the Application Development team implements. They will also be in charge of setting up tabling for the general UC Merced Audience to use give feedback. </a:t>
            </a: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b="12843"/>
          <a:stretch/>
        </p:blipFill>
        <p:spPr>
          <a:xfrm>
            <a:off x="23360309" y="5792152"/>
            <a:ext cx="7729291" cy="8764086"/>
          </a:xfrm>
          <a:prstGeom prst="rect">
            <a:avLst/>
          </a:prstGeom>
        </p:spPr>
      </p:pic>
      <p:grpSp>
        <p:nvGrpSpPr>
          <p:cNvPr id="12" name="Group 11"/>
          <p:cNvGrpSpPr/>
          <p:nvPr/>
        </p:nvGrpSpPr>
        <p:grpSpPr>
          <a:xfrm>
            <a:off x="2810689" y="24519718"/>
            <a:ext cx="27794053" cy="8111171"/>
            <a:chOff x="2810689" y="24776893"/>
            <a:chExt cx="27794053" cy="8111171"/>
          </a:xfrm>
        </p:grpSpPr>
        <p:sp>
          <p:nvSpPr>
            <p:cNvPr id="15" name="TextBox 14"/>
            <p:cNvSpPr txBox="1"/>
            <p:nvPr/>
          </p:nvSpPr>
          <p:spPr>
            <a:xfrm>
              <a:off x="18412740" y="25454002"/>
              <a:ext cx="4876801" cy="769441"/>
            </a:xfrm>
            <a:prstGeom prst="rect">
              <a:avLst/>
            </a:prstGeom>
            <a:noFill/>
          </p:spPr>
          <p:txBody>
            <a:bodyPr wrap="square" rtlCol="0">
              <a:spAutoFit/>
            </a:bodyPr>
            <a:lstStyle/>
            <a:p>
              <a:pPr algn="ctr"/>
              <a:r>
                <a:rPr lang="en-US" sz="4400" b="1" dirty="0">
                  <a:latin typeface="Kievit SC Offc Pro" charset="0"/>
                  <a:ea typeface="Kievit SC Offc Pro" charset="0"/>
                  <a:cs typeface="Kievit SC Offc Pro" charset="0"/>
                </a:rPr>
                <a:t>Antibiotics </a:t>
              </a:r>
            </a:p>
          </p:txBody>
        </p:sp>
        <p:sp>
          <p:nvSpPr>
            <p:cNvPr id="16" name="TextBox 15"/>
            <p:cNvSpPr txBox="1"/>
            <p:nvPr/>
          </p:nvSpPr>
          <p:spPr>
            <a:xfrm flipH="1">
              <a:off x="10406741" y="25454002"/>
              <a:ext cx="4876800" cy="769441"/>
            </a:xfrm>
            <a:prstGeom prst="rect">
              <a:avLst/>
            </a:prstGeom>
            <a:noFill/>
          </p:spPr>
          <p:txBody>
            <a:bodyPr wrap="square" rtlCol="0">
              <a:spAutoFit/>
            </a:bodyPr>
            <a:lstStyle/>
            <a:p>
              <a:pPr algn="ctr"/>
              <a:r>
                <a:rPr lang="en-US" sz="4400" b="1" dirty="0">
                  <a:latin typeface="Kievit SC Offc Pro" charset="0"/>
                  <a:ea typeface="Kievit SC Offc Pro" charset="0"/>
                  <a:cs typeface="Kievit SC Offc Pro" charset="0"/>
                </a:rPr>
                <a:t>Common Illnesses</a:t>
              </a:r>
            </a:p>
          </p:txBody>
        </p:sp>
        <p:sp>
          <p:nvSpPr>
            <p:cNvPr id="17" name="TextBox 16"/>
            <p:cNvSpPr txBox="1"/>
            <p:nvPr/>
          </p:nvSpPr>
          <p:spPr>
            <a:xfrm flipH="1">
              <a:off x="2810689" y="24776893"/>
              <a:ext cx="4828031" cy="1446550"/>
            </a:xfrm>
            <a:prstGeom prst="rect">
              <a:avLst/>
            </a:prstGeom>
            <a:noFill/>
          </p:spPr>
          <p:txBody>
            <a:bodyPr wrap="square" rtlCol="0">
              <a:spAutoFit/>
            </a:bodyPr>
            <a:lstStyle/>
            <a:p>
              <a:pPr algn="ctr"/>
              <a:r>
                <a:rPr lang="en-US" sz="4400" b="1" dirty="0">
                  <a:latin typeface="Kievit SC Offc Pro" charset="0"/>
                  <a:ea typeface="Kievit SC Offc Pro" charset="0"/>
                  <a:cs typeface="Kievit SC Offc Pro" charset="0"/>
                </a:rPr>
                <a:t>Common Medications</a:t>
              </a:r>
            </a:p>
          </p:txBody>
        </p:sp>
        <p:sp>
          <p:nvSpPr>
            <p:cNvPr id="18" name="TextBox 17"/>
            <p:cNvSpPr txBox="1"/>
            <p:nvPr/>
          </p:nvSpPr>
          <p:spPr>
            <a:xfrm>
              <a:off x="25727942" y="24776893"/>
              <a:ext cx="4876800" cy="1446550"/>
            </a:xfrm>
            <a:prstGeom prst="rect">
              <a:avLst/>
            </a:prstGeom>
            <a:noFill/>
          </p:spPr>
          <p:txBody>
            <a:bodyPr wrap="square" rtlCol="0">
              <a:spAutoFit/>
            </a:bodyPr>
            <a:lstStyle/>
            <a:p>
              <a:pPr algn="ctr"/>
              <a:r>
                <a:rPr lang="en-US" sz="4400" b="1" dirty="0">
                  <a:latin typeface="Kievit SC Offc Pro" charset="0"/>
                  <a:ea typeface="Kievit SC Offc Pro" charset="0"/>
                  <a:cs typeface="Kievit SC Offc Pro" charset="0"/>
                </a:rPr>
                <a:t>Frequently Asked Questions</a:t>
              </a:r>
            </a:p>
          </p:txBody>
        </p:sp>
        <p:pic>
          <p:nvPicPr>
            <p:cNvPr id="19" name="Picture 1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406741" y="26350104"/>
              <a:ext cx="4876800" cy="6502400"/>
            </a:xfrm>
            <a:prstGeom prst="rect">
              <a:avLst/>
            </a:prstGeom>
          </p:spPr>
        </p:pic>
        <p:pic>
          <p:nvPicPr>
            <p:cNvPr id="20" name="Picture 1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5727941" y="26350104"/>
              <a:ext cx="4876800" cy="6502400"/>
            </a:xfrm>
            <a:prstGeom prst="rect">
              <a:avLst/>
            </a:prstGeom>
          </p:spPr>
        </p:pic>
        <p:pic>
          <p:nvPicPr>
            <p:cNvPr id="21" name="Picture 20"/>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810691" y="26350104"/>
              <a:ext cx="4828032" cy="6537960"/>
            </a:xfrm>
            <a:prstGeom prst="rect">
              <a:avLst/>
            </a:prstGeom>
          </p:spPr>
        </p:pic>
        <p:pic>
          <p:nvPicPr>
            <p:cNvPr id="22" name="Picture 2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8412740" y="26350104"/>
              <a:ext cx="4876800" cy="6502400"/>
            </a:xfrm>
            <a:prstGeom prst="rect">
              <a:avLst/>
            </a:prstGeom>
          </p:spPr>
        </p:pic>
      </p:grpSp>
      <p:sp>
        <p:nvSpPr>
          <p:cNvPr id="24" name="Rectangle 23"/>
          <p:cNvSpPr/>
          <p:nvPr/>
        </p:nvSpPr>
        <p:spPr>
          <a:xfrm>
            <a:off x="18557114" y="35048776"/>
            <a:ext cx="12570143" cy="4462760"/>
          </a:xfrm>
          <a:prstGeom prst="rect">
            <a:avLst/>
          </a:prstGeom>
        </p:spPr>
        <p:txBody>
          <a:bodyPr wrap="square">
            <a:spAutoFit/>
          </a:bodyPr>
          <a:lstStyle/>
          <a:p>
            <a:r>
              <a:rPr lang="en-US" sz="4400" dirty="0" smtClean="0">
                <a:latin typeface="Minion Pro" charset="0"/>
                <a:ea typeface="Minion Pro" charset="0"/>
                <a:cs typeface="Minion Pro" charset="0"/>
              </a:rPr>
              <a:t>Training will be completed prior to the delivery of the Healthy Host application.</a:t>
            </a:r>
            <a:endParaRPr lang="en-US" sz="4400" dirty="0">
              <a:latin typeface="Minion Pro" charset="0"/>
              <a:ea typeface="Minion Pro" charset="0"/>
              <a:cs typeface="Minion Pro" charset="0"/>
            </a:endParaRPr>
          </a:p>
          <a:p>
            <a:r>
              <a:rPr lang="en-US" sz="2000" dirty="0">
                <a:latin typeface="Minion Pro" charset="0"/>
                <a:ea typeface="Minion Pro" charset="0"/>
                <a:cs typeface="Minion Pro" charset="0"/>
              </a:rPr>
              <a:t/>
            </a:r>
            <a:br>
              <a:rPr lang="en-US" sz="2000" dirty="0">
                <a:latin typeface="Minion Pro" charset="0"/>
                <a:ea typeface="Minion Pro" charset="0"/>
                <a:cs typeface="Minion Pro" charset="0"/>
              </a:rPr>
            </a:br>
            <a:r>
              <a:rPr lang="en-US" sz="4400" dirty="0" smtClean="0">
                <a:latin typeface="Minion Pro" charset="0"/>
                <a:ea typeface="Minion Pro" charset="0"/>
                <a:cs typeface="Minion Pro" charset="0"/>
              </a:rPr>
              <a:t>Additionally, a user </a:t>
            </a:r>
            <a:r>
              <a:rPr lang="en-US" sz="4400" dirty="0">
                <a:latin typeface="Minion Pro" charset="0"/>
                <a:ea typeface="Minion Pro" charset="0"/>
                <a:cs typeface="Minion Pro" charset="0"/>
              </a:rPr>
              <a:t>m</a:t>
            </a:r>
            <a:r>
              <a:rPr lang="en-US" sz="4400" dirty="0" smtClean="0">
                <a:latin typeface="Minion Pro" charset="0"/>
                <a:ea typeface="Minion Pro" charset="0"/>
                <a:cs typeface="Minion Pro" charset="0"/>
              </a:rPr>
              <a:t>anual will be completed to provide supplementary information on application maintenance and revision of content as needed in the future.</a:t>
            </a:r>
            <a:endParaRPr lang="en-US" sz="4400" dirty="0">
              <a:latin typeface="Minion Pro" charset="0"/>
              <a:ea typeface="Minion Pro" charset="0"/>
              <a:cs typeface="Minion Pro" charset="0"/>
            </a:endParaRPr>
          </a:p>
        </p:txBody>
      </p:sp>
      <p:pic>
        <p:nvPicPr>
          <p:cNvPr id="25" name="Picture 24"/>
          <p:cNvPicPr>
            <a:picLocks noChangeAspect="1"/>
          </p:cNvPicPr>
          <p:nvPr/>
        </p:nvPicPr>
        <p:blipFill>
          <a:blip r:embed="rId8"/>
          <a:stretch>
            <a:fillRect/>
          </a:stretch>
        </p:blipFill>
        <p:spPr>
          <a:xfrm>
            <a:off x="1605578" y="35024114"/>
            <a:ext cx="16116366" cy="5532424"/>
          </a:xfrm>
          <a:prstGeom prst="rect">
            <a:avLst/>
          </a:prstGeom>
        </p:spPr>
      </p:pic>
      <p:sp>
        <p:nvSpPr>
          <p:cNvPr id="7" name="Rectangle 6"/>
          <p:cNvSpPr/>
          <p:nvPr/>
        </p:nvSpPr>
        <p:spPr>
          <a:xfrm>
            <a:off x="4220019" y="41648896"/>
            <a:ext cx="26869581" cy="1785104"/>
          </a:xfrm>
          <a:prstGeom prst="rect">
            <a:avLst/>
          </a:prstGeom>
        </p:spPr>
        <p:txBody>
          <a:bodyPr wrap="square">
            <a:spAutoFit/>
          </a:bodyPr>
          <a:lstStyle/>
          <a:p>
            <a:pPr algn="r">
              <a:spcBef>
                <a:spcPct val="50000"/>
              </a:spcBef>
            </a:pPr>
            <a:r>
              <a:rPr lang="en-US" altLang="en-US" sz="4400" b="1" dirty="0" smtClean="0">
                <a:solidFill>
                  <a:srgbClr val="2681BC"/>
                </a:solidFill>
                <a:latin typeface="Kievit SC Offc Pro" charset="0"/>
                <a:ea typeface="Kievit SC Offc Pro" charset="0"/>
                <a:cs typeface="Kievit SC Offc Pro" charset="0"/>
              </a:rPr>
              <a:t>engsl@ucmerced.edu</a:t>
            </a:r>
          </a:p>
          <a:p>
            <a:pPr algn="r">
              <a:spcBef>
                <a:spcPct val="50000"/>
              </a:spcBef>
            </a:pPr>
            <a:r>
              <a:rPr lang="en-US" altLang="en-US" sz="4400" b="1" dirty="0" err="1" smtClean="0">
                <a:solidFill>
                  <a:srgbClr val="2681BC"/>
                </a:solidFill>
                <a:latin typeface="Kievit SC Offc Pro" charset="0"/>
                <a:ea typeface="Kievit SC Offc Pro" charset="0"/>
                <a:cs typeface="Kievit SC Offc Pro" charset="0"/>
              </a:rPr>
              <a:t>engineeringservicelearning.ucmerced.edu</a:t>
            </a:r>
            <a:endParaRPr lang="en-US" altLang="en-US" sz="4400" b="1" dirty="0">
              <a:solidFill>
                <a:srgbClr val="2681BC"/>
              </a:solidFill>
              <a:latin typeface="Kievit SC Offc Pro" charset="0"/>
              <a:ea typeface="Kievit SC Offc Pro" charset="0"/>
              <a:cs typeface="Kievit SC Offc Pro" charset="0"/>
            </a:endParaRPr>
          </a:p>
        </p:txBody>
      </p:sp>
      <p:pic>
        <p:nvPicPr>
          <p:cNvPr id="34" name="Pictur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527986" y="826058"/>
            <a:ext cx="10599270" cy="3051634"/>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079608" y="720462"/>
            <a:ext cx="4107541" cy="3287875"/>
          </a:xfrm>
          <a:prstGeom prst="rect">
            <a:avLst/>
          </a:prstGeom>
        </p:spPr>
      </p:pic>
    </p:spTree>
    <p:extLst>
      <p:ext uri="{BB962C8B-B14F-4D97-AF65-F5344CB8AC3E}">
        <p14:creationId xmlns:p14="http://schemas.microsoft.com/office/powerpoint/2010/main" val="934787485"/>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65"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65"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10380</TotalTime>
  <Words>307</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Calibri</vt:lpstr>
      <vt:lpstr>Kievit SC Offc Pro</vt:lpstr>
      <vt:lpstr>Kievit SC Offc Pro Medium</vt:lpstr>
      <vt:lpstr>Minion Pro</vt:lpstr>
      <vt:lpstr>Times</vt:lpstr>
      <vt:lpstr>Blank</vt:lpstr>
      <vt:lpstr>PowerPoint Presentation</vt:lpstr>
    </vt:vector>
  </TitlesOfParts>
  <Company>LLNL- PAT Art Team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McInnis</dc:creator>
  <cp:lastModifiedBy>Chris Butler</cp:lastModifiedBy>
  <cp:revision>74</cp:revision>
  <cp:lastPrinted>2017-03-20T22:32:54Z</cp:lastPrinted>
  <dcterms:created xsi:type="dcterms:W3CDTF">2003-10-27T22:49:51Z</dcterms:created>
  <dcterms:modified xsi:type="dcterms:W3CDTF">2017-03-28T18:56:37Z</dcterms:modified>
</cp:coreProperties>
</file>