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  <p:sldId id="259" r:id="rId9"/>
    <p:sldId id="260" r:id="rId10"/>
    <p:sldId id="261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A2041-99AD-4FBC-00E6-ADE5D8AE4EB4}" v="1588" dt="2024-11-19T21:35:22.843"/>
    <p1510:client id="{72C1BF8F-CB58-0D5C-94F7-680BD7D0E1D4}" v="732" dt="2024-11-19T22:42:41.921"/>
    <p1510:client id="{ED7B3257-CF45-0785-B1EE-A99F4C9C7565}" v="164" dt="2024-11-19T23:02:18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Dobkowski" userId="S::a.dobkowski.104@studms.ug.edu.pl::c75db41c-2a3e-41cb-a6a5-3b7444c64abe" providerId="AD" clId="Web-{ED7B3257-CF45-0785-B1EE-A99F4C9C7565}"/>
    <pc:docChg chg="modSld">
      <pc:chgData name="Adrian Dobkowski" userId="S::a.dobkowski.104@studms.ug.edu.pl::c75db41c-2a3e-41cb-a6a5-3b7444c64abe" providerId="AD" clId="Web-{ED7B3257-CF45-0785-B1EE-A99F4C9C7565}" dt="2024-11-19T23:02:18.598" v="138" actId="20577"/>
      <pc:docMkLst>
        <pc:docMk/>
      </pc:docMkLst>
      <pc:sldChg chg="modSp">
        <pc:chgData name="Adrian Dobkowski" userId="S::a.dobkowski.104@studms.ug.edu.pl::c75db41c-2a3e-41cb-a6a5-3b7444c64abe" providerId="AD" clId="Web-{ED7B3257-CF45-0785-B1EE-A99F4C9C7565}" dt="2024-11-19T23:00:05.234" v="118"/>
        <pc:sldMkLst>
          <pc:docMk/>
          <pc:sldMk cId="650317164" sldId="256"/>
        </pc:sldMkLst>
        <pc:spChg chg="mod">
          <ac:chgData name="Adrian Dobkowski" userId="S::a.dobkowski.104@studms.ug.edu.pl::c75db41c-2a3e-41cb-a6a5-3b7444c64abe" providerId="AD" clId="Web-{ED7B3257-CF45-0785-B1EE-A99F4C9C7565}" dt="2024-11-19T22:59:05.185" v="112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3:00:05.203" v="117"/>
          <ac:spMkLst>
            <pc:docMk/>
            <pc:sldMk cId="650317164" sldId="256"/>
            <ac:spMk id="3" creationId="{00000000-0000-0000-0000-000000000000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3:00:05.234" v="118"/>
          <ac:spMkLst>
            <pc:docMk/>
            <pc:sldMk cId="650317164" sldId="256"/>
            <ac:spMk id="4" creationId="{92DCA01D-5013-C2D9-046D-A291340EBF89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0:20.406" v="121" actId="20577"/>
        <pc:sldMkLst>
          <pc:docMk/>
          <pc:sldMk cId="962139538" sldId="257"/>
        </pc:sldMkLst>
        <pc:spChg chg="mod">
          <ac:chgData name="Adrian Dobkowski" userId="S::a.dobkowski.104@studms.ug.edu.pl::c75db41c-2a3e-41cb-a6a5-3b7444c64abe" providerId="AD" clId="Web-{ED7B3257-CF45-0785-B1EE-A99F4C9C7565}" dt="2024-11-19T23:00:20.406" v="121" actId="20577"/>
          <ac:spMkLst>
            <pc:docMk/>
            <pc:sldMk cId="962139538" sldId="257"/>
            <ac:spMk id="2" creationId="{751C693E-C52D-7C81-08EA-7451EA2C849F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9:21.420" v="114" actId="20577"/>
          <ac:spMkLst>
            <pc:docMk/>
            <pc:sldMk cId="962139538" sldId="257"/>
            <ac:spMk id="3" creationId="{705462D8-D3A4-C3E8-1E7E-AAE3C6A51838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3:00:12.406" v="120"/>
          <ac:spMkLst>
            <pc:docMk/>
            <pc:sldMk cId="962139538" sldId="257"/>
            <ac:spMk id="4" creationId="{C7BF74B6-2769-0E76-2BC1-AD1FFDB3FD84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1:16.424" v="128" actId="20577"/>
        <pc:sldMkLst>
          <pc:docMk/>
          <pc:sldMk cId="2227017153" sldId="258"/>
        </pc:sldMkLst>
        <pc:spChg chg="mod">
          <ac:chgData name="Adrian Dobkowski" userId="S::a.dobkowski.104@studms.ug.edu.pl::c75db41c-2a3e-41cb-a6a5-3b7444c64abe" providerId="AD" clId="Web-{ED7B3257-CF45-0785-B1EE-A99F4C9C7565}" dt="2024-11-19T23:01:16.424" v="128" actId="20577"/>
          <ac:spMkLst>
            <pc:docMk/>
            <pc:sldMk cId="2227017153" sldId="258"/>
            <ac:spMk id="2" creationId="{9D163023-E436-1D63-6C4A-BA1F709BB724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3:01:08.221" v="127" actId="20577"/>
          <ac:spMkLst>
            <pc:docMk/>
            <pc:sldMk cId="2227017153" sldId="258"/>
            <ac:spMk id="3" creationId="{61F3790F-86EC-1008-C326-B320D6E3B60C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1:25.768" v="130" actId="20577"/>
        <pc:sldMkLst>
          <pc:docMk/>
          <pc:sldMk cId="1010949639" sldId="259"/>
        </pc:sldMkLst>
        <pc:spChg chg="mod">
          <ac:chgData name="Adrian Dobkowski" userId="S::a.dobkowski.104@studms.ug.edu.pl::c75db41c-2a3e-41cb-a6a5-3b7444c64abe" providerId="AD" clId="Web-{ED7B3257-CF45-0785-B1EE-A99F4C9C7565}" dt="2024-11-19T23:01:23.268" v="129" actId="20577"/>
          <ac:spMkLst>
            <pc:docMk/>
            <pc:sldMk cId="1010949639" sldId="259"/>
            <ac:spMk id="2" creationId="{10CA1C94-3B9C-8F21-2263-54C7A1217417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3:01:25.768" v="130" actId="20577"/>
          <ac:spMkLst>
            <pc:docMk/>
            <pc:sldMk cId="1010949639" sldId="259"/>
            <ac:spMk id="3" creationId="{16EFD13C-8A03-13DC-EF7F-D072FC13BCF8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1:35.503" v="132" actId="20577"/>
        <pc:sldMkLst>
          <pc:docMk/>
          <pc:sldMk cId="3134305528" sldId="260"/>
        </pc:sldMkLst>
        <pc:spChg chg="mod">
          <ac:chgData name="Adrian Dobkowski" userId="S::a.dobkowski.104@studms.ug.edu.pl::c75db41c-2a3e-41cb-a6a5-3b7444c64abe" providerId="AD" clId="Web-{ED7B3257-CF45-0785-B1EE-A99F4C9C7565}" dt="2024-11-19T23:01:33.096" v="131" actId="20577"/>
          <ac:spMkLst>
            <pc:docMk/>
            <pc:sldMk cId="3134305528" sldId="260"/>
            <ac:spMk id="2" creationId="{83F84159-D285-173E-5F1B-66D824465739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3:01:35.503" v="132" actId="20577"/>
          <ac:spMkLst>
            <pc:docMk/>
            <pc:sldMk cId="3134305528" sldId="260"/>
            <ac:spMk id="3" creationId="{BA301B03-F38D-4BEC-BBA7-FD7E052ED86E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1:46.362" v="134" actId="20577"/>
        <pc:sldMkLst>
          <pc:docMk/>
          <pc:sldMk cId="488943641" sldId="261"/>
        </pc:sldMkLst>
        <pc:spChg chg="mod">
          <ac:chgData name="Adrian Dobkowski" userId="S::a.dobkowski.104@studms.ug.edu.pl::c75db41c-2a3e-41cb-a6a5-3b7444c64abe" providerId="AD" clId="Web-{ED7B3257-CF45-0785-B1EE-A99F4C9C7565}" dt="2024-11-19T23:01:43.909" v="133" actId="20577"/>
          <ac:spMkLst>
            <pc:docMk/>
            <pc:sldMk cId="488943641" sldId="261"/>
            <ac:spMk id="2" creationId="{CC1ADE4F-C24E-A320-A33E-2938B94C61F5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3:01:46.362" v="134" actId="20577"/>
          <ac:spMkLst>
            <pc:docMk/>
            <pc:sldMk cId="488943641" sldId="261"/>
            <ac:spMk id="3" creationId="{4170B42B-B31A-FC6B-0F4E-02581732D14E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2:58:45.903" v="110" actId="1076"/>
        <pc:sldMkLst>
          <pc:docMk/>
          <pc:sldMk cId="1928410429" sldId="262"/>
        </pc:sldMkLst>
        <pc:spChg chg="mod">
          <ac:chgData name="Adrian Dobkowski" userId="S::a.dobkowski.104@studms.ug.edu.pl::c75db41c-2a3e-41cb-a6a5-3b7444c64abe" providerId="AD" clId="Web-{ED7B3257-CF45-0785-B1EE-A99F4C9C7565}" dt="2024-11-19T22:58:45.903" v="110" actId="1076"/>
          <ac:spMkLst>
            <pc:docMk/>
            <pc:sldMk cId="1928410429" sldId="262"/>
            <ac:spMk id="2" creationId="{E4190C48-8F7F-2641-8E8E-970686C47973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8:14.511" v="100"/>
          <ac:spMkLst>
            <pc:docMk/>
            <pc:sldMk cId="1928410429" sldId="262"/>
            <ac:spMk id="3" creationId="{3C3E2D12-57F5-3830-3CF7-C80C8623C9F1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8:23.340" v="106" actId="20577"/>
          <ac:spMkLst>
            <pc:docMk/>
            <pc:sldMk cId="1928410429" sldId="262"/>
            <ac:spMk id="4" creationId="{677F0613-9B23-C4A5-1C26-F2115456BCBE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8:14.511" v="101"/>
          <ac:spMkLst>
            <pc:docMk/>
            <pc:sldMk cId="1928410429" sldId="262"/>
            <ac:spMk id="5" creationId="{D2996F22-4A33-B796-C13F-89B8E5C0701B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8:14.558" v="103"/>
          <ac:spMkLst>
            <pc:docMk/>
            <pc:sldMk cId="1928410429" sldId="262"/>
            <ac:spMk id="6" creationId="{7325B418-A7AF-60E0-2F4D-2A792FC511A2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2:58:06.652" v="98"/>
        <pc:sldMkLst>
          <pc:docMk/>
          <pc:sldMk cId="2692621032" sldId="263"/>
        </pc:sldMkLst>
        <pc:spChg chg="mod">
          <ac:chgData name="Adrian Dobkowski" userId="S::a.dobkowski.104@studms.ug.edu.pl::c75db41c-2a3e-41cb-a6a5-3b7444c64abe" providerId="AD" clId="Web-{ED7B3257-CF45-0785-B1EE-A99F4C9C7565}" dt="2024-11-19T22:58:06.620" v="96"/>
          <ac:spMkLst>
            <pc:docMk/>
            <pc:sldMk cId="2692621032" sldId="263"/>
            <ac:spMk id="2" creationId="{21191D97-797A-7F85-9164-D1E4FC53FE4C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8:06.620" v="97"/>
          <ac:spMkLst>
            <pc:docMk/>
            <pc:sldMk cId="2692621032" sldId="263"/>
            <ac:spMk id="3" creationId="{908C5A29-1F7A-2464-1C88-7D40EE5FE708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8:06.652" v="98"/>
          <ac:spMkLst>
            <pc:docMk/>
            <pc:sldMk cId="2692621032" sldId="263"/>
            <ac:spMk id="4" creationId="{AF1EA06A-9E3B-C8B2-9B89-42EED5B882C4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0:48.064" v="126" actId="20577"/>
        <pc:sldMkLst>
          <pc:docMk/>
          <pc:sldMk cId="3120101518" sldId="264"/>
        </pc:sldMkLst>
        <pc:spChg chg="mod">
          <ac:chgData name="Adrian Dobkowski" userId="S::a.dobkowski.104@studms.ug.edu.pl::c75db41c-2a3e-41cb-a6a5-3b7444c64abe" providerId="AD" clId="Web-{ED7B3257-CF45-0785-B1EE-A99F4C9C7565}" dt="2024-11-19T23:00:48.064" v="126" actId="20577"/>
          <ac:spMkLst>
            <pc:docMk/>
            <pc:sldMk cId="3120101518" sldId="264"/>
            <ac:spMk id="2" creationId="{C84F648E-742F-0160-3A08-BD9B54D6B981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3:00:36.735" v="122"/>
          <ac:spMkLst>
            <pc:docMk/>
            <pc:sldMk cId="3120101518" sldId="264"/>
            <ac:spMk id="3" creationId="{47BB3F4A-ABF9-946C-BBC8-386F7882D7B3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3:00:36.766" v="123"/>
          <ac:spMkLst>
            <pc:docMk/>
            <pc:sldMk cId="3120101518" sldId="264"/>
            <ac:spMk id="4" creationId="{DE6CF76E-AAA2-8356-D047-6B22D7E6078B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2:59:42.811" v="116" actId="1076"/>
        <pc:sldMkLst>
          <pc:docMk/>
          <pc:sldMk cId="3189469889" sldId="265"/>
        </pc:sldMkLst>
        <pc:spChg chg="mod">
          <ac:chgData name="Adrian Dobkowski" userId="S::a.dobkowski.104@studms.ug.edu.pl::c75db41c-2a3e-41cb-a6a5-3b7444c64abe" providerId="AD" clId="Web-{ED7B3257-CF45-0785-B1EE-A99F4C9C7565}" dt="2024-11-19T22:58:54.044" v="111" actId="20577"/>
          <ac:spMkLst>
            <pc:docMk/>
            <pc:sldMk cId="3189469889" sldId="265"/>
            <ac:spMk id="2" creationId="{A7E19CFB-3B0D-869B-2A17-C22F2E0BB5AF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9:42.811" v="116" actId="1076"/>
          <ac:spMkLst>
            <pc:docMk/>
            <pc:sldMk cId="3189469889" sldId="265"/>
            <ac:spMk id="3" creationId="{C2DDB8EE-7174-107B-A2E3-798C250FC432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7:54.995" v="94"/>
          <ac:spMkLst>
            <pc:docMk/>
            <pc:sldMk cId="3189469889" sldId="265"/>
            <ac:spMk id="4" creationId="{37AE1CAB-C1F2-985A-3FC4-B80CB9F958D0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1:53.660" v="135" actId="20577"/>
        <pc:sldMkLst>
          <pc:docMk/>
          <pc:sldMk cId="3960610646" sldId="266"/>
        </pc:sldMkLst>
        <pc:spChg chg="mod">
          <ac:chgData name="Adrian Dobkowski" userId="S::a.dobkowski.104@studms.ug.edu.pl::c75db41c-2a3e-41cb-a6a5-3b7444c64abe" providerId="AD" clId="Web-{ED7B3257-CF45-0785-B1EE-A99F4C9C7565}" dt="2024-11-19T23:01:53.660" v="135" actId="20577"/>
          <ac:spMkLst>
            <pc:docMk/>
            <pc:sldMk cId="3960610646" sldId="266"/>
            <ac:spMk id="2" creationId="{ED1FCA2B-1565-07A9-C192-7526E700F8F5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5:51.709" v="67"/>
          <ac:spMkLst>
            <pc:docMk/>
            <pc:sldMk cId="3960610646" sldId="266"/>
            <ac:spMk id="3" creationId="{EA2D79E0-6767-135C-8B4D-DCE4599F3BE4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5:51.740" v="68"/>
          <ac:spMkLst>
            <pc:docMk/>
            <pc:sldMk cId="3960610646" sldId="266"/>
            <ac:spMk id="4" creationId="{DCE9EF03-DD04-3C5D-2AFF-14399D3D1C24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2:18.598" v="138" actId="20577"/>
        <pc:sldMkLst>
          <pc:docMk/>
          <pc:sldMk cId="273932444" sldId="267"/>
        </pc:sldMkLst>
        <pc:spChg chg="mod">
          <ac:chgData name="Adrian Dobkowski" userId="S::a.dobkowski.104@studms.ug.edu.pl::c75db41c-2a3e-41cb-a6a5-3b7444c64abe" providerId="AD" clId="Web-{ED7B3257-CF45-0785-B1EE-A99F4C9C7565}" dt="2024-11-19T23:02:18.598" v="138" actId="20577"/>
          <ac:spMkLst>
            <pc:docMk/>
            <pc:sldMk cId="273932444" sldId="267"/>
            <ac:spMk id="2" creationId="{E509697B-6720-37AC-E514-9BD524BF96F9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6:10.179" v="76"/>
          <ac:spMkLst>
            <pc:docMk/>
            <pc:sldMk cId="273932444" sldId="267"/>
            <ac:spMk id="3" creationId="{3FE9744B-8CB4-8AEA-B3FF-2A56F9052906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2:06.394" v="136" actId="20577"/>
        <pc:sldMkLst>
          <pc:docMk/>
          <pc:sldMk cId="182666287" sldId="268"/>
        </pc:sldMkLst>
        <pc:spChg chg="mod">
          <ac:chgData name="Adrian Dobkowski" userId="S::a.dobkowski.104@studms.ug.edu.pl::c75db41c-2a3e-41cb-a6a5-3b7444c64abe" providerId="AD" clId="Web-{ED7B3257-CF45-0785-B1EE-A99F4C9C7565}" dt="2024-11-19T23:02:06.394" v="136" actId="20577"/>
          <ac:spMkLst>
            <pc:docMk/>
            <pc:sldMk cId="182666287" sldId="268"/>
            <ac:spMk id="2" creationId="{73D6D4DF-DC30-D6A9-1C17-71B81199A490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5:58.772" v="70"/>
          <ac:spMkLst>
            <pc:docMk/>
            <pc:sldMk cId="182666287" sldId="268"/>
            <ac:spMk id="3" creationId="{710666EB-2197-6A37-820B-CD133229ED3E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5:58.788" v="71"/>
          <ac:spMkLst>
            <pc:docMk/>
            <pc:sldMk cId="182666287" sldId="268"/>
            <ac:spMk id="4" creationId="{3633947F-B632-DD17-C22A-9407C0EDDEA0}"/>
          </ac:spMkLst>
        </pc:spChg>
      </pc:sldChg>
      <pc:sldChg chg="modSp">
        <pc:chgData name="Adrian Dobkowski" userId="S::a.dobkowski.104@studms.ug.edu.pl::c75db41c-2a3e-41cb-a6a5-3b7444c64abe" providerId="AD" clId="Web-{ED7B3257-CF45-0785-B1EE-A99F4C9C7565}" dt="2024-11-19T23:02:12.551" v="137" actId="20577"/>
        <pc:sldMkLst>
          <pc:docMk/>
          <pc:sldMk cId="580937703" sldId="269"/>
        </pc:sldMkLst>
        <pc:spChg chg="mod">
          <ac:chgData name="Adrian Dobkowski" userId="S::a.dobkowski.104@studms.ug.edu.pl::c75db41c-2a3e-41cb-a6a5-3b7444c64abe" providerId="AD" clId="Web-{ED7B3257-CF45-0785-B1EE-A99F4C9C7565}" dt="2024-11-19T23:02:12.551" v="137" actId="20577"/>
          <ac:spMkLst>
            <pc:docMk/>
            <pc:sldMk cId="580937703" sldId="269"/>
            <ac:spMk id="2" creationId="{6EA70806-4F16-A1BB-9D31-E2D633D85B56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6:04.475" v="73"/>
          <ac:spMkLst>
            <pc:docMk/>
            <pc:sldMk cId="580937703" sldId="269"/>
            <ac:spMk id="3" creationId="{8CD2E885-6666-D576-C84F-8FD0512B03B0}"/>
          </ac:spMkLst>
        </pc:spChg>
        <pc:spChg chg="mod">
          <ac:chgData name="Adrian Dobkowski" userId="S::a.dobkowski.104@studms.ug.edu.pl::c75db41c-2a3e-41cb-a6a5-3b7444c64abe" providerId="AD" clId="Web-{ED7B3257-CF45-0785-B1EE-A99F4C9C7565}" dt="2024-11-19T22:56:04.507" v="74"/>
          <ac:spMkLst>
            <pc:docMk/>
            <pc:sldMk cId="580937703" sldId="269"/>
            <ac:spMk id="4" creationId="{998C184C-5B66-20E1-6AA1-9BBE56C50272}"/>
          </ac:spMkLst>
        </pc:spChg>
      </pc:sldChg>
    </pc:docChg>
  </pc:docChgLst>
  <pc:docChgLst>
    <pc:chgData name="Adrian Dobkowski" userId="S::a.dobkowski.104@studms.ug.edu.pl::c75db41c-2a3e-41cb-a6a5-3b7444c64abe" providerId="AD" clId="Web-{92E2E389-4433-2BA1-B59D-145A86397990}"/>
    <pc:docChg chg="addSld modSld addMainMaster delMainMaster">
      <pc:chgData name="Adrian Dobkowski" userId="S::a.dobkowski.104@studms.ug.edu.pl::c75db41c-2a3e-41cb-a6a5-3b7444c64abe" providerId="AD" clId="Web-{92E2E389-4433-2BA1-B59D-145A86397990}" dt="2024-11-06T00:08:58.825" v="879" actId="1076"/>
      <pc:docMkLst>
        <pc:docMk/>
      </pc:docMkLst>
      <pc:sldChg chg="modSp mod modClrScheme chgLayout">
        <pc:chgData name="Adrian Dobkowski" userId="S::a.dobkowski.104@studms.ug.edu.pl::c75db41c-2a3e-41cb-a6a5-3b7444c64abe" providerId="AD" clId="Web-{92E2E389-4433-2BA1-B59D-145A86397990}" dt="2024-11-06T00:08:39.574" v="878"/>
        <pc:sldMkLst>
          <pc:docMk/>
          <pc:sldMk cId="650317164" sldId="256"/>
        </pc:sldMkLst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650317164" sldId="256"/>
            <ac:spMk id="3" creationId="{00000000-0000-0000-0000-000000000000}"/>
          </ac:spMkLst>
        </pc:spChg>
      </pc:sldChg>
      <pc:sldChg chg="modSp new mod modClrScheme chgLayout">
        <pc:chgData name="Adrian Dobkowski" userId="S::a.dobkowski.104@studms.ug.edu.pl::c75db41c-2a3e-41cb-a6a5-3b7444c64abe" providerId="AD" clId="Web-{92E2E389-4433-2BA1-B59D-145A86397990}" dt="2024-11-06T00:08:39.574" v="878"/>
        <pc:sldMkLst>
          <pc:docMk/>
          <pc:sldMk cId="962139538" sldId="257"/>
        </pc:sldMkLst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962139538" sldId="257"/>
            <ac:spMk id="2" creationId="{751C693E-C52D-7C81-08EA-7451EA2C849F}"/>
          </ac:spMkLst>
        </pc:spChg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962139538" sldId="257"/>
            <ac:spMk id="3" creationId="{705462D8-D3A4-C3E8-1E7E-AAE3C6A51838}"/>
          </ac:spMkLst>
        </pc:spChg>
      </pc:sldChg>
      <pc:sldChg chg="modSp new mod modClrScheme chgLayout">
        <pc:chgData name="Adrian Dobkowski" userId="S::a.dobkowski.104@studms.ug.edu.pl::c75db41c-2a3e-41cb-a6a5-3b7444c64abe" providerId="AD" clId="Web-{92E2E389-4433-2BA1-B59D-145A86397990}" dt="2024-11-06T00:08:39.574" v="878"/>
        <pc:sldMkLst>
          <pc:docMk/>
          <pc:sldMk cId="2227017153" sldId="258"/>
        </pc:sldMkLst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2227017153" sldId="258"/>
            <ac:spMk id="2" creationId="{9D163023-E436-1D63-6C4A-BA1F709BB724}"/>
          </ac:spMkLst>
        </pc:spChg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2227017153" sldId="258"/>
            <ac:spMk id="3" creationId="{61F3790F-86EC-1008-C326-B320D6E3B60C}"/>
          </ac:spMkLst>
        </pc:spChg>
      </pc:sldChg>
      <pc:sldChg chg="modSp new mod modClrScheme chgLayout">
        <pc:chgData name="Adrian Dobkowski" userId="S::a.dobkowski.104@studms.ug.edu.pl::c75db41c-2a3e-41cb-a6a5-3b7444c64abe" providerId="AD" clId="Web-{92E2E389-4433-2BA1-B59D-145A86397990}" dt="2024-11-06T00:08:39.574" v="878"/>
        <pc:sldMkLst>
          <pc:docMk/>
          <pc:sldMk cId="1010949639" sldId="259"/>
        </pc:sldMkLst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1010949639" sldId="259"/>
            <ac:spMk id="2" creationId="{10CA1C94-3B9C-8F21-2263-54C7A1217417}"/>
          </ac:spMkLst>
        </pc:spChg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1010949639" sldId="259"/>
            <ac:spMk id="3" creationId="{16EFD13C-8A03-13DC-EF7F-D072FC13BCF8}"/>
          </ac:spMkLst>
        </pc:spChg>
      </pc:sldChg>
      <pc:sldChg chg="modSp new mod modClrScheme chgLayout">
        <pc:chgData name="Adrian Dobkowski" userId="S::a.dobkowski.104@studms.ug.edu.pl::c75db41c-2a3e-41cb-a6a5-3b7444c64abe" providerId="AD" clId="Web-{92E2E389-4433-2BA1-B59D-145A86397990}" dt="2024-11-06T00:08:58.825" v="879" actId="1076"/>
        <pc:sldMkLst>
          <pc:docMk/>
          <pc:sldMk cId="3134305528" sldId="260"/>
        </pc:sldMkLst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3134305528" sldId="260"/>
            <ac:spMk id="2" creationId="{83F84159-D285-173E-5F1B-66D824465739}"/>
          </ac:spMkLst>
        </pc:spChg>
        <pc:spChg chg="mod ord">
          <ac:chgData name="Adrian Dobkowski" userId="S::a.dobkowski.104@studms.ug.edu.pl::c75db41c-2a3e-41cb-a6a5-3b7444c64abe" providerId="AD" clId="Web-{92E2E389-4433-2BA1-B59D-145A86397990}" dt="2024-11-06T00:08:58.825" v="879" actId="1076"/>
          <ac:spMkLst>
            <pc:docMk/>
            <pc:sldMk cId="3134305528" sldId="260"/>
            <ac:spMk id="3" creationId="{BA301B03-F38D-4BEC-BBA7-FD7E052ED86E}"/>
          </ac:spMkLst>
        </pc:spChg>
      </pc:sldChg>
      <pc:sldChg chg="modSp new mod modClrScheme chgLayout">
        <pc:chgData name="Adrian Dobkowski" userId="S::a.dobkowski.104@studms.ug.edu.pl::c75db41c-2a3e-41cb-a6a5-3b7444c64abe" providerId="AD" clId="Web-{92E2E389-4433-2BA1-B59D-145A86397990}" dt="2024-11-06T00:08:39.574" v="878"/>
        <pc:sldMkLst>
          <pc:docMk/>
          <pc:sldMk cId="488943641" sldId="261"/>
        </pc:sldMkLst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488943641" sldId="261"/>
            <ac:spMk id="2" creationId="{CC1ADE4F-C24E-A320-A33E-2938B94C61F5}"/>
          </ac:spMkLst>
        </pc:spChg>
        <pc:spChg chg="mod ord">
          <ac:chgData name="Adrian Dobkowski" userId="S::a.dobkowski.104@studms.ug.edu.pl::c75db41c-2a3e-41cb-a6a5-3b7444c64abe" providerId="AD" clId="Web-{92E2E389-4433-2BA1-B59D-145A86397990}" dt="2024-11-06T00:08:39.574" v="878"/>
          <ac:spMkLst>
            <pc:docMk/>
            <pc:sldMk cId="488943641" sldId="261"/>
            <ac:spMk id="3" creationId="{4170B42B-B31A-FC6B-0F4E-02581732D14E}"/>
          </ac:spMkLst>
        </pc:spChg>
      </pc:sldChg>
      <pc:sldMasterChg chg="add del addSldLayout delSldLayout">
        <pc:chgData name="Adrian Dobkowski" userId="S::a.dobkowski.104@studms.ug.edu.pl::c75db41c-2a3e-41cb-a6a5-3b7444c64abe" providerId="AD" clId="Web-{92E2E389-4433-2BA1-B59D-145A86397990}" dt="2024-11-06T00:08:39.574" v="878"/>
        <pc:sldMasterMkLst>
          <pc:docMk/>
          <pc:sldMasterMk cId="3926633689" sldId="2147483648"/>
        </pc:sldMasterMkLst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3391757436" sldId="2147483649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967380084" sldId="2147483650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13234121" sldId="2147483651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3883036252" sldId="2147483652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961808292" sldId="2147483653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1544797292" sldId="2147483654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1850839136" sldId="2147483655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2715530444" sldId="2147483656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3024906009" sldId="2147483657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2454508176" sldId="2147483658"/>
          </pc:sldLayoutMkLst>
        </pc:sldLayoutChg>
        <pc:sldLayoutChg chg="add del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8:39.574" v="878"/>
        <pc:sldMasterMkLst>
          <pc:docMk/>
          <pc:sldMasterMk cId="661259595" sldId="2147483660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3110515959" sldId="214748366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3423655569" sldId="214748366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4153087657" sldId="214748366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2508422022" sldId="214748366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3056182931" sldId="214748366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3109197225" sldId="214748366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3914050682" sldId="214748366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2937024332" sldId="214748366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1007963791" sldId="214748366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430123807" sldId="214748367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9.574" v="878"/>
          <pc:sldLayoutMkLst>
            <pc:docMk/>
            <pc:sldMasterMk cId="661259595" sldId="2147483660"/>
            <pc:sldLayoutMk cId="4211593557" sldId="2147483671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8:12.073" v="862"/>
        <pc:sldMasterMkLst>
          <pc:docMk/>
          <pc:sldMasterMk cId="1553277544" sldId="2147483660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1886318879" sldId="214748366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822566" sldId="214748366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1306872968" sldId="214748366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2306174045" sldId="214748366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2944938964" sldId="214748366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1261561377" sldId="214748366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297959963" sldId="214748366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2518200868" sldId="214748366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184975512" sldId="214748366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3957695322" sldId="214748367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12.073" v="862"/>
          <pc:sldLayoutMkLst>
            <pc:docMk/>
            <pc:sldMasterMk cId="1553277544" sldId="2147483660"/>
            <pc:sldLayoutMk cId="2539446551" sldId="2147483671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7:42.463" v="860"/>
        <pc:sldMasterMkLst>
          <pc:docMk/>
          <pc:sldMasterMk cId="3802706444" sldId="2147483660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945804851" sldId="214748366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830249694" sldId="214748366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2792047277" sldId="214748366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815300378" sldId="214748366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3235841273" sldId="214748366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211530374" sldId="214748366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931730905" sldId="214748366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3122125446" sldId="214748366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3441569386" sldId="214748366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1764837555" sldId="214748367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42.463" v="860"/>
          <pc:sldLayoutMkLst>
            <pc:docMk/>
            <pc:sldMasterMk cId="3802706444" sldId="2147483660"/>
            <pc:sldLayoutMk cId="2221328588" sldId="2147483671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7:38.728" v="859"/>
        <pc:sldMasterMkLst>
          <pc:docMk/>
          <pc:sldMasterMk cId="2010650134" sldId="2147483672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2869318417" sldId="214748367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1343111277" sldId="214748367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3566681156" sldId="214748367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1474677898" sldId="214748367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1845608832" sldId="214748367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4038647703" sldId="214748367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1092092690" sldId="214748367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2693510847" sldId="214748368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3378621570" sldId="214748368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3391579506" sldId="214748368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7:38.728" v="859"/>
          <pc:sldLayoutMkLst>
            <pc:docMk/>
            <pc:sldMasterMk cId="2010650134" sldId="2147483672"/>
            <pc:sldLayoutMk cId="1626254141" sldId="2147483683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8:38.558" v="877"/>
        <pc:sldMasterMkLst>
          <pc:docMk/>
          <pc:sldMasterMk cId="3877278266" sldId="2147483672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1125500143" sldId="214748367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3904024884" sldId="214748367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1149904129" sldId="214748367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1423320001" sldId="214748367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1997832285" sldId="214748367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3868288286" sldId="214748367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2639626466" sldId="214748367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4058510829" sldId="214748368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1511385935" sldId="214748368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1665946909" sldId="214748368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8.558" v="877"/>
          <pc:sldLayoutMkLst>
            <pc:docMk/>
            <pc:sldMasterMk cId="3877278266" sldId="2147483672"/>
            <pc:sldLayoutMk cId="1123228471" sldId="2147483683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8:37.574" v="876"/>
        <pc:sldMasterMkLst>
          <pc:docMk/>
          <pc:sldMasterMk cId="3489348389" sldId="2147483684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3528199593" sldId="214748368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1148048197" sldId="214748368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88033609" sldId="214748368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4185124180" sldId="214748368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141947012" sldId="214748368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3798940693" sldId="214748369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3846601821" sldId="214748369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3000836919" sldId="214748369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3512697273" sldId="214748369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3249647381" sldId="214748369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7.574" v="876"/>
          <pc:sldLayoutMkLst>
            <pc:docMk/>
            <pc:sldMasterMk cId="3489348389" sldId="2147483684"/>
            <pc:sldLayoutMk cId="743241648" sldId="2147483695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8:36.246" v="875"/>
        <pc:sldMasterMkLst>
          <pc:docMk/>
          <pc:sldMasterMk cId="1584694599" sldId="2147483696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693837408" sldId="214748369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2667803213" sldId="214748369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397894262" sldId="214748369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2797708925" sldId="214748370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2092919682" sldId="214748370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4196101013" sldId="214748370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1058946100" sldId="214748370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4270440555" sldId="214748370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737559128" sldId="214748370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681256841" sldId="214748370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6.246" v="875"/>
          <pc:sldLayoutMkLst>
            <pc:docMk/>
            <pc:sldMasterMk cId="1584694599" sldId="2147483696"/>
            <pc:sldLayoutMk cId="2139878335" sldId="2147483707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8:35.543" v="874"/>
        <pc:sldMasterMkLst>
          <pc:docMk/>
          <pc:sldMasterMk cId="2750593929" sldId="2147483708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110629487" sldId="214748370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1882827209" sldId="214748371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604745320" sldId="214748371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397994649" sldId="214748371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3966683765" sldId="214748371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2265978792" sldId="214748371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2239976768" sldId="214748371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3192393930" sldId="214748371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3591176200" sldId="214748371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3160241638" sldId="214748371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5.543" v="874"/>
          <pc:sldLayoutMkLst>
            <pc:docMk/>
            <pc:sldMasterMk cId="2750593929" sldId="2147483708"/>
            <pc:sldLayoutMk cId="864837946" sldId="2147483719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8:34.761" v="873"/>
        <pc:sldMasterMkLst>
          <pc:docMk/>
          <pc:sldMasterMk cId="3342493889" sldId="2147483720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2935125778" sldId="214748372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2711939399" sldId="214748372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3927775747" sldId="214748372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1898661105" sldId="214748372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2160257373" sldId="214748372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1798569544" sldId="214748372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197181934" sldId="214748372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2790960725" sldId="214748372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1870316435" sldId="214748372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3723609731" sldId="214748373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4.761" v="873"/>
          <pc:sldLayoutMkLst>
            <pc:docMk/>
            <pc:sldMasterMk cId="3342493889" sldId="2147483720"/>
            <pc:sldLayoutMk cId="683311886" sldId="2147483731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8:33.933" v="872"/>
        <pc:sldMasterMkLst>
          <pc:docMk/>
          <pc:sldMasterMk cId="3990839113" sldId="2147483732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2701579321" sldId="214748373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3395950128" sldId="214748373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2107690609" sldId="214748373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3896814722" sldId="214748373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2472547998" sldId="214748373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2564032922" sldId="214748373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343048251" sldId="214748373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690254642" sldId="214748374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692151241" sldId="214748374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2143502221" sldId="214748374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933" v="872"/>
          <pc:sldLayoutMkLst>
            <pc:docMk/>
            <pc:sldMasterMk cId="3990839113" sldId="2147483732"/>
            <pc:sldLayoutMk cId="661107100" sldId="2147483743"/>
          </pc:sldLayoutMkLst>
        </pc:sldLayoutChg>
      </pc:sldMasterChg>
      <pc:sldMasterChg chg="add del addSldLayout delSldLayout modSldLayout">
        <pc:chgData name="Adrian Dobkowski" userId="S::a.dobkowski.104@studms.ug.edu.pl::c75db41c-2a3e-41cb-a6a5-3b7444c64abe" providerId="AD" clId="Web-{92E2E389-4433-2BA1-B59D-145A86397990}" dt="2024-11-06T00:08:33.183" v="871"/>
        <pc:sldMasterMkLst>
          <pc:docMk/>
          <pc:sldMasterMk cId="2340137453" sldId="2147483744"/>
        </pc:sldMasterMkLst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1173232740" sldId="2147483745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534188180" sldId="2147483746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2873807391" sldId="2147483747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2022536685" sldId="2147483748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3456901241" sldId="2147483749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218532544" sldId="2147483750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3375121315" sldId="2147483751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2245495124" sldId="2147483752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412549510" sldId="2147483753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1996723256" sldId="2147483754"/>
          </pc:sldLayoutMkLst>
        </pc:sldLayoutChg>
        <pc:sldLayoutChg chg="add del mod replId">
          <pc:chgData name="Adrian Dobkowski" userId="S::a.dobkowski.104@studms.ug.edu.pl::c75db41c-2a3e-41cb-a6a5-3b7444c64abe" providerId="AD" clId="Web-{92E2E389-4433-2BA1-B59D-145A86397990}" dt="2024-11-06T00:08:33.183" v="871"/>
          <pc:sldLayoutMkLst>
            <pc:docMk/>
            <pc:sldMasterMk cId="2340137453" sldId="2147483744"/>
            <pc:sldLayoutMk cId="726045521" sldId="2147483755"/>
          </pc:sldLayoutMkLst>
        </pc:sldLayoutChg>
      </pc:sldMasterChg>
    </pc:docChg>
  </pc:docChgLst>
  <pc:docChgLst>
    <pc:chgData name="Adrian Dobkowski" userId="S::a.dobkowski.104@studms.ug.edu.pl::c75db41c-2a3e-41cb-a6a5-3b7444c64abe" providerId="AD" clId="Web-{72C1BF8F-CB58-0D5C-94F7-680BD7D0E1D4}"/>
    <pc:docChg chg="addSld modSld sldOrd">
      <pc:chgData name="Adrian Dobkowski" userId="S::a.dobkowski.104@studms.ug.edu.pl::c75db41c-2a3e-41cb-a6a5-3b7444c64abe" providerId="AD" clId="Web-{72C1BF8F-CB58-0D5C-94F7-680BD7D0E1D4}" dt="2024-11-19T22:42:41.593" v="447" actId="20577"/>
      <pc:docMkLst>
        <pc:docMk/>
      </pc:docMkLst>
      <pc:sldChg chg="modSp">
        <pc:chgData name="Adrian Dobkowski" userId="S::a.dobkowski.104@studms.ug.edu.pl::c75db41c-2a3e-41cb-a6a5-3b7444c64abe" providerId="AD" clId="Web-{72C1BF8F-CB58-0D5C-94F7-680BD7D0E1D4}" dt="2024-11-19T21:49:53.435" v="86" actId="20577"/>
        <pc:sldMkLst>
          <pc:docMk/>
          <pc:sldMk cId="650317164" sldId="256"/>
        </pc:sldMkLst>
        <pc:spChg chg="mod">
          <ac:chgData name="Adrian Dobkowski" userId="S::a.dobkowski.104@studms.ug.edu.pl::c75db41c-2a3e-41cb-a6a5-3b7444c64abe" providerId="AD" clId="Web-{72C1BF8F-CB58-0D5C-94F7-680BD7D0E1D4}" dt="2024-11-19T21:49:53.435" v="86" actId="20577"/>
          <ac:spMkLst>
            <pc:docMk/>
            <pc:sldMk cId="650317164" sldId="256"/>
            <ac:spMk id="4" creationId="{92DCA01D-5013-C2D9-046D-A291340EBF89}"/>
          </ac:spMkLst>
        </pc:spChg>
      </pc:sldChg>
      <pc:sldChg chg="modSp">
        <pc:chgData name="Adrian Dobkowski" userId="S::a.dobkowski.104@studms.ug.edu.pl::c75db41c-2a3e-41cb-a6a5-3b7444c64abe" providerId="AD" clId="Web-{72C1BF8F-CB58-0D5C-94F7-680BD7D0E1D4}" dt="2024-11-19T21:50:00.826" v="95" actId="20577"/>
        <pc:sldMkLst>
          <pc:docMk/>
          <pc:sldMk cId="962139538" sldId="257"/>
        </pc:sldMkLst>
        <pc:spChg chg="mod">
          <ac:chgData name="Adrian Dobkowski" userId="S::a.dobkowski.104@studms.ug.edu.pl::c75db41c-2a3e-41cb-a6a5-3b7444c64abe" providerId="AD" clId="Web-{72C1BF8F-CB58-0D5C-94F7-680BD7D0E1D4}" dt="2024-11-19T21:50:00.826" v="95" actId="20577"/>
          <ac:spMkLst>
            <pc:docMk/>
            <pc:sldMk cId="962139538" sldId="257"/>
            <ac:spMk id="4" creationId="{C7BF74B6-2769-0E76-2BC1-AD1FFDB3FD84}"/>
          </ac:spMkLst>
        </pc:spChg>
      </pc:sldChg>
      <pc:sldChg chg="addSp modSp">
        <pc:chgData name="Adrian Dobkowski" userId="S::a.dobkowski.104@studms.ug.edu.pl::c75db41c-2a3e-41cb-a6a5-3b7444c64abe" providerId="AD" clId="Web-{72C1BF8F-CB58-0D5C-94F7-680BD7D0E1D4}" dt="2024-11-19T21:46:42.177" v="59" actId="1076"/>
        <pc:sldMkLst>
          <pc:docMk/>
          <pc:sldMk cId="1928410429" sldId="262"/>
        </pc:sldMkLst>
        <pc:spChg chg="mod">
          <ac:chgData name="Adrian Dobkowski" userId="S::a.dobkowski.104@studms.ug.edu.pl::c75db41c-2a3e-41cb-a6a5-3b7444c64abe" providerId="AD" clId="Web-{72C1BF8F-CB58-0D5C-94F7-680BD7D0E1D4}" dt="2024-11-19T21:45:32.769" v="25" actId="20577"/>
          <ac:spMkLst>
            <pc:docMk/>
            <pc:sldMk cId="1928410429" sldId="262"/>
            <ac:spMk id="3" creationId="{3C3E2D12-57F5-3830-3CF7-C80C8623C9F1}"/>
          </ac:spMkLst>
        </pc:spChg>
        <pc:spChg chg="add mod">
          <ac:chgData name="Adrian Dobkowski" userId="S::a.dobkowski.104@studms.ug.edu.pl::c75db41c-2a3e-41cb-a6a5-3b7444c64abe" providerId="AD" clId="Web-{72C1BF8F-CB58-0D5C-94F7-680BD7D0E1D4}" dt="2024-11-19T21:46:42.177" v="59" actId="1076"/>
          <ac:spMkLst>
            <pc:docMk/>
            <pc:sldMk cId="1928410429" sldId="262"/>
            <ac:spMk id="4" creationId="{677F0613-9B23-C4A5-1C26-F2115456BCBE}"/>
          </ac:spMkLst>
        </pc:spChg>
        <pc:spChg chg="mod">
          <ac:chgData name="Adrian Dobkowski" userId="S::a.dobkowski.104@studms.ug.edu.pl::c75db41c-2a3e-41cb-a6a5-3b7444c64abe" providerId="AD" clId="Web-{72C1BF8F-CB58-0D5C-94F7-680BD7D0E1D4}" dt="2024-11-19T21:46:30.068" v="53" actId="20577"/>
          <ac:spMkLst>
            <pc:docMk/>
            <pc:sldMk cId="1928410429" sldId="262"/>
            <ac:spMk id="5" creationId="{D2996F22-4A33-B796-C13F-89B8E5C0701B}"/>
          </ac:spMkLst>
        </pc:spChg>
        <pc:spChg chg="add mod">
          <ac:chgData name="Adrian Dobkowski" userId="S::a.dobkowski.104@studms.ug.edu.pl::c75db41c-2a3e-41cb-a6a5-3b7444c64abe" providerId="AD" clId="Web-{72C1BF8F-CB58-0D5C-94F7-680BD7D0E1D4}" dt="2024-11-19T21:46:38.521" v="58" actId="1076"/>
          <ac:spMkLst>
            <pc:docMk/>
            <pc:sldMk cId="1928410429" sldId="262"/>
            <ac:spMk id="6" creationId="{7325B418-A7AF-60E0-2F4D-2A792FC511A2}"/>
          </ac:spMkLst>
        </pc:spChg>
      </pc:sldChg>
      <pc:sldChg chg="modSp">
        <pc:chgData name="Adrian Dobkowski" userId="S::a.dobkowski.104@studms.ug.edu.pl::c75db41c-2a3e-41cb-a6a5-3b7444c64abe" providerId="AD" clId="Web-{72C1BF8F-CB58-0D5C-94F7-680BD7D0E1D4}" dt="2024-11-19T21:47:38.413" v="70" actId="20577"/>
        <pc:sldMkLst>
          <pc:docMk/>
          <pc:sldMk cId="2692621032" sldId="263"/>
        </pc:sldMkLst>
        <pc:spChg chg="mod">
          <ac:chgData name="Adrian Dobkowski" userId="S::a.dobkowski.104@studms.ug.edu.pl::c75db41c-2a3e-41cb-a6a5-3b7444c64abe" providerId="AD" clId="Web-{72C1BF8F-CB58-0D5C-94F7-680BD7D0E1D4}" dt="2024-11-19T21:47:38.413" v="70" actId="20577"/>
          <ac:spMkLst>
            <pc:docMk/>
            <pc:sldMk cId="2692621032" sldId="263"/>
            <ac:spMk id="4" creationId="{AF1EA06A-9E3B-C8B2-9B89-42EED5B882C4}"/>
          </ac:spMkLst>
        </pc:spChg>
      </pc:sldChg>
      <pc:sldChg chg="modSp">
        <pc:chgData name="Adrian Dobkowski" userId="S::a.dobkowski.104@studms.ug.edu.pl::c75db41c-2a3e-41cb-a6a5-3b7444c64abe" providerId="AD" clId="Web-{72C1BF8F-CB58-0D5C-94F7-680BD7D0E1D4}" dt="2024-11-19T21:54:03.257" v="123" actId="20577"/>
        <pc:sldMkLst>
          <pc:docMk/>
          <pc:sldMk cId="3120101518" sldId="264"/>
        </pc:sldMkLst>
        <pc:spChg chg="mod">
          <ac:chgData name="Adrian Dobkowski" userId="S::a.dobkowski.104@studms.ug.edu.pl::c75db41c-2a3e-41cb-a6a5-3b7444c64abe" providerId="AD" clId="Web-{72C1BF8F-CB58-0D5C-94F7-680BD7D0E1D4}" dt="2024-11-19T21:54:03.257" v="123" actId="20577"/>
          <ac:spMkLst>
            <pc:docMk/>
            <pc:sldMk cId="3120101518" sldId="264"/>
            <ac:spMk id="4" creationId="{DE6CF76E-AAA2-8356-D047-6B22D7E6078B}"/>
          </ac:spMkLst>
        </pc:spChg>
      </pc:sldChg>
      <pc:sldChg chg="modSp">
        <pc:chgData name="Adrian Dobkowski" userId="S::a.dobkowski.104@studms.ug.edu.pl::c75db41c-2a3e-41cb-a6a5-3b7444c64abe" providerId="AD" clId="Web-{72C1BF8F-CB58-0D5C-94F7-680BD7D0E1D4}" dt="2024-11-19T21:51:37.907" v="105" actId="20577"/>
        <pc:sldMkLst>
          <pc:docMk/>
          <pc:sldMk cId="3189469889" sldId="265"/>
        </pc:sldMkLst>
        <pc:spChg chg="mod">
          <ac:chgData name="Adrian Dobkowski" userId="S::a.dobkowski.104@studms.ug.edu.pl::c75db41c-2a3e-41cb-a6a5-3b7444c64abe" providerId="AD" clId="Web-{72C1BF8F-CB58-0D5C-94F7-680BD7D0E1D4}" dt="2024-11-19T21:48:48.244" v="74" actId="20577"/>
          <ac:spMkLst>
            <pc:docMk/>
            <pc:sldMk cId="3189469889" sldId="265"/>
            <ac:spMk id="3" creationId="{C2DDB8EE-7174-107B-A2E3-798C250FC432}"/>
          </ac:spMkLst>
        </pc:spChg>
        <pc:spChg chg="mod">
          <ac:chgData name="Adrian Dobkowski" userId="S::a.dobkowski.104@studms.ug.edu.pl::c75db41c-2a3e-41cb-a6a5-3b7444c64abe" providerId="AD" clId="Web-{72C1BF8F-CB58-0D5C-94F7-680BD7D0E1D4}" dt="2024-11-19T21:51:37.907" v="105" actId="20577"/>
          <ac:spMkLst>
            <pc:docMk/>
            <pc:sldMk cId="3189469889" sldId="265"/>
            <ac:spMk id="4" creationId="{37AE1CAB-C1F2-985A-3FC4-B80CB9F958D0}"/>
          </ac:spMkLst>
        </pc:spChg>
      </pc:sldChg>
      <pc:sldChg chg="addSp modSp new ord">
        <pc:chgData name="Adrian Dobkowski" userId="S::a.dobkowski.104@studms.ug.edu.pl::c75db41c-2a3e-41cb-a6a5-3b7444c64abe" providerId="AD" clId="Web-{72C1BF8F-CB58-0D5C-94F7-680BD7D0E1D4}" dt="2024-11-19T22:32:57.976" v="217" actId="20577"/>
        <pc:sldMkLst>
          <pc:docMk/>
          <pc:sldMk cId="3960610646" sldId="266"/>
        </pc:sldMkLst>
        <pc:spChg chg="mod">
          <ac:chgData name="Adrian Dobkowski" userId="S::a.dobkowski.104@studms.ug.edu.pl::c75db41c-2a3e-41cb-a6a5-3b7444c64abe" providerId="AD" clId="Web-{72C1BF8F-CB58-0D5C-94F7-680BD7D0E1D4}" dt="2024-11-19T21:56:08.386" v="130" actId="20577"/>
          <ac:spMkLst>
            <pc:docMk/>
            <pc:sldMk cId="3960610646" sldId="266"/>
            <ac:spMk id="2" creationId="{ED1FCA2B-1565-07A9-C192-7526E700F8F5}"/>
          </ac:spMkLst>
        </pc:spChg>
        <pc:spChg chg="mod">
          <ac:chgData name="Adrian Dobkowski" userId="S::a.dobkowski.104@studms.ug.edu.pl::c75db41c-2a3e-41cb-a6a5-3b7444c64abe" providerId="AD" clId="Web-{72C1BF8F-CB58-0D5C-94F7-680BD7D0E1D4}" dt="2024-11-19T22:19:42.907" v="179" actId="20577"/>
          <ac:spMkLst>
            <pc:docMk/>
            <pc:sldMk cId="3960610646" sldId="266"/>
            <ac:spMk id="3" creationId="{EA2D79E0-6767-135C-8B4D-DCE4599F3BE4}"/>
          </ac:spMkLst>
        </pc:spChg>
        <pc:spChg chg="add mod">
          <ac:chgData name="Adrian Dobkowski" userId="S::a.dobkowski.104@studms.ug.edu.pl::c75db41c-2a3e-41cb-a6a5-3b7444c64abe" providerId="AD" clId="Web-{72C1BF8F-CB58-0D5C-94F7-680BD7D0E1D4}" dt="2024-11-19T22:32:57.976" v="217" actId="20577"/>
          <ac:spMkLst>
            <pc:docMk/>
            <pc:sldMk cId="3960610646" sldId="266"/>
            <ac:spMk id="4" creationId="{DCE9EF03-DD04-3C5D-2AFF-14399D3D1C24}"/>
          </ac:spMkLst>
        </pc:spChg>
      </pc:sldChg>
      <pc:sldChg chg="addSp modSp new ord">
        <pc:chgData name="Adrian Dobkowski" userId="S::a.dobkowski.104@studms.ug.edu.pl::c75db41c-2a3e-41cb-a6a5-3b7444c64abe" providerId="AD" clId="Web-{72C1BF8F-CB58-0D5C-94F7-680BD7D0E1D4}" dt="2024-11-19T22:33:02.226" v="218"/>
        <pc:sldMkLst>
          <pc:docMk/>
          <pc:sldMk cId="273932444" sldId="267"/>
        </pc:sldMkLst>
        <pc:spChg chg="mod">
          <ac:chgData name="Adrian Dobkowski" userId="S::a.dobkowski.104@studms.ug.edu.pl::c75db41c-2a3e-41cb-a6a5-3b7444c64abe" providerId="AD" clId="Web-{72C1BF8F-CB58-0D5C-94F7-680BD7D0E1D4}" dt="2024-11-19T21:57:08.685" v="136" actId="20577"/>
          <ac:spMkLst>
            <pc:docMk/>
            <pc:sldMk cId="273932444" sldId="267"/>
            <ac:spMk id="2" creationId="{E509697B-6720-37AC-E514-9BD524BF96F9}"/>
          </ac:spMkLst>
        </pc:spChg>
        <pc:spChg chg="mod">
          <ac:chgData name="Adrian Dobkowski" userId="S::a.dobkowski.104@studms.ug.edu.pl::c75db41c-2a3e-41cb-a6a5-3b7444c64abe" providerId="AD" clId="Web-{72C1BF8F-CB58-0D5C-94F7-680BD7D0E1D4}" dt="2024-11-19T22:30:34.956" v="191" actId="20577"/>
          <ac:spMkLst>
            <pc:docMk/>
            <pc:sldMk cId="273932444" sldId="267"/>
            <ac:spMk id="3" creationId="{3FE9744B-8CB4-8AEA-B3FF-2A56F9052906}"/>
          </ac:spMkLst>
        </pc:spChg>
        <pc:picChg chg="add mod">
          <ac:chgData name="Adrian Dobkowski" userId="S::a.dobkowski.104@studms.ug.edu.pl::c75db41c-2a3e-41cb-a6a5-3b7444c64abe" providerId="AD" clId="Web-{72C1BF8F-CB58-0D5C-94F7-680BD7D0E1D4}" dt="2024-11-19T22:31:04.113" v="200" actId="1076"/>
          <ac:picMkLst>
            <pc:docMk/>
            <pc:sldMk cId="273932444" sldId="267"/>
            <ac:picMk id="4" creationId="{D2D7D0D5-EB8C-1E20-5373-E173B93C45E2}"/>
          </ac:picMkLst>
        </pc:picChg>
      </pc:sldChg>
      <pc:sldChg chg="addSp modSp new">
        <pc:chgData name="Adrian Dobkowski" userId="S::a.dobkowski.104@studms.ug.edu.pl::c75db41c-2a3e-41cb-a6a5-3b7444c64abe" providerId="AD" clId="Web-{72C1BF8F-CB58-0D5C-94F7-680BD7D0E1D4}" dt="2024-11-19T22:39:37.926" v="338" actId="20577"/>
        <pc:sldMkLst>
          <pc:docMk/>
          <pc:sldMk cId="182666287" sldId="268"/>
        </pc:sldMkLst>
        <pc:spChg chg="mod">
          <ac:chgData name="Adrian Dobkowski" userId="S::a.dobkowski.104@studms.ug.edu.pl::c75db41c-2a3e-41cb-a6a5-3b7444c64abe" providerId="AD" clId="Web-{72C1BF8F-CB58-0D5C-94F7-680BD7D0E1D4}" dt="2024-11-19T21:57:17.232" v="143" actId="20577"/>
          <ac:spMkLst>
            <pc:docMk/>
            <pc:sldMk cId="182666287" sldId="268"/>
            <ac:spMk id="2" creationId="{73D6D4DF-DC30-D6A9-1C17-71B81199A490}"/>
          </ac:spMkLst>
        </pc:spChg>
        <pc:spChg chg="mod">
          <ac:chgData name="Adrian Dobkowski" userId="S::a.dobkowski.104@studms.ug.edu.pl::c75db41c-2a3e-41cb-a6a5-3b7444c64abe" providerId="AD" clId="Web-{72C1BF8F-CB58-0D5C-94F7-680BD7D0E1D4}" dt="2024-11-19T22:37:34.235" v="281" actId="20577"/>
          <ac:spMkLst>
            <pc:docMk/>
            <pc:sldMk cId="182666287" sldId="268"/>
            <ac:spMk id="3" creationId="{710666EB-2197-6A37-820B-CD133229ED3E}"/>
          </ac:spMkLst>
        </pc:spChg>
        <pc:spChg chg="add mod">
          <ac:chgData name="Adrian Dobkowski" userId="S::a.dobkowski.104@studms.ug.edu.pl::c75db41c-2a3e-41cb-a6a5-3b7444c64abe" providerId="AD" clId="Web-{72C1BF8F-CB58-0D5C-94F7-680BD7D0E1D4}" dt="2024-11-19T22:39:37.926" v="338" actId="20577"/>
          <ac:spMkLst>
            <pc:docMk/>
            <pc:sldMk cId="182666287" sldId="268"/>
            <ac:spMk id="4" creationId="{3633947F-B632-DD17-C22A-9407C0EDDEA0}"/>
          </ac:spMkLst>
        </pc:spChg>
      </pc:sldChg>
      <pc:sldChg chg="addSp modSp new">
        <pc:chgData name="Adrian Dobkowski" userId="S::a.dobkowski.104@studms.ug.edu.pl::c75db41c-2a3e-41cb-a6a5-3b7444c64abe" providerId="AD" clId="Web-{72C1BF8F-CB58-0D5C-94F7-680BD7D0E1D4}" dt="2024-11-19T22:42:41.593" v="447" actId="20577"/>
        <pc:sldMkLst>
          <pc:docMk/>
          <pc:sldMk cId="580937703" sldId="269"/>
        </pc:sldMkLst>
        <pc:spChg chg="mod">
          <ac:chgData name="Adrian Dobkowski" userId="S::a.dobkowski.104@studms.ug.edu.pl::c75db41c-2a3e-41cb-a6a5-3b7444c64abe" providerId="AD" clId="Web-{72C1BF8F-CB58-0D5C-94F7-680BD7D0E1D4}" dt="2024-11-19T22:38:02.314" v="298" actId="20577"/>
          <ac:spMkLst>
            <pc:docMk/>
            <pc:sldMk cId="580937703" sldId="269"/>
            <ac:spMk id="2" creationId="{6EA70806-4F16-A1BB-9D31-E2D633D85B56}"/>
          </ac:spMkLst>
        </pc:spChg>
        <pc:spChg chg="mod">
          <ac:chgData name="Adrian Dobkowski" userId="S::a.dobkowski.104@studms.ug.edu.pl::c75db41c-2a3e-41cb-a6a5-3b7444c64abe" providerId="AD" clId="Web-{72C1BF8F-CB58-0D5C-94F7-680BD7D0E1D4}" dt="2024-11-19T22:37:51.704" v="288" actId="20577"/>
          <ac:spMkLst>
            <pc:docMk/>
            <pc:sldMk cId="580937703" sldId="269"/>
            <ac:spMk id="3" creationId="{8CD2E885-6666-D576-C84F-8FD0512B03B0}"/>
          </ac:spMkLst>
        </pc:spChg>
        <pc:spChg chg="add mod">
          <ac:chgData name="Adrian Dobkowski" userId="S::a.dobkowski.104@studms.ug.edu.pl::c75db41c-2a3e-41cb-a6a5-3b7444c64abe" providerId="AD" clId="Web-{72C1BF8F-CB58-0D5C-94F7-680BD7D0E1D4}" dt="2024-11-19T22:42:41.593" v="447" actId="20577"/>
          <ac:spMkLst>
            <pc:docMk/>
            <pc:sldMk cId="580937703" sldId="269"/>
            <ac:spMk id="4" creationId="{998C184C-5B66-20E1-6AA1-9BBE56C50272}"/>
          </ac:spMkLst>
        </pc:spChg>
      </pc:sldChg>
    </pc:docChg>
  </pc:docChgLst>
  <pc:docChgLst>
    <pc:chgData name="Adrian Dobkowski" userId="S::a.dobkowski.104@studms.ug.edu.pl::c75db41c-2a3e-41cb-a6a5-3b7444c64abe" providerId="AD" clId="Web-{00BA2041-99AD-4FBC-00E6-ADE5D8AE4EB4}"/>
    <pc:docChg chg="addSld modSld">
      <pc:chgData name="Adrian Dobkowski" userId="S::a.dobkowski.104@studms.ug.edu.pl::c75db41c-2a3e-41cb-a6a5-3b7444c64abe" providerId="AD" clId="Web-{00BA2041-99AD-4FBC-00E6-ADE5D8AE4EB4}" dt="2024-11-19T21:35:22.577" v="861" actId="20577"/>
      <pc:docMkLst>
        <pc:docMk/>
      </pc:docMkLst>
      <pc:sldChg chg="addSp modSp">
        <pc:chgData name="Adrian Dobkowski" userId="S::a.dobkowski.104@studms.ug.edu.pl::c75db41c-2a3e-41cb-a6a5-3b7444c64abe" providerId="AD" clId="Web-{00BA2041-99AD-4FBC-00E6-ADE5D8AE4EB4}" dt="2024-11-19T21:32:51.620" v="830" actId="20577"/>
        <pc:sldMkLst>
          <pc:docMk/>
          <pc:sldMk cId="650317164" sldId="256"/>
        </pc:sldMkLst>
        <pc:spChg chg="mod">
          <ac:chgData name="Adrian Dobkowski" userId="S::a.dobkowski.104@studms.ug.edu.pl::c75db41c-2a3e-41cb-a6a5-3b7444c64abe" providerId="AD" clId="Web-{00BA2041-99AD-4FBC-00E6-ADE5D8AE4EB4}" dt="2024-11-19T20:53:23.278" v="22" actId="14100"/>
          <ac:spMkLst>
            <pc:docMk/>
            <pc:sldMk cId="650317164" sldId="256"/>
            <ac:spMk id="3" creationId="{00000000-0000-0000-0000-000000000000}"/>
          </ac:spMkLst>
        </pc:spChg>
        <pc:spChg chg="add mod">
          <ac:chgData name="Adrian Dobkowski" userId="S::a.dobkowski.104@studms.ug.edu.pl::c75db41c-2a3e-41cb-a6a5-3b7444c64abe" providerId="AD" clId="Web-{00BA2041-99AD-4FBC-00E6-ADE5D8AE4EB4}" dt="2024-11-19T21:32:51.620" v="830" actId="20577"/>
          <ac:spMkLst>
            <pc:docMk/>
            <pc:sldMk cId="650317164" sldId="256"/>
            <ac:spMk id="4" creationId="{92DCA01D-5013-C2D9-046D-A291340EBF89}"/>
          </ac:spMkLst>
        </pc:spChg>
      </pc:sldChg>
      <pc:sldChg chg="addSp modSp">
        <pc:chgData name="Adrian Dobkowski" userId="S::a.dobkowski.104@studms.ug.edu.pl::c75db41c-2a3e-41cb-a6a5-3b7444c64abe" providerId="AD" clId="Web-{00BA2041-99AD-4FBC-00E6-ADE5D8AE4EB4}" dt="2024-11-19T21:00:44.682" v="198" actId="20577"/>
        <pc:sldMkLst>
          <pc:docMk/>
          <pc:sldMk cId="962139538" sldId="257"/>
        </pc:sldMkLst>
        <pc:spChg chg="mod">
          <ac:chgData name="Adrian Dobkowski" userId="S::a.dobkowski.104@studms.ug.edu.pl::c75db41c-2a3e-41cb-a6a5-3b7444c64abe" providerId="AD" clId="Web-{00BA2041-99AD-4FBC-00E6-ADE5D8AE4EB4}" dt="2024-11-19T20:56:51.831" v="80" actId="20577"/>
          <ac:spMkLst>
            <pc:docMk/>
            <pc:sldMk cId="962139538" sldId="257"/>
            <ac:spMk id="3" creationId="{705462D8-D3A4-C3E8-1E7E-AAE3C6A51838}"/>
          </ac:spMkLst>
        </pc:spChg>
        <pc:spChg chg="add mod">
          <ac:chgData name="Adrian Dobkowski" userId="S::a.dobkowski.104@studms.ug.edu.pl::c75db41c-2a3e-41cb-a6a5-3b7444c64abe" providerId="AD" clId="Web-{00BA2041-99AD-4FBC-00E6-ADE5D8AE4EB4}" dt="2024-11-19T21:00:44.682" v="198" actId="20577"/>
          <ac:spMkLst>
            <pc:docMk/>
            <pc:sldMk cId="962139538" sldId="257"/>
            <ac:spMk id="4" creationId="{C7BF74B6-2769-0E76-2BC1-AD1FFDB3FD84}"/>
          </ac:spMkLst>
        </pc:spChg>
      </pc:sldChg>
      <pc:sldChg chg="addSp delSp modSp new">
        <pc:chgData name="Adrian Dobkowski" userId="S::a.dobkowski.104@studms.ug.edu.pl::c75db41c-2a3e-41cb-a6a5-3b7444c64abe" providerId="AD" clId="Web-{00BA2041-99AD-4FBC-00E6-ADE5D8AE4EB4}" dt="2024-11-19T21:24:42.120" v="665" actId="20577"/>
        <pc:sldMkLst>
          <pc:docMk/>
          <pc:sldMk cId="1928410429" sldId="262"/>
        </pc:sldMkLst>
        <pc:spChg chg="mod">
          <ac:chgData name="Adrian Dobkowski" userId="S::a.dobkowski.104@studms.ug.edu.pl::c75db41c-2a3e-41cb-a6a5-3b7444c64abe" providerId="AD" clId="Web-{00BA2041-99AD-4FBC-00E6-ADE5D8AE4EB4}" dt="2024-11-19T21:01:01.917" v="201" actId="20577"/>
          <ac:spMkLst>
            <pc:docMk/>
            <pc:sldMk cId="1928410429" sldId="262"/>
            <ac:spMk id="2" creationId="{E4190C48-8F7F-2641-8E8E-970686C47973}"/>
          </ac:spMkLst>
        </pc:spChg>
        <pc:spChg chg="mod">
          <ac:chgData name="Adrian Dobkowski" userId="S::a.dobkowski.104@studms.ug.edu.pl::c75db41c-2a3e-41cb-a6a5-3b7444c64abe" providerId="AD" clId="Web-{00BA2041-99AD-4FBC-00E6-ADE5D8AE4EB4}" dt="2024-11-19T21:01:50.794" v="210" actId="14100"/>
          <ac:spMkLst>
            <pc:docMk/>
            <pc:sldMk cId="1928410429" sldId="262"/>
            <ac:spMk id="3" creationId="{3C3E2D12-57F5-3830-3CF7-C80C8623C9F1}"/>
          </ac:spMkLst>
        </pc:spChg>
        <pc:spChg chg="add del">
          <ac:chgData name="Adrian Dobkowski" userId="S::a.dobkowski.104@studms.ug.edu.pl::c75db41c-2a3e-41cb-a6a5-3b7444c64abe" providerId="AD" clId="Web-{00BA2041-99AD-4FBC-00E6-ADE5D8AE4EB4}" dt="2024-11-19T21:02:04.763" v="212"/>
          <ac:spMkLst>
            <pc:docMk/>
            <pc:sldMk cId="1928410429" sldId="262"/>
            <ac:spMk id="4" creationId="{3CC88373-94BA-E56A-54D6-59C5C84BDA20}"/>
          </ac:spMkLst>
        </pc:spChg>
        <pc:spChg chg="add mod">
          <ac:chgData name="Adrian Dobkowski" userId="S::a.dobkowski.104@studms.ug.edu.pl::c75db41c-2a3e-41cb-a6a5-3b7444c64abe" providerId="AD" clId="Web-{00BA2041-99AD-4FBC-00E6-ADE5D8AE4EB4}" dt="2024-11-19T21:24:42.120" v="665" actId="20577"/>
          <ac:spMkLst>
            <pc:docMk/>
            <pc:sldMk cId="1928410429" sldId="262"/>
            <ac:spMk id="5" creationId="{D2996F22-4A33-B796-C13F-89B8E5C0701B}"/>
          </ac:spMkLst>
        </pc:spChg>
      </pc:sldChg>
      <pc:sldChg chg="addSp modSp new">
        <pc:chgData name="Adrian Dobkowski" userId="S::a.dobkowski.104@studms.ug.edu.pl::c75db41c-2a3e-41cb-a6a5-3b7444c64abe" providerId="AD" clId="Web-{00BA2041-99AD-4FBC-00E6-ADE5D8AE4EB4}" dt="2024-11-19T21:12:12.706" v="426" actId="20577"/>
        <pc:sldMkLst>
          <pc:docMk/>
          <pc:sldMk cId="2692621032" sldId="263"/>
        </pc:sldMkLst>
        <pc:spChg chg="mod">
          <ac:chgData name="Adrian Dobkowski" userId="S::a.dobkowski.104@studms.ug.edu.pl::c75db41c-2a3e-41cb-a6a5-3b7444c64abe" providerId="AD" clId="Web-{00BA2041-99AD-4FBC-00E6-ADE5D8AE4EB4}" dt="2024-11-19T21:07:12.398" v="295" actId="20577"/>
          <ac:spMkLst>
            <pc:docMk/>
            <pc:sldMk cId="2692621032" sldId="263"/>
            <ac:spMk id="2" creationId="{21191D97-797A-7F85-9164-D1E4FC53FE4C}"/>
          </ac:spMkLst>
        </pc:spChg>
        <pc:spChg chg="mod">
          <ac:chgData name="Adrian Dobkowski" userId="S::a.dobkowski.104@studms.ug.edu.pl::c75db41c-2a3e-41cb-a6a5-3b7444c64abe" providerId="AD" clId="Web-{00BA2041-99AD-4FBC-00E6-ADE5D8AE4EB4}" dt="2024-11-19T21:09:14.777" v="363" actId="20577"/>
          <ac:spMkLst>
            <pc:docMk/>
            <pc:sldMk cId="2692621032" sldId="263"/>
            <ac:spMk id="3" creationId="{908C5A29-1F7A-2464-1C88-7D40EE5FE708}"/>
          </ac:spMkLst>
        </pc:spChg>
        <pc:spChg chg="add mod">
          <ac:chgData name="Adrian Dobkowski" userId="S::a.dobkowski.104@studms.ug.edu.pl::c75db41c-2a3e-41cb-a6a5-3b7444c64abe" providerId="AD" clId="Web-{00BA2041-99AD-4FBC-00E6-ADE5D8AE4EB4}" dt="2024-11-19T21:12:12.706" v="426" actId="20577"/>
          <ac:spMkLst>
            <pc:docMk/>
            <pc:sldMk cId="2692621032" sldId="263"/>
            <ac:spMk id="4" creationId="{AF1EA06A-9E3B-C8B2-9B89-42EED5B882C4}"/>
          </ac:spMkLst>
        </pc:spChg>
      </pc:sldChg>
      <pc:sldChg chg="addSp modSp new">
        <pc:chgData name="Adrian Dobkowski" userId="S::a.dobkowski.104@studms.ug.edu.pl::c75db41c-2a3e-41cb-a6a5-3b7444c64abe" providerId="AD" clId="Web-{00BA2041-99AD-4FBC-00E6-ADE5D8AE4EB4}" dt="2024-11-19T21:35:22.577" v="861" actId="20577"/>
        <pc:sldMkLst>
          <pc:docMk/>
          <pc:sldMk cId="3120101518" sldId="264"/>
        </pc:sldMkLst>
        <pc:spChg chg="mod">
          <ac:chgData name="Adrian Dobkowski" userId="S::a.dobkowski.104@studms.ug.edu.pl::c75db41c-2a3e-41cb-a6a5-3b7444c64abe" providerId="AD" clId="Web-{00BA2041-99AD-4FBC-00E6-ADE5D8AE4EB4}" dt="2024-11-19T21:13:32.584" v="461" actId="20577"/>
          <ac:spMkLst>
            <pc:docMk/>
            <pc:sldMk cId="3120101518" sldId="264"/>
            <ac:spMk id="2" creationId="{C84F648E-742F-0160-3A08-BD9B54D6B981}"/>
          </ac:spMkLst>
        </pc:spChg>
        <pc:spChg chg="mod">
          <ac:chgData name="Adrian Dobkowski" userId="S::a.dobkowski.104@studms.ug.edu.pl::c75db41c-2a3e-41cb-a6a5-3b7444c64abe" providerId="AD" clId="Web-{00BA2041-99AD-4FBC-00E6-ADE5D8AE4EB4}" dt="2024-11-19T21:14:12.804" v="467" actId="14100"/>
          <ac:spMkLst>
            <pc:docMk/>
            <pc:sldMk cId="3120101518" sldId="264"/>
            <ac:spMk id="3" creationId="{47BB3F4A-ABF9-946C-BBC8-386F7882D7B3}"/>
          </ac:spMkLst>
        </pc:spChg>
        <pc:spChg chg="add mod">
          <ac:chgData name="Adrian Dobkowski" userId="S::a.dobkowski.104@studms.ug.edu.pl::c75db41c-2a3e-41cb-a6a5-3b7444c64abe" providerId="AD" clId="Web-{00BA2041-99AD-4FBC-00E6-ADE5D8AE4EB4}" dt="2024-11-19T21:35:22.577" v="861" actId="20577"/>
          <ac:spMkLst>
            <pc:docMk/>
            <pc:sldMk cId="3120101518" sldId="264"/>
            <ac:spMk id="4" creationId="{DE6CF76E-AAA2-8356-D047-6B22D7E6078B}"/>
          </ac:spMkLst>
        </pc:spChg>
      </pc:sldChg>
      <pc:sldChg chg="addSp modSp new">
        <pc:chgData name="Adrian Dobkowski" userId="S::a.dobkowski.104@studms.ug.edu.pl::c75db41c-2a3e-41cb-a6a5-3b7444c64abe" providerId="AD" clId="Web-{00BA2041-99AD-4FBC-00E6-ADE5D8AE4EB4}" dt="2024-11-19T21:28:43.206" v="745" actId="20577"/>
        <pc:sldMkLst>
          <pc:docMk/>
          <pc:sldMk cId="3189469889" sldId="265"/>
        </pc:sldMkLst>
        <pc:spChg chg="mod">
          <ac:chgData name="Adrian Dobkowski" userId="S::a.dobkowski.104@studms.ug.edu.pl::c75db41c-2a3e-41cb-a6a5-3b7444c64abe" providerId="AD" clId="Web-{00BA2041-99AD-4FBC-00E6-ADE5D8AE4EB4}" dt="2024-11-19T21:25:52.091" v="669" actId="20577"/>
          <ac:spMkLst>
            <pc:docMk/>
            <pc:sldMk cId="3189469889" sldId="265"/>
            <ac:spMk id="2" creationId="{A7E19CFB-3B0D-869B-2A17-C22F2E0BB5AF}"/>
          </ac:spMkLst>
        </pc:spChg>
        <pc:spChg chg="mod">
          <ac:chgData name="Adrian Dobkowski" userId="S::a.dobkowski.104@studms.ug.edu.pl::c75db41c-2a3e-41cb-a6a5-3b7444c64abe" providerId="AD" clId="Web-{00BA2041-99AD-4FBC-00E6-ADE5D8AE4EB4}" dt="2024-11-19T21:26:07.591" v="678" actId="14100"/>
          <ac:spMkLst>
            <pc:docMk/>
            <pc:sldMk cId="3189469889" sldId="265"/>
            <ac:spMk id="3" creationId="{C2DDB8EE-7174-107B-A2E3-798C250FC432}"/>
          </ac:spMkLst>
        </pc:spChg>
        <pc:spChg chg="add mod">
          <ac:chgData name="Adrian Dobkowski" userId="S::a.dobkowski.104@studms.ug.edu.pl::c75db41c-2a3e-41cb-a6a5-3b7444c64abe" providerId="AD" clId="Web-{00BA2041-99AD-4FBC-00E6-ADE5D8AE4EB4}" dt="2024-11-19T21:28:43.206" v="745" actId="20577"/>
          <ac:spMkLst>
            <pc:docMk/>
            <pc:sldMk cId="3189469889" sldId="265"/>
            <ac:spMk id="4" creationId="{37AE1CAB-C1F2-985A-3FC4-B80CB9F958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19.11.2024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-846962"/>
            <a:ext cx="9144000" cy="2387600"/>
          </a:xfrm>
        </p:spPr>
        <p:txBody>
          <a:bodyPr/>
          <a:lstStyle/>
          <a:p>
            <a:r>
              <a:rPr lang="pl-PL" sz="5400" dirty="0">
                <a:latin typeface="Times New Roman"/>
                <a:ea typeface="+mj-lt"/>
                <a:cs typeface="+mj-lt"/>
              </a:rPr>
              <a:t>Project </a:t>
            </a:r>
            <a:r>
              <a:rPr lang="pl-PL" sz="5400" dirty="0" err="1">
                <a:latin typeface="Times New Roman"/>
                <a:ea typeface="+mj-lt"/>
                <a:cs typeface="+mj-lt"/>
              </a:rPr>
              <a:t>Vision</a:t>
            </a:r>
            <a:r>
              <a:rPr lang="pl-PL" sz="5400" dirty="0">
                <a:latin typeface="Times New Roman"/>
                <a:ea typeface="+mj-lt"/>
                <a:cs typeface="+mj-lt"/>
              </a:rPr>
              <a:t> and </a:t>
            </a:r>
            <a:r>
              <a:rPr lang="pl-PL" sz="5400" dirty="0" err="1">
                <a:latin typeface="Times New Roman"/>
                <a:ea typeface="+mj-lt"/>
                <a:cs typeface="+mj-lt"/>
              </a:rPr>
              <a:t>Scope</a:t>
            </a:r>
            <a:endParaRPr lang="pl-PL" sz="5400" dirty="0">
              <a:latin typeface="Times New Roman"/>
              <a:cs typeface="Times New Roman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60962" y="1974268"/>
            <a:ext cx="10460181" cy="951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b="1" dirty="0">
                <a:latin typeface="Times New Roman"/>
                <a:cs typeface="Times New Roman"/>
              </a:rPr>
              <a:t>Cel projektu</a:t>
            </a:r>
            <a:endParaRPr lang="pl-PL" sz="2800" dirty="0">
              <a:latin typeface="Times New Roman"/>
              <a:cs typeface="Times New Roman"/>
            </a:endParaRPr>
          </a:p>
          <a:p>
            <a:endParaRPr lang="pl-PL" sz="2800" b="1" dirty="0">
              <a:latin typeface="Times New Roman"/>
              <a:cs typeface="Times New Roman"/>
            </a:endParaRPr>
          </a:p>
          <a:p>
            <a:endParaRPr lang="pl-PL" sz="2800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2DCA01D-5013-C2D9-046D-A291340EBF89}"/>
              </a:ext>
            </a:extLst>
          </p:cNvPr>
          <p:cNvSpPr txBox="1"/>
          <p:nvPr/>
        </p:nvSpPr>
        <p:spPr>
          <a:xfrm>
            <a:off x="1099415" y="3176400"/>
            <a:ext cx="751742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Zbudowanie intuicyjnej i popularnej aplikacji internetowej, umożliwiającej porównywanie cen paliw na stacjach w Polsce.</a:t>
            </a:r>
            <a:endParaRPr lang="pl-PL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Stworzenie aktywnej obecności w mediach społecznościowych (Instagram, YouTube, </a:t>
            </a:r>
            <a:r>
              <a:rPr lang="pl-PL" dirty="0" err="1">
                <a:latin typeface="Times New Roman"/>
                <a:ea typeface="+mn-lt"/>
                <a:cs typeface="Times New Roman"/>
              </a:rPr>
              <a:t>TikTok</a:t>
            </a:r>
            <a:r>
              <a:rPr lang="pl-PL" dirty="0">
                <a:latin typeface="Times New Roman"/>
                <a:ea typeface="+mn-lt"/>
                <a:cs typeface="Times New Roman"/>
              </a:rPr>
              <a:t>) w celu promocji aplikacji.</a:t>
            </a:r>
            <a:endParaRPr lang="pl-PL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Dążenie do przekształcenia projektu w prężnie działającą firmę technologiczną w ciągu 3 lat od wdrożenia aplikacji.</a:t>
            </a:r>
            <a:endParaRPr lang="pl-PL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pl-P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ADE4F-C24E-A320-A33E-2938B94C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Data </a:t>
            </a:r>
            <a:r>
              <a:rPr lang="pl-PL" sz="5400" dirty="0" err="1">
                <a:latin typeface="Times New Roman"/>
                <a:cs typeface="Times New Roman"/>
              </a:rPr>
              <a:t>Privacy</a:t>
            </a:r>
            <a:r>
              <a:rPr lang="pl-PL" sz="5400" dirty="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70B42B-B31A-FC6B-0F4E-0258173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cs typeface="Times New Roman"/>
              </a:rPr>
              <a:t>Kopie zapasowe</a:t>
            </a:r>
            <a:endParaRPr lang="pl-PL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b="1" dirty="0">
              <a:latin typeface="Times New Roman"/>
              <a:cs typeface="Times New Roman"/>
            </a:endParaRPr>
          </a:p>
          <a:p>
            <a:r>
              <a:rPr lang="pl-PL" sz="2400" dirty="0">
                <a:latin typeface="Times New Roman"/>
                <a:cs typeface="Times New Roman"/>
              </a:rPr>
              <a:t>Codzienne tworzenie kopii zapasowych pomaga na bieżąco aktualizować informacje użytkowników oraz chronić przed potencjalnymi atakami </a:t>
            </a:r>
            <a:r>
              <a:rPr lang="pl-PL" sz="2400" err="1">
                <a:latin typeface="Times New Roman"/>
                <a:cs typeface="Times New Roman"/>
              </a:rPr>
              <a:t>ransomware</a:t>
            </a:r>
            <a:r>
              <a:rPr lang="pl-PL" sz="2400" dirty="0">
                <a:latin typeface="Times New Roman"/>
                <a:cs typeface="Times New Roman"/>
              </a:rPr>
              <a:t>.</a:t>
            </a:r>
          </a:p>
          <a:p>
            <a:endParaRPr lang="pl-PL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894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FCA2B-1565-07A9-C192-7526E700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2D79E0-6767-135C-8B4D-DCE4599F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5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cs typeface="Times New Roman"/>
              </a:rPr>
              <a:t>Typ bazy danych</a:t>
            </a:r>
            <a:endParaRPr lang="pl-PL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CE9EF03-DD04-3C5D-2AFF-14399D3D1C24}"/>
              </a:ext>
            </a:extLst>
          </p:cNvPr>
          <p:cNvSpPr txBox="1"/>
          <p:nvPr/>
        </p:nvSpPr>
        <p:spPr>
          <a:xfrm>
            <a:off x="1191141" y="3123438"/>
            <a:ext cx="758360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Aplikacja będzie wykorzystywała relacyjny model bazodanowy, bazując na </a:t>
            </a:r>
            <a:r>
              <a:rPr lang="pl-PL" err="1">
                <a:latin typeface="Times New Roman"/>
                <a:ea typeface="+mn-lt"/>
                <a:cs typeface="Times New Roman"/>
              </a:rPr>
              <a:t>SQLite</a:t>
            </a:r>
            <a:r>
              <a:rPr lang="pl-PL" dirty="0">
                <a:latin typeface="Times New Roman"/>
                <a:ea typeface="+mn-lt"/>
                <a:cs typeface="Times New Roman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 Wybrano </a:t>
            </a:r>
            <a:r>
              <a:rPr lang="pl-PL" dirty="0" err="1">
                <a:latin typeface="Times New Roman"/>
                <a:ea typeface="+mn-lt"/>
                <a:cs typeface="Times New Roman"/>
              </a:rPr>
              <a:t>SQLite</a:t>
            </a:r>
            <a:r>
              <a:rPr lang="pl-PL" dirty="0">
                <a:latin typeface="Times New Roman"/>
                <a:ea typeface="+mn-lt"/>
                <a:cs typeface="Times New Roman"/>
              </a:rPr>
              <a:t> ze względu na jego prostotę, szybkość i brak konieczności instalowania osobnego serwera bazodanowego, co idealnie wpisuje się w potrzeby projektu MVP.</a:t>
            </a:r>
          </a:p>
          <a:p>
            <a:pPr marL="285750" indent="-285750"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 W przyszłości możliwe jest przejście na bardziej zaawansowane rozwiązanie, takie jak </a:t>
            </a:r>
            <a:r>
              <a:rPr lang="pl-PL" err="1">
                <a:latin typeface="Times New Roman"/>
                <a:ea typeface="+mn-lt"/>
                <a:cs typeface="Times New Roman"/>
              </a:rPr>
              <a:t>PostgreSQL</a:t>
            </a:r>
            <a:r>
              <a:rPr lang="pl-PL" dirty="0">
                <a:latin typeface="Times New Roman"/>
                <a:ea typeface="+mn-lt"/>
                <a:cs typeface="Times New Roman"/>
              </a:rPr>
              <a:t>, w przypadku zwiększenia wymagań aplikacji.</a:t>
            </a:r>
            <a:endParaRPr lang="pl-PL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61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6D4DF-DC30-D6A9-1C17-71B8119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0666EB-2197-6A37-820B-CD133229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cs typeface="Times New Roman"/>
              </a:rPr>
              <a:t>Indeksowanie</a:t>
            </a:r>
            <a:endParaRPr lang="pl-PL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b="1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633947F-B632-DD17-C22A-9407C0EDDEA0}"/>
              </a:ext>
            </a:extLst>
          </p:cNvPr>
          <p:cNvSpPr txBox="1"/>
          <p:nvPr/>
        </p:nvSpPr>
        <p:spPr>
          <a:xfrm>
            <a:off x="1540244" y="3132699"/>
            <a:ext cx="858881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Tworzone będą unikalne indeksy dla kluczowych pól w celu przyspieszenia operacji wyszukiwania.</a:t>
            </a:r>
            <a:endParaRPr lang="pl-PL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 Wdrożenie metody EXPLAIN pozwoli na analizę wydajności zapytań, umożliwiając optymalizację ich struktury.</a:t>
            </a:r>
          </a:p>
          <a:p>
            <a:pPr marL="285750" indent="-285750"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 Zastosowanie indeksów wielokolumnowych na często filtrowanych danych (np. cena i lokalizacja) usprawni procesy filtrowania i sortowania wyników.</a:t>
            </a:r>
            <a:endParaRPr lang="pl-PL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66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70806-4F16-A1BB-9D31-E2D633D8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D2E885-6666-D576-C84F-8FD0512B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ea typeface="+mn-lt"/>
                <a:cs typeface="Times New Roman"/>
              </a:rPr>
              <a:t>Optymalizacja wydajności</a:t>
            </a:r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8C184C-5B66-20E1-6AA1-9BBE56C50272}"/>
              </a:ext>
            </a:extLst>
          </p:cNvPr>
          <p:cNvSpPr txBox="1"/>
          <p:nvPr/>
        </p:nvSpPr>
        <p:spPr>
          <a:xfrm>
            <a:off x="1409714" y="2949959"/>
            <a:ext cx="856271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Normalizację schematu bazy danych, co redukuje nadmiarowość i zwiększa spójność danych.</a:t>
            </a:r>
          </a:p>
          <a:p>
            <a:pPr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Regularne stosowanie komendy VACUUM, aby </a:t>
            </a:r>
            <a:r>
              <a:rPr lang="pl-PL" err="1">
                <a:latin typeface="Times New Roman"/>
                <a:ea typeface="+mn-lt"/>
                <a:cs typeface="Times New Roman"/>
              </a:rPr>
              <a:t>defragmentować</a:t>
            </a:r>
            <a:r>
              <a:rPr lang="pl-PL" dirty="0">
                <a:latin typeface="Times New Roman"/>
                <a:ea typeface="+mn-lt"/>
                <a:cs typeface="Times New Roman"/>
              </a:rPr>
              <a:t> oraz zminimalizować rozmiar pliku bazy danych.</a:t>
            </a:r>
          </a:p>
          <a:p>
            <a:pPr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Wykorzystanie parametru PRAGMA, kontrolującego cache w pamięci operacyjnej, w celu przyspieszenia dostępu do danych.</a:t>
            </a:r>
            <a:endParaRPr lang="pl-PL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Wdrożenie transakcji, które znacznie poprawiają wydajność podczas obsługi dużych ilości danych, minimalizując czas blokad na poziomie bazy.</a:t>
            </a:r>
            <a:endParaRPr lang="pl-PL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pl-P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93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09697B-6720-37AC-E514-9BD524B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Database Design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9744B-8CB4-8AEA-B3FF-2A56F905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cs typeface="Times New Roman"/>
              </a:rPr>
              <a:t>Przykładowe dane uzyskane poprzez web </a:t>
            </a:r>
            <a:r>
              <a:rPr lang="pl-PL" b="1" dirty="0" err="1">
                <a:latin typeface="Times New Roman"/>
                <a:cs typeface="Times New Roman"/>
              </a:rPr>
              <a:t>scraping</a:t>
            </a:r>
          </a:p>
        </p:txBody>
      </p:sp>
      <p:pic>
        <p:nvPicPr>
          <p:cNvPr id="4" name="Obraz 3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D2D7D0D5-EB8C-1E20-5373-E173B93C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04" y="2816200"/>
            <a:ext cx="7369097" cy="37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1C693E-C52D-7C81-08EA-7451EA2C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 dirty="0">
              <a:latin typeface="Times New Roman"/>
              <a:cs typeface="Times New Roman"/>
            </a:endParaRPr>
          </a:p>
          <a:p>
            <a:endParaRPr lang="pl-PL" sz="5400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5462D8-D3A4-C3E8-1E7E-AAE3C6A5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5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cs typeface="Times New Roman"/>
              </a:rPr>
              <a:t>Granice projektu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7BF74B6-2769-0E76-2BC1-AD1FFDB3FD84}"/>
              </a:ext>
            </a:extLst>
          </p:cNvPr>
          <p:cNvSpPr txBox="1"/>
          <p:nvPr/>
        </p:nvSpPr>
        <p:spPr>
          <a:xfrm>
            <a:off x="1323812" y="3070498"/>
            <a:ext cx="97273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Aplikacja obejmuje wyłącznie stacje paliw w Polsce, z możliwością rozszerzenia na stacje w innych krajach w przyszłości.</a:t>
            </a:r>
            <a:endParaRPr lang="pl-PL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Na początkowym etapie aplikacja koncentruje się na pojazdach spalinowych, z planem uwzględnienia stacji ładowania samochodów elektrycznych w kolejnych wersjach.</a:t>
            </a:r>
            <a:endParaRPr lang="pl-PL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Obecnie aplikacja wspiera wyłącznie przeglądarkę Google Chrome, ale planowane jest rozszerzenie wsparcia na inne platformy w zależności od dostępnych zasobów.</a:t>
            </a:r>
            <a:endParaRPr lang="pl-PL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pl-P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13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90C48-8F7F-2641-8E8E-970686C4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92" y="582839"/>
            <a:ext cx="10515600" cy="1325563"/>
          </a:xfrm>
        </p:spPr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 dirty="0">
              <a:latin typeface="Times New Roman"/>
              <a:cs typeface="Times New Roman"/>
            </a:endParaRPr>
          </a:p>
          <a:p>
            <a:endParaRPr lang="pl-PL" sz="5400" dirty="0">
              <a:latin typeface="Times New Roman"/>
              <a:cs typeface="Times New Roman"/>
            </a:endParaRPr>
          </a:p>
          <a:p>
            <a:endParaRPr lang="pl-PL" sz="5400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3E2D12-57F5-3830-3CF7-C80C8623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243542"/>
            <a:ext cx="10515600" cy="932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cs typeface="Times New Roman"/>
              </a:rPr>
              <a:t>Kluczowe funkcjonalności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2996F22-4A33-B796-C13F-89B8E5C0701B}"/>
              </a:ext>
            </a:extLst>
          </p:cNvPr>
          <p:cNvSpPr txBox="1"/>
          <p:nvPr/>
        </p:nvSpPr>
        <p:spPr>
          <a:xfrm>
            <a:off x="1283786" y="2117584"/>
            <a:ext cx="100849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Automatyczne pozyskiwanie danych o cenach paliw za pomocą web </a:t>
            </a:r>
            <a:r>
              <a:rPr lang="pl-PL" dirty="0" err="1">
                <a:latin typeface="Times New Roman"/>
                <a:ea typeface="+mn-lt"/>
                <a:cs typeface="Times New Roman"/>
              </a:rPr>
              <a:t>scrapingu</a:t>
            </a:r>
            <a:r>
              <a:rPr lang="pl-PL" dirty="0">
                <a:latin typeface="Times New Roman"/>
                <a:ea typeface="+mn-lt"/>
                <a:cs typeface="Times New Roman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Wyświetlanie interaktywnej mapy stacji paliw z możliwością filtrowania według ceny, lokalizacji i rodzaju paliwa.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Integracja z </a:t>
            </a:r>
            <a:r>
              <a:rPr lang="pl-PL" dirty="0" err="1">
                <a:latin typeface="Times New Roman"/>
                <a:ea typeface="+mn-lt"/>
                <a:cs typeface="Times New Roman"/>
              </a:rPr>
              <a:t>Gmail</a:t>
            </a:r>
            <a:r>
              <a:rPr lang="pl-PL" dirty="0">
                <a:latin typeface="Times New Roman"/>
                <a:ea typeface="+mn-lt"/>
                <a:cs typeface="Times New Roman"/>
              </a:rPr>
              <a:t> i innymi platformami pocztowymi w celu personalizowania powiadomień.</a:t>
            </a:r>
            <a:endParaRPr lang="pl-PL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77F0613-9B23-C4A5-1C26-F2115456BCBE}"/>
              </a:ext>
            </a:extLst>
          </p:cNvPr>
          <p:cNvSpPr txBox="1"/>
          <p:nvPr/>
        </p:nvSpPr>
        <p:spPr>
          <a:xfrm>
            <a:off x="1813783" y="4150857"/>
            <a:ext cx="85629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2800" b="1" dirty="0">
                <a:latin typeface="Times New Roman"/>
                <a:cs typeface="Times New Roman"/>
              </a:rPr>
              <a:t>Planowane funkcjonalności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325B418-A7AF-60E0-2F4D-2A792FC511A2}"/>
              </a:ext>
            </a:extLst>
          </p:cNvPr>
          <p:cNvSpPr txBox="1"/>
          <p:nvPr/>
        </p:nvSpPr>
        <p:spPr>
          <a:xfrm>
            <a:off x="1283214" y="5059405"/>
            <a:ext cx="76100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l-PL" dirty="0">
                <a:latin typeface="Times New Roman"/>
                <a:cs typeface="Times New Roman"/>
              </a:rPr>
              <a:t>Wykorzystanie sztucznej inteligencji do analizy trendów cenowych.</a:t>
            </a:r>
          </a:p>
          <a:p>
            <a:pPr marL="285750" indent="-285750">
              <a:buFont typeface="Arial,Sans-Serif"/>
              <a:buChar char="•"/>
            </a:pPr>
            <a:endParaRPr lang="pl-PL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pl-PL" dirty="0">
                <a:latin typeface="Times New Roman"/>
                <a:cs typeface="Times New Roman"/>
              </a:rPr>
              <a:t>Współpraca z zewnętrznymi dostawcami danych (np. Orlen, BP).</a:t>
            </a:r>
          </a:p>
        </p:txBody>
      </p:sp>
    </p:spTree>
    <p:extLst>
      <p:ext uri="{BB962C8B-B14F-4D97-AF65-F5344CB8AC3E}">
        <p14:creationId xmlns:p14="http://schemas.microsoft.com/office/powerpoint/2010/main" val="192841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91D97-797A-7F85-9164-D1E4FC53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endParaRPr lang="pl-PL" sz="6000"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  <a:p>
            <a:pPr algn="ctr"/>
            <a:r>
              <a:rPr lang="pl-PL" sz="6000" dirty="0">
                <a:latin typeface="Times New Roman"/>
                <a:cs typeface="Times New Roman"/>
              </a:rPr>
              <a:t>Project </a:t>
            </a:r>
            <a:r>
              <a:rPr lang="pl-PL" sz="6000" dirty="0" err="1">
                <a:latin typeface="Times New Roman"/>
                <a:cs typeface="Times New Roman"/>
              </a:rPr>
              <a:t>Vision</a:t>
            </a:r>
            <a:r>
              <a:rPr lang="pl-PL" sz="6000" dirty="0">
                <a:latin typeface="Times New Roman"/>
                <a:cs typeface="Times New Roman"/>
              </a:rPr>
              <a:t> and </a:t>
            </a:r>
            <a:r>
              <a:rPr lang="pl-PL" sz="6000" dirty="0" err="1">
                <a:latin typeface="Times New Roman"/>
                <a:cs typeface="Times New Roman"/>
              </a:rPr>
              <a:t>Scope</a:t>
            </a:r>
            <a:endParaRPr lang="pl-PL" sz="6000" dirty="0"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  <a:p>
            <a:endParaRPr lang="pl-PL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8C5A29-1F7A-2464-1C88-7D40EE5F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5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cs typeface="Times New Roman"/>
              </a:rPr>
              <a:t>Zakres czasowy i budżetowy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F1EA06A-9E3B-C8B2-9B89-42EED5B882C4}"/>
              </a:ext>
            </a:extLst>
          </p:cNvPr>
          <p:cNvSpPr txBox="1"/>
          <p:nvPr/>
        </p:nvSpPr>
        <p:spPr>
          <a:xfrm>
            <a:off x="1045557" y="3004323"/>
            <a:ext cx="918502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Deployment aplikacji planowany jest na styczeń 2025 roku. Projekt zostanie wdrożony w modelu MVP (Minimum </a:t>
            </a:r>
            <a:r>
              <a:rPr lang="pl-PL" dirty="0" err="1">
                <a:latin typeface="Times New Roman"/>
                <a:ea typeface="+mn-lt"/>
                <a:cs typeface="Times New Roman"/>
              </a:rPr>
              <a:t>Viable</a:t>
            </a:r>
            <a:r>
              <a:rPr lang="pl-PL" dirty="0">
                <a:latin typeface="Times New Roman"/>
                <a:ea typeface="+mn-lt"/>
                <a:cs typeface="Times New Roman"/>
              </a:rPr>
              <a:t> Product) z podstawowym zestawem funkcji.</a:t>
            </a:r>
          </a:p>
          <a:p>
            <a:pPr>
              <a:buFont typeface="Arial"/>
              <a:buChar char="•"/>
            </a:pPr>
            <a:endParaRPr lang="pl-PL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Przewidywany budżet startowy: 500 zł (koszty minimalne na hosting i podstawowe narzędzia). Docelowo finansowanie zostanie zwiększone poprzez współpracę z inwestorami.</a:t>
            </a:r>
            <a:endParaRPr lang="pl-PL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pl-P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262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19CFB-3B0D-869B-2A17-C22F2E0B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dirty="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dirty="0" err="1">
                <a:latin typeface="Times New Roman"/>
                <a:cs typeface="Times New Roman"/>
              </a:rPr>
              <a:t>Scope</a:t>
            </a:r>
            <a:endParaRPr lang="pl-PL" sz="5400" dirty="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DDB8EE-7174-107B-A2E3-798C250F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846"/>
            <a:ext cx="10515600" cy="753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cs typeface="Times New Roman"/>
              </a:rPr>
              <a:t>Potencjalne ryzyka</a:t>
            </a:r>
          </a:p>
          <a:p>
            <a:pPr marL="0" indent="0" algn="ctr">
              <a:buNone/>
            </a:pPr>
            <a:endParaRPr lang="pl-PL" b="1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b="1" dirty="0">
              <a:latin typeface="Times New Roman"/>
              <a:cs typeface="Times New Roman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7AE1CAB-C1F2-985A-3FC4-B80CB9F958D0}"/>
              </a:ext>
            </a:extLst>
          </p:cNvPr>
          <p:cNvSpPr txBox="1"/>
          <p:nvPr/>
        </p:nvSpPr>
        <p:spPr>
          <a:xfrm>
            <a:off x="939677" y="2633746"/>
            <a:ext cx="91982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Brak środków na utrzymanie serwera – plan awaryjny obejmuje migrację na tańsze usługi hostingowe.</a:t>
            </a:r>
          </a:p>
          <a:p>
            <a:pPr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Konsekwencje prawne (np. pozwy od koncernów paliw) – uwzględnienie konsultacji prawnych i przestrzeganie przepisów o ochronie danych.</a:t>
            </a:r>
          </a:p>
          <a:p>
            <a:pPr>
              <a:buFont typeface="Arial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Niskie zainteresowanie użytkowników – aktywna kampania promocyjna w </a:t>
            </a:r>
            <a:r>
              <a:rPr lang="pl-PL" dirty="0" err="1">
                <a:latin typeface="Times New Roman"/>
                <a:ea typeface="+mn-lt"/>
                <a:cs typeface="Times New Roman"/>
              </a:rPr>
              <a:t>social</a:t>
            </a:r>
            <a:r>
              <a:rPr lang="pl-PL" dirty="0">
                <a:latin typeface="Times New Roman"/>
                <a:ea typeface="+mn-lt"/>
                <a:cs typeface="Times New Roman"/>
              </a:rPr>
              <a:t> mediach.</a:t>
            </a:r>
            <a:endParaRPr lang="pl-PL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pl-P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946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4F648E-742F-0160-3A08-BD9B54D6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r>
              <a:rPr lang="pl-PL" sz="5400" dirty="0">
                <a:latin typeface="Times New Roman"/>
                <a:cs typeface="Times New Roman"/>
              </a:rPr>
              <a:t>Project </a:t>
            </a:r>
            <a:r>
              <a:rPr lang="pl-PL" sz="5400" err="1">
                <a:latin typeface="Times New Roman"/>
                <a:cs typeface="Times New Roman"/>
              </a:rPr>
              <a:t>Vision</a:t>
            </a:r>
            <a:r>
              <a:rPr lang="pl-PL" sz="5400" dirty="0">
                <a:latin typeface="Times New Roman"/>
                <a:cs typeface="Times New Roman"/>
              </a:rPr>
              <a:t> and </a:t>
            </a:r>
            <a:r>
              <a:rPr lang="pl-PL" sz="5400" err="1">
                <a:latin typeface="Times New Roman"/>
                <a:cs typeface="Times New Roman"/>
              </a:rPr>
              <a:t>Scope</a:t>
            </a:r>
            <a:endParaRPr lang="pl-PL" sz="540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  <a:p>
            <a:pPr algn="ctr"/>
            <a:endParaRPr lang="pl-PL" sz="5400" dirty="0">
              <a:latin typeface="Times New Roman"/>
              <a:cs typeface="Times New Roman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BB3F4A-ABF9-946C-BBC8-386F7882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cs typeface="Times New Roman"/>
              </a:rPr>
              <a:t>Zamierzone cele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E6CF76E-AAA2-8356-D047-6B22D7E6078B}"/>
              </a:ext>
            </a:extLst>
          </p:cNvPr>
          <p:cNvSpPr txBox="1"/>
          <p:nvPr/>
        </p:nvSpPr>
        <p:spPr>
          <a:xfrm>
            <a:off x="595570" y="2580807"/>
            <a:ext cx="1130261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Wdrożenie aplikacji porównującej ceny paliw na stacjach w Polsce i zdobycie co najmniej 12000 aktywnych użytkowników w pierwszym roku działania.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Zbudowanie silnej obecności w mediach społecznościowych (Instagram, YouTube, </a:t>
            </a:r>
            <a:r>
              <a:rPr lang="pl-PL" dirty="0" err="1">
                <a:latin typeface="Times New Roman"/>
                <a:ea typeface="+mn-lt"/>
                <a:cs typeface="Times New Roman"/>
              </a:rPr>
              <a:t>TikTok</a:t>
            </a:r>
            <a:r>
              <a:rPr lang="pl-PL" dirty="0">
                <a:latin typeface="Times New Roman"/>
                <a:ea typeface="+mn-lt"/>
                <a:cs typeface="Times New Roman"/>
              </a:rPr>
              <a:t>) z celem zdobycia 10 000 obserwujących do końca pierwszego roku.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Uruchomienie funkcji interaktywnej mapy stacji paliw z możliwością raportowania cen przez użytkowników.</a:t>
            </a:r>
            <a:endParaRPr lang="pl-PL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latin typeface="Times New Roman"/>
              <a:ea typeface="+mn-lt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Times New Roman"/>
                <a:ea typeface="+mn-lt"/>
                <a:cs typeface="Times New Roman"/>
              </a:rPr>
              <a:t>Pozyskanie danych od co najmniej 3 dużych operatorów stacji (np. Orlen, BP, LOTOS) za pomocą oficjalnych umów partnerskich.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010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163023-E436-1D63-6C4A-BA1F709B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Data </a:t>
            </a:r>
            <a:r>
              <a:rPr lang="pl-PL" sz="5400" dirty="0" err="1">
                <a:latin typeface="Times New Roman"/>
                <a:cs typeface="Times New Roman"/>
              </a:rPr>
              <a:t>Privacy</a:t>
            </a:r>
            <a:r>
              <a:rPr lang="pl-PL" sz="5400" dirty="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F3790F-86EC-1008-C326-B320D6E3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ea typeface="+mn-lt"/>
                <a:cs typeface="+mn-lt"/>
              </a:rPr>
              <a:t>Ochrona przed atakami SQL </a:t>
            </a:r>
            <a:r>
              <a:rPr lang="pl-PL" b="1" err="1">
                <a:latin typeface="Times New Roman"/>
                <a:ea typeface="+mn-lt"/>
                <a:cs typeface="+mn-lt"/>
              </a:rPr>
              <a:t>Injection</a:t>
            </a:r>
            <a:endParaRPr lang="pl-PL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b="1" dirty="0">
              <a:latin typeface="Times New Roman"/>
              <a:ea typeface="+mn-lt"/>
              <a:cs typeface="+mn-lt"/>
            </a:endParaRPr>
          </a:p>
          <a:p>
            <a:r>
              <a:rPr lang="pl-PL" sz="2400" dirty="0">
                <a:latin typeface="Times New Roman"/>
                <a:ea typeface="+mn-lt"/>
                <a:cs typeface="+mn-lt"/>
              </a:rPr>
              <a:t>Aby zapobiegać atakom typu "SQL </a:t>
            </a:r>
            <a:r>
              <a:rPr lang="pl-PL" sz="2400" err="1">
                <a:latin typeface="Times New Roman"/>
                <a:ea typeface="+mn-lt"/>
                <a:cs typeface="+mn-lt"/>
              </a:rPr>
              <a:t>Injection</a:t>
            </a:r>
            <a:r>
              <a:rPr lang="pl-PL" sz="2400" dirty="0">
                <a:latin typeface="Times New Roman"/>
                <a:ea typeface="+mn-lt"/>
                <a:cs typeface="+mn-lt"/>
              </a:rPr>
              <a:t>", stosujemy sparametryzowane zapytania, unikając konkatenacji stringów w zapytaniach SQL, co skutecznie minimalizuje ryzyko wstrzyknięcia złośliwego kodu. Ponadto ograniczamy uprawnienia użytkowników do absolutnego minimum, zgodnie z zasadą najmniejszych uprawnień, co pozwala na dodatkowe zabezpieczenie bazy danych przed nieautoryzowanym dostępem.</a:t>
            </a:r>
            <a:endParaRPr lang="pl-PL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701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CA1C94-3B9C-8F21-2263-54C7A121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Data </a:t>
            </a:r>
            <a:r>
              <a:rPr lang="pl-PL" sz="5400" dirty="0" err="1">
                <a:latin typeface="Times New Roman"/>
                <a:cs typeface="Times New Roman"/>
              </a:rPr>
              <a:t>Privacy</a:t>
            </a:r>
            <a:r>
              <a:rPr lang="pl-PL" sz="5400" dirty="0">
                <a:latin typeface="Times New Roman"/>
                <a:cs typeface="Times New Roman"/>
              </a:rPr>
              <a:t> and Security Plan 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EFD13C-8A03-13DC-EF7F-D072FC13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ea typeface="+mn-lt"/>
                <a:cs typeface="+mn-lt"/>
              </a:rPr>
              <a:t>Bezpieczna warstwa danych z </a:t>
            </a:r>
            <a:r>
              <a:rPr lang="pl-PL" b="1" err="1">
                <a:latin typeface="Times New Roman"/>
                <a:ea typeface="+mn-lt"/>
                <a:cs typeface="+mn-lt"/>
              </a:rPr>
              <a:t>SQLAlchemy</a:t>
            </a:r>
            <a:r>
              <a:rPr lang="pl-PL" b="1" dirty="0">
                <a:latin typeface="Times New Roman"/>
                <a:ea typeface="+mn-lt"/>
                <a:cs typeface="+mn-lt"/>
              </a:rPr>
              <a:t> ORM</a:t>
            </a:r>
            <a:endParaRPr lang="pl-PL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b="1" dirty="0">
              <a:latin typeface="Times New Roman"/>
              <a:ea typeface="+mn-lt"/>
              <a:cs typeface="+mn-lt"/>
            </a:endParaRPr>
          </a:p>
          <a:p>
            <a:r>
              <a:rPr lang="pl-PL" sz="2400" dirty="0">
                <a:latin typeface="Times New Roman"/>
                <a:ea typeface="+mn-lt"/>
                <a:cs typeface="+mn-lt"/>
              </a:rPr>
              <a:t>Używamy </a:t>
            </a:r>
            <a:r>
              <a:rPr lang="pl-PL" sz="2400" err="1">
                <a:latin typeface="Times New Roman"/>
                <a:ea typeface="+mn-lt"/>
                <a:cs typeface="+mn-lt"/>
              </a:rPr>
              <a:t>SQLAlchemy</a:t>
            </a:r>
            <a:r>
              <a:rPr lang="pl-PL" sz="2400" dirty="0">
                <a:latin typeface="Times New Roman"/>
                <a:ea typeface="+mn-lt"/>
                <a:cs typeface="+mn-lt"/>
              </a:rPr>
              <a:t>, narzędzia typu ORM (</a:t>
            </a:r>
            <a:r>
              <a:rPr lang="pl-PL" sz="2400" i="1" dirty="0">
                <a:latin typeface="Times New Roman"/>
                <a:ea typeface="+mn-lt"/>
                <a:cs typeface="+mn-lt"/>
              </a:rPr>
              <a:t>Object-</a:t>
            </a:r>
            <a:r>
              <a:rPr lang="pl-PL" sz="2400" i="1" err="1">
                <a:latin typeface="Times New Roman"/>
                <a:ea typeface="+mn-lt"/>
                <a:cs typeface="+mn-lt"/>
              </a:rPr>
              <a:t>Relational</a:t>
            </a:r>
            <a:r>
              <a:rPr lang="pl-PL" sz="2400" i="1" dirty="0">
                <a:latin typeface="Times New Roman"/>
                <a:ea typeface="+mn-lt"/>
                <a:cs typeface="+mn-lt"/>
              </a:rPr>
              <a:t> </a:t>
            </a:r>
            <a:r>
              <a:rPr lang="pl-PL" sz="2400" i="1" err="1">
                <a:latin typeface="Times New Roman"/>
                <a:ea typeface="+mn-lt"/>
                <a:cs typeface="+mn-lt"/>
              </a:rPr>
              <a:t>Mapper</a:t>
            </a:r>
            <a:r>
              <a:rPr lang="pl-PL" sz="2400" dirty="0">
                <a:latin typeface="Times New Roman"/>
                <a:ea typeface="+mn-lt"/>
                <a:cs typeface="+mn-lt"/>
              </a:rPr>
              <a:t>), które zapewnia większe bezpieczeństwo niż korzystanie z surowych zapytań SQL.</a:t>
            </a:r>
          </a:p>
          <a:p>
            <a:r>
              <a:rPr lang="pl-PL" sz="2400" dirty="0">
                <a:latin typeface="Times New Roman"/>
                <a:ea typeface="+mn-lt"/>
                <a:cs typeface="+mn-lt"/>
              </a:rPr>
              <a:t> </a:t>
            </a:r>
            <a:r>
              <a:rPr lang="pl-PL" sz="2400" err="1">
                <a:latin typeface="Times New Roman"/>
                <a:ea typeface="+mn-lt"/>
                <a:cs typeface="+mn-lt"/>
              </a:rPr>
              <a:t>SQLAlchemy</a:t>
            </a:r>
            <a:r>
              <a:rPr lang="pl-PL" sz="2400" dirty="0">
                <a:latin typeface="Times New Roman"/>
                <a:ea typeface="+mn-lt"/>
                <a:cs typeface="+mn-lt"/>
              </a:rPr>
              <a:t> pozwala na pisanie bardziej czytelnego kodu, który automatycznie sparametryzuje zapytania, a także ułatwia zarządzanie transakcjami i sesjami, co zwiększa bezpieczeństwo danych.</a:t>
            </a:r>
            <a:endParaRPr lang="pl-PL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094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F84159-D285-173E-5F1B-66D82446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5400" dirty="0">
                <a:latin typeface="Times New Roman"/>
                <a:cs typeface="Times New Roman"/>
              </a:rPr>
              <a:t>Data </a:t>
            </a:r>
            <a:r>
              <a:rPr lang="pl-PL" sz="5400" dirty="0" err="1">
                <a:latin typeface="Times New Roman"/>
                <a:cs typeface="Times New Roman"/>
              </a:rPr>
              <a:t>Privacy</a:t>
            </a:r>
            <a:r>
              <a:rPr lang="pl-PL" sz="5400" dirty="0">
                <a:latin typeface="Times New Roman"/>
                <a:cs typeface="Times New Roman"/>
              </a:rPr>
              <a:t> and Security 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301B03-F38D-4BEC-BBA7-FD7E052E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0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>
                <a:latin typeface="Times New Roman"/>
                <a:ea typeface="+mn-lt"/>
                <a:cs typeface="+mn-lt"/>
              </a:rPr>
              <a:t>Algorytmy szyfrujące</a:t>
            </a:r>
            <a:endParaRPr lang="pl-PL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l-PL" b="1" dirty="0">
              <a:latin typeface="Times New Roman"/>
              <a:ea typeface="+mn-lt"/>
              <a:cs typeface="+mn-lt"/>
            </a:endParaRPr>
          </a:p>
          <a:p>
            <a:r>
              <a:rPr lang="pl-PL" sz="2400" dirty="0">
                <a:latin typeface="Times New Roman"/>
                <a:ea typeface="+mn-lt"/>
                <a:cs typeface="+mn-lt"/>
              </a:rPr>
              <a:t>Użycie algorytmów szyfrujących, np. SHA-256 zabezpiecza informacje nawet w przypadku ewentualnego wycieku danych. Dodatkowo wrażliwe dane, takie jak hasła użytkowników, są </a:t>
            </a:r>
            <a:r>
              <a:rPr lang="pl-PL" sz="2400" err="1">
                <a:latin typeface="Times New Roman"/>
                <a:ea typeface="+mn-lt"/>
                <a:cs typeface="+mn-lt"/>
              </a:rPr>
              <a:t>hashowane</a:t>
            </a:r>
            <a:r>
              <a:rPr lang="pl-PL" sz="2400" dirty="0">
                <a:latin typeface="Times New Roman"/>
                <a:ea typeface="+mn-lt"/>
                <a:cs typeface="+mn-lt"/>
              </a:rPr>
              <a:t> z wykorzystaniem </a:t>
            </a:r>
            <a:r>
              <a:rPr lang="pl-PL" sz="2400" err="1">
                <a:latin typeface="Times New Roman"/>
                <a:ea typeface="+mn-lt"/>
                <a:cs typeface="+mn-lt"/>
              </a:rPr>
              <a:t>saltingu</a:t>
            </a:r>
            <a:r>
              <a:rPr lang="pl-PL" sz="2400" dirty="0">
                <a:latin typeface="Times New Roman"/>
                <a:ea typeface="+mn-lt"/>
                <a:cs typeface="+mn-lt"/>
              </a:rPr>
              <a:t> i </a:t>
            </a:r>
            <a:r>
              <a:rPr lang="pl-PL" sz="2400" err="1">
                <a:latin typeface="Times New Roman"/>
                <a:ea typeface="+mn-lt"/>
                <a:cs typeface="+mn-lt"/>
              </a:rPr>
              <a:t>hashowania</a:t>
            </a:r>
            <a:r>
              <a:rPr lang="pl-PL" sz="2400" dirty="0">
                <a:latin typeface="Times New Roman"/>
                <a:ea typeface="+mn-lt"/>
                <a:cs typeface="+mn-lt"/>
              </a:rPr>
              <a:t>, co minimalizuje ryzyko ich odtworzenia przez atakujących.</a:t>
            </a:r>
            <a:endParaRPr lang="pl-PL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3055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Project Vision and Scope</vt:lpstr>
      <vt:lpstr>Project Vision and Scope </vt:lpstr>
      <vt:lpstr>Project Vision and Scope  </vt:lpstr>
      <vt:lpstr>  Project Vision and Scope    </vt:lpstr>
      <vt:lpstr>   Project Vision and Scope    </vt:lpstr>
      <vt:lpstr>  Project Vision and Scope   </vt:lpstr>
      <vt:lpstr>Data Privacy and Security Plan</vt:lpstr>
      <vt:lpstr>Data Privacy and Security Plan </vt:lpstr>
      <vt:lpstr>Data Privacy and Security Plan</vt:lpstr>
      <vt:lpstr>Data Privacy and Security Plan</vt:lpstr>
      <vt:lpstr>Database Design</vt:lpstr>
      <vt:lpstr>Database Design</vt:lpstr>
      <vt:lpstr>Database Design</vt:lpstr>
      <vt:lpstr>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557</cp:revision>
  <dcterms:created xsi:type="dcterms:W3CDTF">2024-11-05T23:36:30Z</dcterms:created>
  <dcterms:modified xsi:type="dcterms:W3CDTF">2024-11-19T23:02:24Z</dcterms:modified>
</cp:coreProperties>
</file>