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2" r:id="rId4"/>
    <p:sldId id="263" r:id="rId5"/>
    <p:sldId id="258" r:id="rId6"/>
    <p:sldId id="261" r:id="rId7"/>
    <p:sldId id="260" r:id="rId8"/>
    <p:sldId id="259" r:id="rId9"/>
    <p:sldId id="264"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DEC46-1064-4193-A5F8-B3ADFBABC9AB}"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s-GT"/>
        </a:p>
      </dgm:t>
    </dgm:pt>
    <dgm:pt modelId="{42B3B4EB-00EC-4EAB-8745-75C01C8D081C}">
      <dgm:prSet phldrT="[Texto]"/>
      <dgm:spPr/>
      <dgm:t>
        <a:bodyPr/>
        <a:lstStyle/>
        <a:p>
          <a:r>
            <a:rPr lang="es-GT" dirty="0" smtClean="0"/>
            <a:t>Deductivo</a:t>
          </a:r>
          <a:endParaRPr lang="es-GT" dirty="0"/>
        </a:p>
      </dgm:t>
    </dgm:pt>
    <dgm:pt modelId="{7CDB3DEC-8387-4312-B64D-4D3CE72F515D}" type="parTrans" cxnId="{89A92017-149F-4A13-98A0-83AD228310DB}">
      <dgm:prSet/>
      <dgm:spPr/>
      <dgm:t>
        <a:bodyPr/>
        <a:lstStyle/>
        <a:p>
          <a:endParaRPr lang="es-GT"/>
        </a:p>
      </dgm:t>
    </dgm:pt>
    <dgm:pt modelId="{87749D4E-46F1-4BFA-B858-AF04A60E2526}" type="sibTrans" cxnId="{89A92017-149F-4A13-98A0-83AD228310DB}">
      <dgm:prSet/>
      <dgm:spPr/>
      <dgm:t>
        <a:bodyPr/>
        <a:lstStyle/>
        <a:p>
          <a:endParaRPr lang="es-GT"/>
        </a:p>
      </dgm:t>
    </dgm:pt>
    <dgm:pt modelId="{8E41CF15-C1A4-4781-9F6F-43DB10D473F1}">
      <dgm:prSet phldrT="[Texto]"/>
      <dgm:spPr/>
      <dgm:t>
        <a:bodyPr/>
        <a:lstStyle/>
        <a:p>
          <a:r>
            <a:rPr lang="es-GT" dirty="0" smtClean="0"/>
            <a:t>Correctivo</a:t>
          </a:r>
          <a:endParaRPr lang="es-GT" dirty="0"/>
        </a:p>
      </dgm:t>
    </dgm:pt>
    <dgm:pt modelId="{2151AC97-F0A9-4D83-B8F6-DEC300088273}" type="parTrans" cxnId="{0BCEEB92-7A10-40AE-911C-C0375D7B8872}">
      <dgm:prSet/>
      <dgm:spPr/>
      <dgm:t>
        <a:bodyPr/>
        <a:lstStyle/>
        <a:p>
          <a:endParaRPr lang="es-GT"/>
        </a:p>
      </dgm:t>
    </dgm:pt>
    <dgm:pt modelId="{6F782416-C2D3-41F1-8441-7111C7CA1D9F}" type="sibTrans" cxnId="{0BCEEB92-7A10-40AE-911C-C0375D7B8872}">
      <dgm:prSet/>
      <dgm:spPr/>
      <dgm:t>
        <a:bodyPr/>
        <a:lstStyle/>
        <a:p>
          <a:endParaRPr lang="es-GT"/>
        </a:p>
      </dgm:t>
    </dgm:pt>
    <dgm:pt modelId="{5FB73C61-982C-4446-AE38-BC3D45354B46}">
      <dgm:prSet phldrT="[Texto]"/>
      <dgm:spPr/>
      <dgm:t>
        <a:bodyPr/>
        <a:lstStyle/>
        <a:p>
          <a:r>
            <a:rPr lang="es-GT" dirty="0" smtClean="0"/>
            <a:t>Preventivo</a:t>
          </a:r>
          <a:endParaRPr lang="es-GT" dirty="0"/>
        </a:p>
      </dgm:t>
    </dgm:pt>
    <dgm:pt modelId="{72B835EF-5B17-4BD9-9A1C-14C16A515506}" type="parTrans" cxnId="{3BCDD0C4-FFDD-4CBC-8CDB-C06C7A3CFA7D}">
      <dgm:prSet/>
      <dgm:spPr/>
      <dgm:t>
        <a:bodyPr/>
        <a:lstStyle/>
        <a:p>
          <a:endParaRPr lang="es-GT"/>
        </a:p>
      </dgm:t>
    </dgm:pt>
    <dgm:pt modelId="{59C6C373-2E6B-4610-B32B-CEA388969508}" type="sibTrans" cxnId="{3BCDD0C4-FFDD-4CBC-8CDB-C06C7A3CFA7D}">
      <dgm:prSet/>
      <dgm:spPr/>
      <dgm:t>
        <a:bodyPr/>
        <a:lstStyle/>
        <a:p>
          <a:endParaRPr lang="es-GT"/>
        </a:p>
      </dgm:t>
    </dgm:pt>
    <dgm:pt modelId="{77844058-506D-4E1A-8FE5-E18704B3368D}" type="pres">
      <dgm:prSet presAssocID="{5D2DEC46-1064-4193-A5F8-B3ADFBABC9AB}" presName="Name0" presStyleCnt="0">
        <dgm:presLayoutVars>
          <dgm:dir/>
          <dgm:resizeHandles val="exact"/>
        </dgm:presLayoutVars>
      </dgm:prSet>
      <dgm:spPr/>
    </dgm:pt>
    <dgm:pt modelId="{7D7DC148-FCC1-475A-BA75-2AFE29156AB2}" type="pres">
      <dgm:prSet presAssocID="{42B3B4EB-00EC-4EAB-8745-75C01C8D081C}" presName="node" presStyleLbl="node1" presStyleIdx="0" presStyleCnt="3" custScaleX="124278" custScaleY="111797" custRadScaleRad="100799" custRadScaleInc="2195">
        <dgm:presLayoutVars>
          <dgm:bulletEnabled val="1"/>
        </dgm:presLayoutVars>
      </dgm:prSet>
      <dgm:spPr/>
      <dgm:t>
        <a:bodyPr/>
        <a:lstStyle/>
        <a:p>
          <a:endParaRPr lang="es-GT"/>
        </a:p>
      </dgm:t>
    </dgm:pt>
    <dgm:pt modelId="{3FBA8753-B277-4DC6-9345-62AD3A11F0E9}" type="pres">
      <dgm:prSet presAssocID="{87749D4E-46F1-4BFA-B858-AF04A60E2526}" presName="sibTrans" presStyleLbl="sibTrans2D1" presStyleIdx="0" presStyleCnt="3"/>
      <dgm:spPr/>
    </dgm:pt>
    <dgm:pt modelId="{0F373DE6-5B94-4F70-BB56-2F53C6CEB558}" type="pres">
      <dgm:prSet presAssocID="{87749D4E-46F1-4BFA-B858-AF04A60E2526}" presName="connectorText" presStyleLbl="sibTrans2D1" presStyleIdx="0" presStyleCnt="3"/>
      <dgm:spPr/>
    </dgm:pt>
    <dgm:pt modelId="{3CCC88A5-99A3-45CA-B3A0-70CEE657B9A5}" type="pres">
      <dgm:prSet presAssocID="{8E41CF15-C1A4-4781-9F6F-43DB10D473F1}" presName="node" presStyleLbl="node1" presStyleIdx="1" presStyleCnt="3" custScaleX="119320">
        <dgm:presLayoutVars>
          <dgm:bulletEnabled val="1"/>
        </dgm:presLayoutVars>
      </dgm:prSet>
      <dgm:spPr/>
    </dgm:pt>
    <dgm:pt modelId="{44D17E78-FF9F-457E-BD3D-752BEFC499E7}" type="pres">
      <dgm:prSet presAssocID="{6F782416-C2D3-41F1-8441-7111C7CA1D9F}" presName="sibTrans" presStyleLbl="sibTrans2D1" presStyleIdx="1" presStyleCnt="3"/>
      <dgm:spPr/>
    </dgm:pt>
    <dgm:pt modelId="{AB555D87-DDAC-44BD-AE7D-F2E75C7ED1AE}" type="pres">
      <dgm:prSet presAssocID="{6F782416-C2D3-41F1-8441-7111C7CA1D9F}" presName="connectorText" presStyleLbl="sibTrans2D1" presStyleIdx="1" presStyleCnt="3"/>
      <dgm:spPr/>
    </dgm:pt>
    <dgm:pt modelId="{6E64B32A-001E-45C6-988A-EA66EDE2E3DC}" type="pres">
      <dgm:prSet presAssocID="{5FB73C61-982C-4446-AE38-BC3D45354B46}" presName="node" presStyleLbl="node1" presStyleIdx="2" presStyleCnt="3" custScaleX="113734" custRadScaleRad="97609" custRadScaleInc="-479">
        <dgm:presLayoutVars>
          <dgm:bulletEnabled val="1"/>
        </dgm:presLayoutVars>
      </dgm:prSet>
      <dgm:spPr/>
    </dgm:pt>
    <dgm:pt modelId="{C56C5011-55EF-4A50-8267-68634BE13321}" type="pres">
      <dgm:prSet presAssocID="{59C6C373-2E6B-4610-B32B-CEA388969508}" presName="sibTrans" presStyleLbl="sibTrans2D1" presStyleIdx="2" presStyleCnt="3"/>
      <dgm:spPr/>
    </dgm:pt>
    <dgm:pt modelId="{7ABD74D6-D4B4-4831-9B6B-34E7724EA416}" type="pres">
      <dgm:prSet presAssocID="{59C6C373-2E6B-4610-B32B-CEA388969508}" presName="connectorText" presStyleLbl="sibTrans2D1" presStyleIdx="2" presStyleCnt="3"/>
      <dgm:spPr/>
    </dgm:pt>
  </dgm:ptLst>
  <dgm:cxnLst>
    <dgm:cxn modelId="{09E10805-40C9-42C1-9115-D26028083C0A}" type="presOf" srcId="{42B3B4EB-00EC-4EAB-8745-75C01C8D081C}" destId="{7D7DC148-FCC1-475A-BA75-2AFE29156AB2}" srcOrd="0" destOrd="0" presId="urn:microsoft.com/office/officeart/2005/8/layout/cycle7"/>
    <dgm:cxn modelId="{82C0F77B-9DA9-4A93-96C5-3E57A0A10A7F}" type="presOf" srcId="{87749D4E-46F1-4BFA-B858-AF04A60E2526}" destId="{0F373DE6-5B94-4F70-BB56-2F53C6CEB558}" srcOrd="1" destOrd="0" presId="urn:microsoft.com/office/officeart/2005/8/layout/cycle7"/>
    <dgm:cxn modelId="{E4EC0BDD-5D25-439A-95F3-24C4988B09AA}" type="presOf" srcId="{6F782416-C2D3-41F1-8441-7111C7CA1D9F}" destId="{44D17E78-FF9F-457E-BD3D-752BEFC499E7}" srcOrd="0" destOrd="0" presId="urn:microsoft.com/office/officeart/2005/8/layout/cycle7"/>
    <dgm:cxn modelId="{89A92017-149F-4A13-98A0-83AD228310DB}" srcId="{5D2DEC46-1064-4193-A5F8-B3ADFBABC9AB}" destId="{42B3B4EB-00EC-4EAB-8745-75C01C8D081C}" srcOrd="0" destOrd="0" parTransId="{7CDB3DEC-8387-4312-B64D-4D3CE72F515D}" sibTransId="{87749D4E-46F1-4BFA-B858-AF04A60E2526}"/>
    <dgm:cxn modelId="{F32CE0D1-06AC-45A1-BB35-1F04000BA96C}" type="presOf" srcId="{8E41CF15-C1A4-4781-9F6F-43DB10D473F1}" destId="{3CCC88A5-99A3-45CA-B3A0-70CEE657B9A5}" srcOrd="0" destOrd="0" presId="urn:microsoft.com/office/officeart/2005/8/layout/cycle7"/>
    <dgm:cxn modelId="{20C7452E-B0C4-4B96-A972-15E2BFEC3CC1}" type="presOf" srcId="{59C6C373-2E6B-4610-B32B-CEA388969508}" destId="{C56C5011-55EF-4A50-8267-68634BE13321}" srcOrd="0" destOrd="0" presId="urn:microsoft.com/office/officeart/2005/8/layout/cycle7"/>
    <dgm:cxn modelId="{EA3E95B5-20ED-43DA-953A-60EA70064A2E}" type="presOf" srcId="{5FB73C61-982C-4446-AE38-BC3D45354B46}" destId="{6E64B32A-001E-45C6-988A-EA66EDE2E3DC}" srcOrd="0" destOrd="0" presId="urn:microsoft.com/office/officeart/2005/8/layout/cycle7"/>
    <dgm:cxn modelId="{0BCEEB92-7A10-40AE-911C-C0375D7B8872}" srcId="{5D2DEC46-1064-4193-A5F8-B3ADFBABC9AB}" destId="{8E41CF15-C1A4-4781-9F6F-43DB10D473F1}" srcOrd="1" destOrd="0" parTransId="{2151AC97-F0A9-4D83-B8F6-DEC300088273}" sibTransId="{6F782416-C2D3-41F1-8441-7111C7CA1D9F}"/>
    <dgm:cxn modelId="{4650ACE0-96DB-4A45-80BA-0E4E7B457C3F}" type="presOf" srcId="{87749D4E-46F1-4BFA-B858-AF04A60E2526}" destId="{3FBA8753-B277-4DC6-9345-62AD3A11F0E9}" srcOrd="0" destOrd="0" presId="urn:microsoft.com/office/officeart/2005/8/layout/cycle7"/>
    <dgm:cxn modelId="{9090B5F2-6805-45F9-9D13-57FB668BFF5C}" type="presOf" srcId="{5D2DEC46-1064-4193-A5F8-B3ADFBABC9AB}" destId="{77844058-506D-4E1A-8FE5-E18704B3368D}" srcOrd="0" destOrd="0" presId="urn:microsoft.com/office/officeart/2005/8/layout/cycle7"/>
    <dgm:cxn modelId="{BF8F00B0-FDF5-48C2-8B7A-44EAF51398A7}" type="presOf" srcId="{6F782416-C2D3-41F1-8441-7111C7CA1D9F}" destId="{AB555D87-DDAC-44BD-AE7D-F2E75C7ED1AE}" srcOrd="1" destOrd="0" presId="urn:microsoft.com/office/officeart/2005/8/layout/cycle7"/>
    <dgm:cxn modelId="{D44F2A7F-B31C-4A43-8C38-F741BEF1A07B}" type="presOf" srcId="{59C6C373-2E6B-4610-B32B-CEA388969508}" destId="{7ABD74D6-D4B4-4831-9B6B-34E7724EA416}" srcOrd="1" destOrd="0" presId="urn:microsoft.com/office/officeart/2005/8/layout/cycle7"/>
    <dgm:cxn modelId="{3BCDD0C4-FFDD-4CBC-8CDB-C06C7A3CFA7D}" srcId="{5D2DEC46-1064-4193-A5F8-B3ADFBABC9AB}" destId="{5FB73C61-982C-4446-AE38-BC3D45354B46}" srcOrd="2" destOrd="0" parTransId="{72B835EF-5B17-4BD9-9A1C-14C16A515506}" sibTransId="{59C6C373-2E6B-4610-B32B-CEA388969508}"/>
    <dgm:cxn modelId="{2B4088DA-A10F-4A52-BCB3-3C9B0568D0C6}" type="presParOf" srcId="{77844058-506D-4E1A-8FE5-E18704B3368D}" destId="{7D7DC148-FCC1-475A-BA75-2AFE29156AB2}" srcOrd="0" destOrd="0" presId="urn:microsoft.com/office/officeart/2005/8/layout/cycle7"/>
    <dgm:cxn modelId="{D2D04449-6BE9-4932-A714-A4D7571DC887}" type="presParOf" srcId="{77844058-506D-4E1A-8FE5-E18704B3368D}" destId="{3FBA8753-B277-4DC6-9345-62AD3A11F0E9}" srcOrd="1" destOrd="0" presId="urn:microsoft.com/office/officeart/2005/8/layout/cycle7"/>
    <dgm:cxn modelId="{B23F40DE-36B6-43A6-A1CE-8C4D59756A63}" type="presParOf" srcId="{3FBA8753-B277-4DC6-9345-62AD3A11F0E9}" destId="{0F373DE6-5B94-4F70-BB56-2F53C6CEB558}" srcOrd="0" destOrd="0" presId="urn:microsoft.com/office/officeart/2005/8/layout/cycle7"/>
    <dgm:cxn modelId="{AFC8BAD6-1DC5-42E6-83A9-F2958DD7409F}" type="presParOf" srcId="{77844058-506D-4E1A-8FE5-E18704B3368D}" destId="{3CCC88A5-99A3-45CA-B3A0-70CEE657B9A5}" srcOrd="2" destOrd="0" presId="urn:microsoft.com/office/officeart/2005/8/layout/cycle7"/>
    <dgm:cxn modelId="{49E73320-6F15-408B-9194-FD070C3E4602}" type="presParOf" srcId="{77844058-506D-4E1A-8FE5-E18704B3368D}" destId="{44D17E78-FF9F-457E-BD3D-752BEFC499E7}" srcOrd="3" destOrd="0" presId="urn:microsoft.com/office/officeart/2005/8/layout/cycle7"/>
    <dgm:cxn modelId="{E5D6952E-839A-427C-8E45-FA1A99485AD4}" type="presParOf" srcId="{44D17E78-FF9F-457E-BD3D-752BEFC499E7}" destId="{AB555D87-DDAC-44BD-AE7D-F2E75C7ED1AE}" srcOrd="0" destOrd="0" presId="urn:microsoft.com/office/officeart/2005/8/layout/cycle7"/>
    <dgm:cxn modelId="{8A9B574D-80A9-472A-8158-C6026B810870}" type="presParOf" srcId="{77844058-506D-4E1A-8FE5-E18704B3368D}" destId="{6E64B32A-001E-45C6-988A-EA66EDE2E3DC}" srcOrd="4" destOrd="0" presId="urn:microsoft.com/office/officeart/2005/8/layout/cycle7"/>
    <dgm:cxn modelId="{AA19ED23-C923-47BA-8553-4422B3E5C022}" type="presParOf" srcId="{77844058-506D-4E1A-8FE5-E18704B3368D}" destId="{C56C5011-55EF-4A50-8267-68634BE13321}" srcOrd="5" destOrd="0" presId="urn:microsoft.com/office/officeart/2005/8/layout/cycle7"/>
    <dgm:cxn modelId="{CDFED86B-FE0A-4B0F-B827-E2E46342089B}" type="presParOf" srcId="{C56C5011-55EF-4A50-8267-68634BE13321}" destId="{7ABD74D6-D4B4-4831-9B6B-34E7724EA416}"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DC148-FCC1-475A-BA75-2AFE29156AB2}">
      <dsp:nvSpPr>
        <dsp:cNvPr id="0" name=""/>
        <dsp:cNvSpPr/>
      </dsp:nvSpPr>
      <dsp:spPr>
        <a:xfrm>
          <a:off x="1768445" y="-30986"/>
          <a:ext cx="2612337" cy="117499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GT" sz="3200" kern="1200" dirty="0" smtClean="0"/>
            <a:t>Deductivo</a:t>
          </a:r>
          <a:endParaRPr lang="es-GT" sz="3200" kern="1200" dirty="0"/>
        </a:p>
      </dsp:txBody>
      <dsp:txXfrm>
        <a:off x="1802859" y="3428"/>
        <a:ext cx="2543509" cy="1106164"/>
      </dsp:txXfrm>
    </dsp:sp>
    <dsp:sp modelId="{3FBA8753-B277-4DC6-9345-62AD3A11F0E9}">
      <dsp:nvSpPr>
        <dsp:cNvPr id="0" name=""/>
        <dsp:cNvSpPr/>
      </dsp:nvSpPr>
      <dsp:spPr>
        <a:xfrm rot="3640088">
          <a:off x="3545700" y="1908848"/>
          <a:ext cx="784297" cy="367851"/>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GT" sz="1500" kern="1200"/>
        </a:p>
      </dsp:txBody>
      <dsp:txXfrm>
        <a:off x="3656055" y="1982418"/>
        <a:ext cx="563587" cy="220711"/>
      </dsp:txXfrm>
    </dsp:sp>
    <dsp:sp modelId="{3CCC88A5-99A3-45CA-B3A0-70CEE657B9A5}">
      <dsp:nvSpPr>
        <dsp:cNvPr id="0" name=""/>
        <dsp:cNvSpPr/>
      </dsp:nvSpPr>
      <dsp:spPr>
        <a:xfrm>
          <a:off x="3512189" y="3041541"/>
          <a:ext cx="2508119" cy="105100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GT" sz="3200" kern="1200" dirty="0" smtClean="0"/>
            <a:t>Correctivo</a:t>
          </a:r>
          <a:endParaRPr lang="es-GT" sz="3200" kern="1200" dirty="0"/>
        </a:p>
      </dsp:txBody>
      <dsp:txXfrm>
        <a:off x="3542972" y="3072324"/>
        <a:ext cx="2446553" cy="989439"/>
      </dsp:txXfrm>
    </dsp:sp>
    <dsp:sp modelId="{44D17E78-FF9F-457E-BD3D-752BEFC499E7}">
      <dsp:nvSpPr>
        <dsp:cNvPr id="0" name=""/>
        <dsp:cNvSpPr/>
      </dsp:nvSpPr>
      <dsp:spPr>
        <a:xfrm rot="10815532">
          <a:off x="2629859" y="3375237"/>
          <a:ext cx="784297" cy="367851"/>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GT" sz="1500" kern="1200"/>
        </a:p>
      </dsp:txBody>
      <dsp:txXfrm rot="10800000">
        <a:off x="2740214" y="3448807"/>
        <a:ext cx="563587" cy="220711"/>
      </dsp:txXfrm>
    </dsp:sp>
    <dsp:sp modelId="{6E64B32A-001E-45C6-988A-EA66EDE2E3DC}">
      <dsp:nvSpPr>
        <dsp:cNvPr id="0" name=""/>
        <dsp:cNvSpPr/>
      </dsp:nvSpPr>
      <dsp:spPr>
        <a:xfrm>
          <a:off x="141126" y="3026045"/>
          <a:ext cx="2390701" cy="105100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GT" sz="3200" kern="1200" dirty="0" smtClean="0"/>
            <a:t>Preventivo</a:t>
          </a:r>
          <a:endParaRPr lang="es-GT" sz="3200" kern="1200" dirty="0"/>
        </a:p>
      </dsp:txBody>
      <dsp:txXfrm>
        <a:off x="171909" y="3056828"/>
        <a:ext cx="2329135" cy="989439"/>
      </dsp:txXfrm>
    </dsp:sp>
    <dsp:sp modelId="{C56C5011-55EF-4A50-8267-68634BE13321}">
      <dsp:nvSpPr>
        <dsp:cNvPr id="0" name=""/>
        <dsp:cNvSpPr/>
      </dsp:nvSpPr>
      <dsp:spPr>
        <a:xfrm rot="18007696">
          <a:off x="1795408" y="1901099"/>
          <a:ext cx="784297" cy="367851"/>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GT" sz="1500" kern="1200"/>
        </a:p>
      </dsp:txBody>
      <dsp:txXfrm>
        <a:off x="1905763" y="1974669"/>
        <a:ext cx="563587" cy="22071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521038693"/>
      </p:ext>
    </p:extLst>
  </p:cSld>
  <p:clrMapOvr>
    <a:masterClrMapping/>
  </p:clrMapOvr>
  <p:transition spd="slow" advClick="0" advTm="5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730550944"/>
      </p:ext>
    </p:extLst>
  </p:cSld>
  <p:clrMapOvr>
    <a:masterClrMapping/>
  </p:clrMapOvr>
  <p:transition spd="slow" advClick="0" advTm="5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DC4C7-B0C7-43AF-8FF4-9AD7402893C3}"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8770386"/>
      </p:ext>
    </p:extLst>
  </p:cSld>
  <p:clrMapOvr>
    <a:masterClrMapping/>
  </p:clrMapOvr>
  <p:transition spd="slow" advClick="0" advTm="5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620FB19-9E45-4B96-B437-374BACB4DF87}"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3162585524"/>
      </p:ext>
    </p:extLst>
  </p:cSld>
  <p:clrMapOvr>
    <a:masterClrMapping/>
  </p:clrMapOvr>
  <p:transition spd="slow" advClick="0" advTm="5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620FB19-9E45-4B96-B437-374BACB4DF87}"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DC4C7-B0C7-43AF-8FF4-9AD7402893C3}"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61038"/>
      </p:ext>
    </p:extLst>
  </p:cSld>
  <p:clrMapOvr>
    <a:masterClrMapping/>
  </p:clrMapOvr>
  <p:transition spd="slow" advClick="0" advTm="5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620FB19-9E45-4B96-B437-374BACB4DF87}"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461005453"/>
      </p:ext>
    </p:extLst>
  </p:cSld>
  <p:clrMapOvr>
    <a:masterClrMapping/>
  </p:clrMapOvr>
  <p:transition spd="slow" advClick="0" advTm="5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3624834354"/>
      </p:ext>
    </p:extLst>
  </p:cSld>
  <p:clrMapOvr>
    <a:masterClrMapping/>
  </p:clrMapOvr>
  <p:transition spd="slow" advClick="0" advTm="5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436267573"/>
      </p:ext>
    </p:extLst>
  </p:cSld>
  <p:clrMapOvr>
    <a:masterClrMapping/>
  </p:clrMapOvr>
  <p:transition spd="slow" advClick="0" advTm="5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2738973377"/>
      </p:ext>
    </p:extLst>
  </p:cSld>
  <p:clrMapOvr>
    <a:masterClrMapping/>
  </p:clrMapOvr>
  <p:transition spd="slow" advClick="0" advTm="5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20FB19-9E45-4B96-B437-374BACB4DF87}"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4171880676"/>
      </p:ext>
    </p:extLst>
  </p:cSld>
  <p:clrMapOvr>
    <a:masterClrMapping/>
  </p:clrMapOvr>
  <p:transition spd="slow" advClick="0" advTm="5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20FB19-9E45-4B96-B437-374BACB4DF87}"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840784161"/>
      </p:ext>
    </p:extLst>
  </p:cSld>
  <p:clrMapOvr>
    <a:masterClrMapping/>
  </p:clrMapOvr>
  <p:transition spd="slow" advClick="0" advTm="5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20FB19-9E45-4B96-B437-374BACB4DF87}"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3826301341"/>
      </p:ext>
    </p:extLst>
  </p:cSld>
  <p:clrMapOvr>
    <a:masterClrMapping/>
  </p:clrMapOvr>
  <p:transition spd="slow" advClick="0" advTm="5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20FB19-9E45-4B96-B437-374BACB4DF87}"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524269908"/>
      </p:ext>
    </p:extLst>
  </p:cSld>
  <p:clrMapOvr>
    <a:masterClrMapping/>
  </p:clrMapOvr>
  <p:transition spd="slow" advClick="0" advTm="5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FB19-9E45-4B96-B437-374BACB4DF87}"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139640783"/>
      </p:ext>
    </p:extLst>
  </p:cSld>
  <p:clrMapOvr>
    <a:masterClrMapping/>
  </p:clrMapOvr>
  <p:transition spd="slow" advClick="0" advTm="5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20FB19-9E45-4B96-B437-374BACB4DF87}"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1210608949"/>
      </p:ext>
    </p:extLst>
  </p:cSld>
  <p:clrMapOvr>
    <a:masterClrMapping/>
  </p:clrMapOvr>
  <p:transition spd="slow" advClick="0" advTm="5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20FB19-9E45-4B96-B437-374BACB4DF87}"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DC4C7-B0C7-43AF-8FF4-9AD7402893C3}" type="slidenum">
              <a:rPr lang="es-GT" smtClean="0"/>
              <a:t>‹Nº›</a:t>
            </a:fld>
            <a:endParaRPr lang="es-GT"/>
          </a:p>
        </p:txBody>
      </p:sp>
    </p:spTree>
    <p:extLst>
      <p:ext uri="{BB962C8B-B14F-4D97-AF65-F5344CB8AC3E}">
        <p14:creationId xmlns:p14="http://schemas.microsoft.com/office/powerpoint/2010/main" val="3191088531"/>
      </p:ext>
    </p:extLst>
  </p:cSld>
  <p:clrMapOvr>
    <a:masterClrMapping/>
  </p:clrMapOvr>
  <p:transition spd="slow" advClick="0" advTm="5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20FB19-9E45-4B96-B437-374BACB4DF87}" type="datetimeFigureOut">
              <a:rPr lang="es-GT" smtClean="0"/>
              <a:t>07/07/2017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6DC4C7-B0C7-43AF-8FF4-9AD7402893C3}" type="slidenum">
              <a:rPr lang="es-GT" smtClean="0"/>
              <a:t>‹Nº›</a:t>
            </a:fld>
            <a:endParaRPr lang="es-GT"/>
          </a:p>
        </p:txBody>
      </p:sp>
    </p:spTree>
    <p:extLst>
      <p:ext uri="{BB962C8B-B14F-4D97-AF65-F5344CB8AC3E}">
        <p14:creationId xmlns:p14="http://schemas.microsoft.com/office/powerpoint/2010/main" val="22069103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ransition spd="slow" advClick="0" advTm="5000">
    <p:push dir="u"/>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1787" y="394616"/>
            <a:ext cx="3461204" cy="584775"/>
          </a:xfrm>
          <a:prstGeom prst="rect">
            <a:avLst/>
          </a:prstGeom>
          <a:noFill/>
        </p:spPr>
        <p:txBody>
          <a:bodyPr wrap="none" lIns="91440" tIns="45720" rIns="91440" bIns="45720">
            <a:spAutoFit/>
          </a:bodyPr>
          <a:lstStyle/>
          <a:p>
            <a:pPr algn="ctr"/>
            <a:r>
              <a:rPr lang="es-ES"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Establecimiento:</a:t>
            </a:r>
            <a:endParaRPr lang="es-E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ángulo 4"/>
          <p:cNvSpPr/>
          <p:nvPr/>
        </p:nvSpPr>
        <p:spPr>
          <a:xfrm>
            <a:off x="1973452" y="933226"/>
            <a:ext cx="3839513" cy="523220"/>
          </a:xfrm>
          <a:prstGeom prst="rect">
            <a:avLst/>
          </a:prstGeom>
          <a:noFill/>
        </p:spPr>
        <p:txBody>
          <a:bodyPr wrap="none" lIns="91440" tIns="45720" rIns="91440" bIns="45720">
            <a:spAutoFit/>
          </a:bodyPr>
          <a:lstStyle/>
          <a:p>
            <a:pPr algn="ctr"/>
            <a:r>
              <a:rPr lang="es-ES" sz="28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Liceo </a:t>
            </a:r>
            <a:r>
              <a:rPr lang="es-ES" sz="2800" b="1" cap="none" spc="0"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a:t>
            </a:r>
            <a:r>
              <a:rPr lang="es-ES" sz="28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mpu-Market</a:t>
            </a:r>
            <a:endParaRPr lang="es-ES"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6" name="Rectángulo 5"/>
          <p:cNvSpPr/>
          <p:nvPr/>
        </p:nvSpPr>
        <p:spPr>
          <a:xfrm>
            <a:off x="605934" y="1995054"/>
            <a:ext cx="1951175" cy="584775"/>
          </a:xfrm>
          <a:prstGeom prst="rect">
            <a:avLst/>
          </a:prstGeom>
          <a:noFill/>
        </p:spPr>
        <p:txBody>
          <a:bodyPr wrap="none" lIns="91440" tIns="45720" rIns="91440" bIns="45720">
            <a:spAutoFit/>
          </a:bodyPr>
          <a:lstStyle/>
          <a:p>
            <a:pPr algn="ctr"/>
            <a:r>
              <a:rPr lang="es-ES"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Catedra:</a:t>
            </a:r>
            <a:endParaRPr lang="es-E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973452" y="2494718"/>
            <a:ext cx="3868367" cy="523220"/>
          </a:xfrm>
          <a:prstGeom prst="rect">
            <a:avLst/>
          </a:prstGeom>
          <a:noFill/>
        </p:spPr>
        <p:txBody>
          <a:bodyPr wrap="none" lIns="91440" tIns="45720" rIns="91440" bIns="45720">
            <a:spAutoFit/>
          </a:bodyPr>
          <a:lstStyle/>
          <a:p>
            <a:pPr algn="ctr"/>
            <a:r>
              <a:rPr lang="es-ES" sz="28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Practica Supervisada</a:t>
            </a:r>
            <a:endParaRPr lang="es-ES"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8" name="Rectángulo 7"/>
          <p:cNvSpPr/>
          <p:nvPr/>
        </p:nvSpPr>
        <p:spPr>
          <a:xfrm>
            <a:off x="624364" y="3764768"/>
            <a:ext cx="2698175" cy="584775"/>
          </a:xfrm>
          <a:prstGeom prst="rect">
            <a:avLst/>
          </a:prstGeom>
          <a:noFill/>
        </p:spPr>
        <p:txBody>
          <a:bodyPr wrap="none" lIns="91440" tIns="45720" rIns="91440" bIns="45720">
            <a:spAutoFit/>
          </a:bodyPr>
          <a:lstStyle/>
          <a:p>
            <a:pPr algn="ctr"/>
            <a:r>
              <a:rPr lang="es-ES" sz="3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Catedratico</a:t>
            </a:r>
            <a:r>
              <a:rPr lang="es-ES"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s-E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ectángulo 8"/>
          <p:cNvSpPr/>
          <p:nvPr/>
        </p:nvSpPr>
        <p:spPr>
          <a:xfrm>
            <a:off x="1880422" y="4349543"/>
            <a:ext cx="2574744" cy="523220"/>
          </a:xfrm>
          <a:prstGeom prst="rect">
            <a:avLst/>
          </a:prstGeom>
          <a:noFill/>
        </p:spPr>
        <p:txBody>
          <a:bodyPr wrap="none" lIns="91440" tIns="45720" rIns="91440" bIns="45720">
            <a:spAutoFit/>
          </a:bodyPr>
          <a:lstStyle/>
          <a:p>
            <a:pPr algn="ctr"/>
            <a:r>
              <a:rPr lang="es-ES" sz="28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Erick Gonzalo</a:t>
            </a:r>
            <a:endParaRPr lang="es-ES"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ángulo 10"/>
          <p:cNvSpPr/>
          <p:nvPr/>
        </p:nvSpPr>
        <p:spPr>
          <a:xfrm>
            <a:off x="6546389" y="3613666"/>
            <a:ext cx="1709122" cy="523220"/>
          </a:xfrm>
          <a:prstGeom prst="rect">
            <a:avLst/>
          </a:prstGeom>
        </p:spPr>
        <p:txBody>
          <a:bodyPr wrap="none">
            <a:spAutoFit/>
          </a:bodyPr>
          <a:lstStyle/>
          <a:p>
            <a:r>
              <a:rPr lang="es-ES" sz="2800" dirty="0" smtClean="0">
                <a:ln w="0"/>
                <a:solidFill>
                  <a:schemeClr val="accent1"/>
                </a:solidFill>
                <a:effectLst>
                  <a:outerShdw blurRad="38100" dist="25400" dir="5400000" algn="ctr" rotWithShape="0">
                    <a:srgbClr val="6E747A">
                      <a:alpha val="43000"/>
                    </a:srgbClr>
                  </a:outerShdw>
                </a:effectLst>
              </a:rPr>
              <a:t>Nombre:</a:t>
            </a:r>
            <a:endParaRPr lang="es-GT" sz="2800" dirty="0"/>
          </a:p>
        </p:txBody>
      </p:sp>
      <p:sp>
        <p:nvSpPr>
          <p:cNvPr id="12" name="Rectángulo 11"/>
          <p:cNvSpPr/>
          <p:nvPr/>
        </p:nvSpPr>
        <p:spPr>
          <a:xfrm>
            <a:off x="6546389" y="4872763"/>
            <a:ext cx="1430200" cy="523220"/>
          </a:xfrm>
          <a:prstGeom prst="rect">
            <a:avLst/>
          </a:prstGeom>
          <a:noFill/>
        </p:spPr>
        <p:txBody>
          <a:bodyPr wrap="none" lIns="91440" tIns="45720" rIns="91440" bIns="45720">
            <a:spAutoFit/>
          </a:bodyPr>
          <a:lstStyle/>
          <a:p>
            <a:pPr algn="ctr"/>
            <a:r>
              <a:rPr lang="es-ES" sz="2800" b="0" cap="none" spc="0" dirty="0" smtClean="0">
                <a:ln w="0"/>
                <a:solidFill>
                  <a:schemeClr val="accent1"/>
                </a:solidFill>
                <a:effectLst>
                  <a:outerShdw blurRad="38100" dist="25400" dir="5400000" algn="ctr" rotWithShape="0">
                    <a:srgbClr val="6E747A">
                      <a:alpha val="43000"/>
                    </a:srgbClr>
                  </a:outerShdw>
                </a:effectLst>
              </a:rPr>
              <a:t>Grado:</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sp>
        <p:nvSpPr>
          <p:cNvPr id="13" name="Rectángulo 12"/>
          <p:cNvSpPr/>
          <p:nvPr/>
        </p:nvSpPr>
        <p:spPr>
          <a:xfrm>
            <a:off x="7261489" y="4057155"/>
            <a:ext cx="4610558" cy="523220"/>
          </a:xfrm>
          <a:prstGeom prst="rect">
            <a:avLst/>
          </a:prstGeom>
          <a:noFill/>
        </p:spPr>
        <p:txBody>
          <a:bodyPr wrap="none" lIns="91440" tIns="45720" rIns="91440" bIns="45720">
            <a:spAutoFit/>
          </a:bodyPr>
          <a:lstStyle/>
          <a:p>
            <a:pPr algn="ctr"/>
            <a:r>
              <a:rPr lang="es-E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Fuentes </a:t>
            </a:r>
            <a:r>
              <a:rPr lang="es-ES" sz="28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Lopez</a:t>
            </a:r>
            <a:r>
              <a:rPr lang="es-E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Luis </a:t>
            </a:r>
            <a:r>
              <a:rPr lang="es-ES" sz="28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Adrian</a:t>
            </a:r>
            <a:endParaRPr lang="es-E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Rectángulo 13"/>
          <p:cNvSpPr/>
          <p:nvPr/>
        </p:nvSpPr>
        <p:spPr>
          <a:xfrm>
            <a:off x="7400950" y="5183048"/>
            <a:ext cx="2454518" cy="523220"/>
          </a:xfrm>
          <a:prstGeom prst="rect">
            <a:avLst/>
          </a:prstGeom>
          <a:noFill/>
        </p:spPr>
        <p:txBody>
          <a:bodyPr wrap="none" lIns="91440" tIns="45720" rIns="91440" bIns="45720">
            <a:spAutoFit/>
          </a:bodyPr>
          <a:lstStyle/>
          <a:p>
            <a:pPr algn="ctr"/>
            <a:r>
              <a:rPr lang="es-E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5to. Baco J.V</a:t>
            </a:r>
            <a:endParaRPr lang="es-E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2553" y="439591"/>
            <a:ext cx="2466975" cy="1847850"/>
          </a:xfrm>
          <a:prstGeom prst="rect">
            <a:avLst/>
          </a:prstGeom>
        </p:spPr>
      </p:pic>
    </p:spTree>
    <p:extLst>
      <p:ext uri="{BB962C8B-B14F-4D97-AF65-F5344CB8AC3E}">
        <p14:creationId xmlns:p14="http://schemas.microsoft.com/office/powerpoint/2010/main" val="4069321718"/>
      </p:ext>
    </p:extLst>
  </p:cSld>
  <p:clrMapOvr>
    <a:masterClrMapping/>
  </p:clrMapOvr>
  <mc:AlternateContent xmlns:mc="http://schemas.openxmlformats.org/markup-compatibility/2006">
    <mc:Choice xmlns:p14="http://schemas.microsoft.com/office/powerpoint/2010/main" Requires="p14">
      <p:transition spd="slow" p14:dur="4000" advClick="0" advTm="5000">
        <p14:vortex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949661104"/>
              </p:ext>
            </p:extLst>
          </p:nvPr>
        </p:nvGraphicFramePr>
        <p:xfrm>
          <a:off x="2975675" y="2200759"/>
          <a:ext cx="6114942" cy="406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1543608" y="363619"/>
            <a:ext cx="9414757" cy="1015663"/>
          </a:xfrm>
          <a:prstGeom prst="rect">
            <a:avLst/>
          </a:prstGeom>
          <a:noFill/>
        </p:spPr>
        <p:txBody>
          <a:bodyPr wrap="none" lIns="91440" tIns="45720" rIns="91440" bIns="45720">
            <a:spAutoFit/>
          </a:bodyPr>
          <a:lstStyle/>
          <a:p>
            <a:pPr algn="ctr"/>
            <a:r>
              <a:rPr lang="es-ES" sz="6000" b="1" cap="none" spc="0" dirty="0" smtClean="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Tipos de Mantenimientos</a:t>
            </a:r>
            <a:endParaRPr lang="es-ES" sz="6000" b="1" cap="none" spc="0"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250887310"/>
      </p:ext>
    </p:extLst>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1974" y="1014549"/>
            <a:ext cx="10818987" cy="1107996"/>
          </a:xfrm>
          <a:prstGeom prst="rect">
            <a:avLst/>
          </a:prstGeom>
          <a:noFill/>
        </p:spPr>
        <p:txBody>
          <a:bodyPr wrap="none" lIns="91440" tIns="45720" rIns="91440" bIns="45720">
            <a:spAutoFit/>
          </a:bodyPr>
          <a:lstStyle/>
          <a:p>
            <a:pPr algn="ctr"/>
            <a:r>
              <a:rPr lang="es-ES" sz="6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Mantenimiento Deductivo</a:t>
            </a:r>
            <a:endParaRPr lang="es-E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250" y="2588145"/>
            <a:ext cx="5158433" cy="3432703"/>
          </a:xfrm>
          <a:prstGeom prst="rect">
            <a:avLst/>
          </a:prstGeom>
        </p:spPr>
      </p:pic>
    </p:spTree>
    <p:extLst>
      <p:ext uri="{BB962C8B-B14F-4D97-AF65-F5344CB8AC3E}">
        <p14:creationId xmlns:p14="http://schemas.microsoft.com/office/powerpoint/2010/main" val="1947848497"/>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62739" y="490562"/>
            <a:ext cx="6096000" cy="3416320"/>
          </a:xfrm>
          <a:prstGeom prst="rect">
            <a:avLst/>
          </a:prstGeom>
        </p:spPr>
        <p:txBody>
          <a:bodyPr>
            <a:spAutoFit/>
          </a:bodyPr>
          <a:lstStyle/>
          <a:p>
            <a:r>
              <a:rPr lang="es-GT" sz="2400" b="1" i="0" dirty="0" smtClean="0">
                <a:effectLst/>
                <a:latin typeface="Helvetica Neue Light"/>
              </a:rPr>
              <a:t>Mantenimiento deductivo: Es </a:t>
            </a:r>
            <a:r>
              <a:rPr lang="es-GT" sz="2400" b="1" i="0" dirty="0" err="1" smtClean="0">
                <a:effectLst/>
                <a:latin typeface="Helvetica Neue Light"/>
              </a:rPr>
              <a:t>ihnerente</a:t>
            </a:r>
            <a:r>
              <a:rPr lang="es-GT" sz="2400" b="1" i="0" dirty="0" smtClean="0">
                <a:effectLst/>
                <a:latin typeface="Helvetica Neue Light"/>
              </a:rPr>
              <a:t> 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endParaRPr lang="es-GT" sz="24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207" y="3295112"/>
            <a:ext cx="4098656" cy="2965316"/>
          </a:xfrm>
          <a:prstGeom prst="rect">
            <a:avLst/>
          </a:prstGeom>
        </p:spPr>
      </p:pic>
    </p:spTree>
    <p:extLst>
      <p:ext uri="{BB962C8B-B14F-4D97-AF65-F5344CB8AC3E}">
        <p14:creationId xmlns:p14="http://schemas.microsoft.com/office/powerpoint/2010/main" val="728541258"/>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rot="19905498">
            <a:off x="767067" y="2107305"/>
            <a:ext cx="9139041"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Mantenimiento Preventivo.</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790" y="3326683"/>
            <a:ext cx="4500239" cy="2641779"/>
          </a:xfrm>
          <a:prstGeom prst="rect">
            <a:avLst/>
          </a:prstGeom>
        </p:spPr>
      </p:pic>
    </p:spTree>
    <p:extLst>
      <p:ext uri="{BB962C8B-B14F-4D97-AF65-F5344CB8AC3E}">
        <p14:creationId xmlns:p14="http://schemas.microsoft.com/office/powerpoint/2010/main" val="812503199"/>
      </p:ext>
    </p:extLst>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66807" y="355285"/>
            <a:ext cx="7609668" cy="6186309"/>
          </a:xfrm>
          <a:prstGeom prst="rect">
            <a:avLst/>
          </a:prstGeom>
        </p:spPr>
        <p:txBody>
          <a:bodyPr wrap="square">
            <a:spAutoFit/>
          </a:bodyPr>
          <a:lstStyle/>
          <a:p>
            <a:r>
              <a:rPr lang="es-GT" dirty="0" smtClean="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smtClean="0"/>
          </a:p>
          <a:p>
            <a:r>
              <a:rPr lang="es-GT"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smtClean="0"/>
          </a:p>
          <a:p>
            <a:r>
              <a:rPr lang="es-GT" dirty="0" smtClean="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7953" y="2588217"/>
            <a:ext cx="2417897" cy="2146273"/>
          </a:xfrm>
          <a:prstGeom prst="rect">
            <a:avLst/>
          </a:prstGeom>
        </p:spPr>
      </p:pic>
    </p:spTree>
    <p:extLst>
      <p:ext uri="{BB962C8B-B14F-4D97-AF65-F5344CB8AC3E}">
        <p14:creationId xmlns:p14="http://schemas.microsoft.com/office/powerpoint/2010/main" val="3650588820"/>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13609" y="720081"/>
            <a:ext cx="10246716" cy="1015663"/>
          </a:xfrm>
          <a:prstGeom prst="rect">
            <a:avLst/>
          </a:prstGeom>
          <a:noFill/>
        </p:spPr>
        <p:txBody>
          <a:bodyPr wrap="none" lIns="91440" tIns="45720" rIns="91440" bIns="45720">
            <a:spAutoFit/>
          </a:bodyPr>
          <a:lstStyle/>
          <a:p>
            <a:pPr algn="ctr"/>
            <a:r>
              <a:rPr lang="es-ES" sz="6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Mantenimiento Correctivo.</a:t>
            </a:r>
            <a:endParaRPr lang="es-E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937" y="3177154"/>
            <a:ext cx="5088059" cy="2885510"/>
          </a:xfrm>
          <a:prstGeom prst="rect">
            <a:avLst/>
          </a:prstGeom>
        </p:spPr>
      </p:pic>
    </p:spTree>
    <p:extLst>
      <p:ext uri="{BB962C8B-B14F-4D97-AF65-F5344CB8AC3E}">
        <p14:creationId xmlns:p14="http://schemas.microsoft.com/office/powerpoint/2010/main" val="2060497210"/>
      </p:ext>
    </p:extLst>
  </p:cSld>
  <p:clrMapOvr>
    <a:masterClrMapping/>
  </p:clrMapOvr>
  <mc:AlternateContent xmlns:mc="http://schemas.openxmlformats.org/markup-compatibility/2006">
    <mc:Choice xmlns:p14="http://schemas.microsoft.com/office/powerpoint/2010/main" Requires="p14">
      <p:transition spd="slow" p14:dur="1200" advClick="0" advTm="5000">
        <p:dissolve/>
      </p:transition>
    </mc:Choice>
    <mc:Fallback>
      <p:transition spd="slow" advClick="0" advTm="5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109274" y="827851"/>
            <a:ext cx="6096000" cy="5078313"/>
          </a:xfrm>
          <a:prstGeom prst="rect">
            <a:avLst/>
          </a:prstGeom>
        </p:spPr>
        <p:txBody>
          <a:bodyPr>
            <a:spAutoFit/>
          </a:bodyPr>
          <a:lstStyle/>
          <a:p>
            <a:r>
              <a:rPr lang="es-GT" dirty="0" smtClean="0"/>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endParaRPr lang="es-GT" dirty="0" smtClean="0"/>
          </a:p>
          <a:p>
            <a:r>
              <a:rPr lang="es-GT" dirty="0" smtClean="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GT"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892" y="1531507"/>
            <a:ext cx="3397680" cy="3671000"/>
          </a:xfrm>
          <a:prstGeom prst="rect">
            <a:avLst/>
          </a:prstGeom>
        </p:spPr>
      </p:pic>
    </p:spTree>
    <p:extLst>
      <p:ext uri="{BB962C8B-B14F-4D97-AF65-F5344CB8AC3E}">
        <p14:creationId xmlns:p14="http://schemas.microsoft.com/office/powerpoint/2010/main" val="1518511395"/>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53719" y="658087"/>
            <a:ext cx="9597499" cy="1015663"/>
          </a:xfrm>
          <a:prstGeom prst="rect">
            <a:avLst/>
          </a:prstGeom>
          <a:noFill/>
        </p:spPr>
        <p:txBody>
          <a:bodyPr wrap="none" lIns="91440" tIns="45720" rIns="91440" bIns="45720">
            <a:spAutoFit/>
          </a:bodyPr>
          <a:lstStyle/>
          <a:p>
            <a:pPr algn="ctr"/>
            <a:r>
              <a:rPr lang="es-ES" sz="6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Conclusiones Personales.</a:t>
            </a:r>
            <a:endParaRPr lang="es-E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uadroTexto 2"/>
          <p:cNvSpPr txBox="1"/>
          <p:nvPr/>
        </p:nvSpPr>
        <p:spPr>
          <a:xfrm>
            <a:off x="2386739" y="2851688"/>
            <a:ext cx="7377193" cy="3416320"/>
          </a:xfrm>
          <a:prstGeom prst="rect">
            <a:avLst/>
          </a:prstGeom>
          <a:noFill/>
        </p:spPr>
        <p:txBody>
          <a:bodyPr wrap="square" rtlCol="0">
            <a:spAutoFit/>
          </a:bodyPr>
          <a:lstStyle/>
          <a:p>
            <a:r>
              <a:rPr lang="es-GT" sz="2400" b="1" dirty="0" smtClean="0"/>
              <a:t>Los mantenimientos de una maquina son necesarios para que nuestro ordenador tenga mayor duración y una mejor calidad de funcionamiento.</a:t>
            </a:r>
          </a:p>
          <a:p>
            <a:r>
              <a:rPr lang="es-GT" sz="2400" b="1" dirty="0" smtClean="0"/>
              <a:t>Existen tres tipos de mantenimientos los cuales se realizan dependiendo la situación en la que se encuentre la maquina se ser grave el problema se acude a reemplazar el </a:t>
            </a:r>
            <a:r>
              <a:rPr lang="es-GT" sz="2400" b="1" dirty="0" err="1" smtClean="0"/>
              <a:t>aprato</a:t>
            </a:r>
            <a:r>
              <a:rPr lang="es-GT" sz="2400" b="1" dirty="0" smtClean="0"/>
              <a:t> pero la mayoría de veces tiene solución. </a:t>
            </a:r>
            <a:endParaRPr lang="es-GT" sz="2400" b="1" dirty="0"/>
          </a:p>
        </p:txBody>
      </p:sp>
    </p:spTree>
    <p:extLst>
      <p:ext uri="{BB962C8B-B14F-4D97-AF65-F5344CB8AC3E}">
        <p14:creationId xmlns:p14="http://schemas.microsoft.com/office/powerpoint/2010/main" val="3497197237"/>
      </p:ext>
    </p:extLst>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TotalTime>
  <Words>460</Words>
  <Application>Microsoft Office PowerPoint</Application>
  <PresentationFormat>Panorámica</PresentationFormat>
  <Paragraphs>29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Helvetica Neue Light</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2017-07-07T16:12:00Z</dcterms:created>
  <dcterms:modified xsi:type="dcterms:W3CDTF">2017-07-07T16:47:58Z</dcterms:modified>
</cp:coreProperties>
</file>