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62" r:id="rId8"/>
    <p:sldId id="259" r:id="rId9"/>
    <p:sldId id="261" r:id="rId10"/>
    <p:sldId id="260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0581-3FF1-4656-9AE9-1E21655461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228DA7-7019-44FF-9F3C-4F0FC0EE41DC}">
      <dgm:prSet phldrT="[Texto]"/>
      <dgm:spPr/>
      <dgm:t>
        <a:bodyPr/>
        <a:lstStyle/>
        <a:p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Cobol</a:t>
          </a:r>
          <a:endParaRPr lang="es-ES" dirty="0"/>
        </a:p>
      </dgm:t>
    </dgm:pt>
    <dgm:pt modelId="{CDD07874-4368-4B9B-8F17-1C4BC00AD01B}" type="parTrans" cxnId="{EA1AA835-7775-408E-B7BD-C263FE6D9208}">
      <dgm:prSet/>
      <dgm:spPr/>
      <dgm:t>
        <a:bodyPr/>
        <a:lstStyle/>
        <a:p>
          <a:endParaRPr lang="es-ES"/>
        </a:p>
      </dgm:t>
    </dgm:pt>
    <dgm:pt modelId="{892D457E-F3E3-4A92-B7FD-A777D9635557}" type="sibTrans" cxnId="{EA1AA835-7775-408E-B7BD-C263FE6D9208}">
      <dgm:prSet/>
      <dgm:spPr/>
      <dgm:t>
        <a:bodyPr/>
        <a:lstStyle/>
        <a:p>
          <a:endParaRPr lang="es-ES"/>
        </a:p>
      </dgm:t>
    </dgm:pt>
    <dgm:pt modelId="{9DFF9AE7-9CF7-4E3F-823B-430D2087350D}" type="asst">
      <dgm:prSet phldrT="[Texto]"/>
      <dgm:spPr/>
      <dgm:t>
        <a:bodyPr/>
        <a:lstStyle/>
        <a:p>
          <a:r>
            <a:rPr lang="es-ES" dirty="0" smtClean="0"/>
            <a:t>Basic</a:t>
          </a:r>
          <a:endParaRPr lang="es-ES" dirty="0"/>
        </a:p>
      </dgm:t>
    </dgm:pt>
    <dgm:pt modelId="{1A1D09BC-7D68-49F6-8965-9531D35F8BA4}" type="parTrans" cxnId="{F666CCC8-1F40-447C-9544-4704445B22E8}">
      <dgm:prSet/>
      <dgm:spPr/>
      <dgm:t>
        <a:bodyPr/>
        <a:lstStyle/>
        <a:p>
          <a:endParaRPr lang="es-ES"/>
        </a:p>
      </dgm:t>
    </dgm:pt>
    <dgm:pt modelId="{5ADB12B2-5AF4-4089-B708-A4597863359E}" type="sibTrans" cxnId="{F666CCC8-1F40-447C-9544-4704445B22E8}">
      <dgm:prSet/>
      <dgm:spPr/>
      <dgm:t>
        <a:bodyPr/>
        <a:lstStyle/>
        <a:p>
          <a:endParaRPr lang="es-ES"/>
        </a:p>
      </dgm:t>
    </dgm:pt>
    <dgm:pt modelId="{217B4C0E-D194-48C6-82B3-99556DD4D8D6}">
      <dgm:prSet phldrT="[Texto]"/>
      <dgm:spPr/>
      <dgm:t>
        <a:bodyPr/>
        <a:lstStyle/>
        <a:p>
          <a:r>
            <a:rPr lang="es-ES" dirty="0" smtClean="0"/>
            <a:t>4-C</a:t>
          </a:r>
          <a:endParaRPr lang="es-ES" dirty="0"/>
        </a:p>
      </dgm:t>
    </dgm:pt>
    <dgm:pt modelId="{27FC05F5-F44A-42C3-A52A-61C5C1C77329}" type="parTrans" cxnId="{FFE8E4A1-1BA4-4BAF-AFB3-576BAFCD64DB}">
      <dgm:prSet/>
      <dgm:spPr/>
      <dgm:t>
        <a:bodyPr/>
        <a:lstStyle/>
        <a:p>
          <a:endParaRPr lang="es-ES"/>
        </a:p>
      </dgm:t>
    </dgm:pt>
    <dgm:pt modelId="{818B7D66-29D0-4C2D-9FB6-18CD72D42819}" type="sibTrans" cxnId="{FFE8E4A1-1BA4-4BAF-AFB3-576BAFCD64DB}">
      <dgm:prSet/>
      <dgm:spPr/>
      <dgm:t>
        <a:bodyPr/>
        <a:lstStyle/>
        <a:p>
          <a:endParaRPr lang="es-ES"/>
        </a:p>
      </dgm:t>
    </dgm:pt>
    <dgm:pt modelId="{346C5B8E-1C05-458E-800D-3E47C19F5B2D}">
      <dgm:prSet phldrT="[Texto]"/>
      <dgm:spPr/>
      <dgm:t>
        <a:bodyPr/>
        <a:lstStyle/>
        <a:p>
          <a:r>
            <a:rPr lang="es-ES" dirty="0" smtClean="0"/>
            <a:t>PHP</a:t>
          </a:r>
          <a:endParaRPr lang="es-ES" dirty="0"/>
        </a:p>
      </dgm:t>
    </dgm:pt>
    <dgm:pt modelId="{D02084C9-7363-47A0-A67A-FD484438EA96}" type="parTrans" cxnId="{58134DF4-12BA-470B-8F69-3E0CA466DA04}">
      <dgm:prSet/>
      <dgm:spPr/>
      <dgm:t>
        <a:bodyPr/>
        <a:lstStyle/>
        <a:p>
          <a:endParaRPr lang="es-ES"/>
        </a:p>
      </dgm:t>
    </dgm:pt>
    <dgm:pt modelId="{758F4D89-3C77-4024-8E56-A42200FFE98B}" type="sibTrans" cxnId="{58134DF4-12BA-470B-8F69-3E0CA466DA04}">
      <dgm:prSet/>
      <dgm:spPr/>
      <dgm:t>
        <a:bodyPr/>
        <a:lstStyle/>
        <a:p>
          <a:endParaRPr lang="es-ES"/>
        </a:p>
      </dgm:t>
    </dgm:pt>
    <dgm:pt modelId="{736D0633-3097-4B20-9D17-22E07D583BBD}">
      <dgm:prSet phldrT="[Texto]"/>
      <dgm:spPr/>
      <dgm:t>
        <a:bodyPr/>
        <a:lstStyle/>
        <a:p>
          <a:r>
            <a:rPr lang="es-ES" dirty="0" smtClean="0"/>
            <a:t>Java</a:t>
          </a:r>
          <a:endParaRPr lang="es-ES" dirty="0"/>
        </a:p>
      </dgm:t>
    </dgm:pt>
    <dgm:pt modelId="{48A33583-813E-404B-A0AE-6B934C8C632A}" type="parTrans" cxnId="{9F94DDE9-AD1C-4412-B76E-81210E8729F7}">
      <dgm:prSet/>
      <dgm:spPr/>
      <dgm:t>
        <a:bodyPr/>
        <a:lstStyle/>
        <a:p>
          <a:endParaRPr lang="es-ES"/>
        </a:p>
      </dgm:t>
    </dgm:pt>
    <dgm:pt modelId="{BB6B54CD-C70C-400A-913F-E5157E1767A3}" type="sibTrans" cxnId="{9F94DDE9-AD1C-4412-B76E-81210E8729F7}">
      <dgm:prSet/>
      <dgm:spPr/>
      <dgm:t>
        <a:bodyPr/>
        <a:lstStyle/>
        <a:p>
          <a:endParaRPr lang="es-ES"/>
        </a:p>
      </dgm:t>
    </dgm:pt>
    <dgm:pt modelId="{822957DD-78CE-43F9-B8D6-726729808AD6}">
      <dgm:prSet/>
      <dgm:spPr/>
      <dgm:t>
        <a:bodyPr/>
        <a:lstStyle/>
        <a:p>
          <a:r>
            <a:rPr lang="es-ES" dirty="0" smtClean="0"/>
            <a:t>FORTRAN
FORmulaTRANslation es el lenguaje de programación más antiguo y que continúa en uso. Creada por John Backus, esta herramienta fue desarrollada..
</a:t>
          </a:r>
        </a:p>
      </dgm:t>
    </dgm:pt>
    <dgm:pt modelId="{04871273-4C05-48BB-B012-FBF25A0C7279}" type="parTrans" cxnId="{61A39445-8180-4811-82B5-9D89672C70C2}">
      <dgm:prSet/>
      <dgm:spPr/>
      <dgm:t>
        <a:bodyPr/>
        <a:lstStyle/>
        <a:p>
          <a:endParaRPr lang="es-ES"/>
        </a:p>
      </dgm:t>
    </dgm:pt>
    <dgm:pt modelId="{F542AB70-6FF2-4780-B8C1-6886EEB0191E}" type="sibTrans" cxnId="{61A39445-8180-4811-82B5-9D89672C70C2}">
      <dgm:prSet/>
      <dgm:spPr/>
      <dgm:t>
        <a:bodyPr/>
        <a:lstStyle/>
        <a:p>
          <a:endParaRPr lang="es-ES"/>
        </a:p>
      </dgm:t>
    </dgm:pt>
    <dgm:pt modelId="{6C69E9C6-A474-49BD-8DCF-2FD694298C5B}" type="pres">
      <dgm:prSet presAssocID="{6C8C0581-3FF1-4656-9AE9-1E21655461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15B81-9FA9-4156-8EE4-1FB34E591E69}" type="pres">
      <dgm:prSet presAssocID="{00228DA7-7019-44FF-9F3C-4F0FC0EE41DC}" presName="hierRoot1" presStyleCnt="0">
        <dgm:presLayoutVars>
          <dgm:hierBranch val="init"/>
        </dgm:presLayoutVars>
      </dgm:prSet>
      <dgm:spPr/>
    </dgm:pt>
    <dgm:pt modelId="{09BB9D66-2480-4491-947E-8BECC2F9E14D}" type="pres">
      <dgm:prSet presAssocID="{00228DA7-7019-44FF-9F3C-4F0FC0EE41DC}" presName="rootComposite1" presStyleCnt="0"/>
      <dgm:spPr/>
    </dgm:pt>
    <dgm:pt modelId="{63A0C24D-3269-4215-BCE5-88F4162E794D}" type="pres">
      <dgm:prSet presAssocID="{00228DA7-7019-44FF-9F3C-4F0FC0EE41DC}" presName="rootText1" presStyleLbl="node0" presStyleIdx="0" presStyleCnt="2" custScaleX="168893" custScaleY="163797" custLinFactNeighborX="-44947" custLinFactNeighborY="-355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008EFE-A266-42A0-BD22-D94301A38E51}" type="pres">
      <dgm:prSet presAssocID="{00228DA7-7019-44FF-9F3C-4F0FC0EE41DC}" presName="rootConnector1" presStyleLbl="node1" presStyleIdx="0" presStyleCnt="0"/>
      <dgm:spPr/>
    </dgm:pt>
    <dgm:pt modelId="{7368CF68-2F9A-4704-8DAB-3BBBA696F980}" type="pres">
      <dgm:prSet presAssocID="{00228DA7-7019-44FF-9F3C-4F0FC0EE41DC}" presName="hierChild2" presStyleCnt="0"/>
      <dgm:spPr/>
    </dgm:pt>
    <dgm:pt modelId="{86C3C4DD-0019-4CF2-9294-3A959C6E7E4D}" type="pres">
      <dgm:prSet presAssocID="{27FC05F5-F44A-42C3-A52A-61C5C1C77329}" presName="Name37" presStyleLbl="parChTrans1D2" presStyleIdx="0" presStyleCnt="4"/>
      <dgm:spPr/>
    </dgm:pt>
    <dgm:pt modelId="{B1D5ECC3-A3BC-4C7F-8E7A-307806D4D4D8}" type="pres">
      <dgm:prSet presAssocID="{217B4C0E-D194-48C6-82B3-99556DD4D8D6}" presName="hierRoot2" presStyleCnt="0">
        <dgm:presLayoutVars>
          <dgm:hierBranch val="init"/>
        </dgm:presLayoutVars>
      </dgm:prSet>
      <dgm:spPr/>
    </dgm:pt>
    <dgm:pt modelId="{5E7415ED-D801-4447-8DA7-FE3355A4AA28}" type="pres">
      <dgm:prSet presAssocID="{217B4C0E-D194-48C6-82B3-99556DD4D8D6}" presName="rootComposite" presStyleCnt="0"/>
      <dgm:spPr/>
    </dgm:pt>
    <dgm:pt modelId="{E7F36A06-9843-4711-964D-BE9D53DB47B4}" type="pres">
      <dgm:prSet presAssocID="{217B4C0E-D194-48C6-82B3-99556DD4D8D6}" presName="rootText" presStyleLbl="node2" presStyleIdx="0" presStyleCnt="3">
        <dgm:presLayoutVars>
          <dgm:chPref val="3"/>
        </dgm:presLayoutVars>
      </dgm:prSet>
      <dgm:spPr/>
    </dgm:pt>
    <dgm:pt modelId="{4C2DCE8E-9136-4FDC-B0BD-AB775A2BF3CC}" type="pres">
      <dgm:prSet presAssocID="{217B4C0E-D194-48C6-82B3-99556DD4D8D6}" presName="rootConnector" presStyleLbl="node2" presStyleIdx="0" presStyleCnt="3"/>
      <dgm:spPr/>
    </dgm:pt>
    <dgm:pt modelId="{73A147BF-8C50-42C2-812A-C0A3C151A0E1}" type="pres">
      <dgm:prSet presAssocID="{217B4C0E-D194-48C6-82B3-99556DD4D8D6}" presName="hierChild4" presStyleCnt="0"/>
      <dgm:spPr/>
    </dgm:pt>
    <dgm:pt modelId="{99228DCD-561E-401C-B223-D0A68B148F4C}" type="pres">
      <dgm:prSet presAssocID="{217B4C0E-D194-48C6-82B3-99556DD4D8D6}" presName="hierChild5" presStyleCnt="0"/>
      <dgm:spPr/>
    </dgm:pt>
    <dgm:pt modelId="{68A0DBC7-4C28-42D6-9682-B8BEC3CE3E32}" type="pres">
      <dgm:prSet presAssocID="{D02084C9-7363-47A0-A67A-FD484438EA96}" presName="Name37" presStyleLbl="parChTrans1D2" presStyleIdx="1" presStyleCnt="4"/>
      <dgm:spPr/>
    </dgm:pt>
    <dgm:pt modelId="{A9236BAA-2A8E-45A5-931D-8B4D91EF90F8}" type="pres">
      <dgm:prSet presAssocID="{346C5B8E-1C05-458E-800D-3E47C19F5B2D}" presName="hierRoot2" presStyleCnt="0">
        <dgm:presLayoutVars>
          <dgm:hierBranch val="init"/>
        </dgm:presLayoutVars>
      </dgm:prSet>
      <dgm:spPr/>
    </dgm:pt>
    <dgm:pt modelId="{7005CAB2-3196-42A5-B650-BA1DE84B4AE5}" type="pres">
      <dgm:prSet presAssocID="{346C5B8E-1C05-458E-800D-3E47C19F5B2D}" presName="rootComposite" presStyleCnt="0"/>
      <dgm:spPr/>
    </dgm:pt>
    <dgm:pt modelId="{5769F031-0432-4DB3-B306-7ED92ED54310}" type="pres">
      <dgm:prSet presAssocID="{346C5B8E-1C05-458E-800D-3E47C19F5B2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7D7849B-9A70-4393-ADC9-73A22F835257}" type="pres">
      <dgm:prSet presAssocID="{346C5B8E-1C05-458E-800D-3E47C19F5B2D}" presName="rootConnector" presStyleLbl="node2" presStyleIdx="1" presStyleCnt="3"/>
      <dgm:spPr/>
    </dgm:pt>
    <dgm:pt modelId="{73971C7D-313F-492B-8DB6-1019E6403F98}" type="pres">
      <dgm:prSet presAssocID="{346C5B8E-1C05-458E-800D-3E47C19F5B2D}" presName="hierChild4" presStyleCnt="0"/>
      <dgm:spPr/>
    </dgm:pt>
    <dgm:pt modelId="{D0BD4F0C-FDD8-49C2-8F75-EA2AE0700D79}" type="pres">
      <dgm:prSet presAssocID="{346C5B8E-1C05-458E-800D-3E47C19F5B2D}" presName="hierChild5" presStyleCnt="0"/>
      <dgm:spPr/>
    </dgm:pt>
    <dgm:pt modelId="{D42B3499-2075-4169-BE0D-93F451F5AFC5}" type="pres">
      <dgm:prSet presAssocID="{48A33583-813E-404B-A0AE-6B934C8C632A}" presName="Name37" presStyleLbl="parChTrans1D2" presStyleIdx="2" presStyleCnt="4"/>
      <dgm:spPr/>
    </dgm:pt>
    <dgm:pt modelId="{1272B8DF-04B8-4FA7-9F1F-AB8FE064DCAE}" type="pres">
      <dgm:prSet presAssocID="{736D0633-3097-4B20-9D17-22E07D583BBD}" presName="hierRoot2" presStyleCnt="0">
        <dgm:presLayoutVars>
          <dgm:hierBranch val="init"/>
        </dgm:presLayoutVars>
      </dgm:prSet>
      <dgm:spPr/>
    </dgm:pt>
    <dgm:pt modelId="{366011ED-14A2-47A2-855A-848B47EF5C83}" type="pres">
      <dgm:prSet presAssocID="{736D0633-3097-4B20-9D17-22E07D583BBD}" presName="rootComposite" presStyleCnt="0"/>
      <dgm:spPr/>
    </dgm:pt>
    <dgm:pt modelId="{7910E49B-6EBE-49B0-BB9C-356652594ACA}" type="pres">
      <dgm:prSet presAssocID="{736D0633-3097-4B20-9D17-22E07D583BBD}" presName="rootText" presStyleLbl="node2" presStyleIdx="2" presStyleCnt="3">
        <dgm:presLayoutVars>
          <dgm:chPref val="3"/>
        </dgm:presLayoutVars>
      </dgm:prSet>
      <dgm:spPr/>
    </dgm:pt>
    <dgm:pt modelId="{F9CCC213-A5AD-4520-B49F-55AD8213D3E0}" type="pres">
      <dgm:prSet presAssocID="{736D0633-3097-4B20-9D17-22E07D583BBD}" presName="rootConnector" presStyleLbl="node2" presStyleIdx="2" presStyleCnt="3"/>
      <dgm:spPr/>
    </dgm:pt>
    <dgm:pt modelId="{B65A8189-9278-4C66-9685-D6F43D719B89}" type="pres">
      <dgm:prSet presAssocID="{736D0633-3097-4B20-9D17-22E07D583BBD}" presName="hierChild4" presStyleCnt="0"/>
      <dgm:spPr/>
    </dgm:pt>
    <dgm:pt modelId="{542481D5-D2E9-4416-A32C-CECBEFDBB0BA}" type="pres">
      <dgm:prSet presAssocID="{736D0633-3097-4B20-9D17-22E07D583BBD}" presName="hierChild5" presStyleCnt="0"/>
      <dgm:spPr/>
    </dgm:pt>
    <dgm:pt modelId="{6E3B460A-12A1-43AA-8F6D-A499E6DD2766}" type="pres">
      <dgm:prSet presAssocID="{00228DA7-7019-44FF-9F3C-4F0FC0EE41DC}" presName="hierChild3" presStyleCnt="0"/>
      <dgm:spPr/>
    </dgm:pt>
    <dgm:pt modelId="{6DC093B7-69FC-4D3E-8BCE-A684EC048ECC}" type="pres">
      <dgm:prSet presAssocID="{1A1D09BC-7D68-49F6-8965-9531D35F8BA4}" presName="Name111" presStyleLbl="parChTrans1D2" presStyleIdx="3" presStyleCnt="4"/>
      <dgm:spPr/>
    </dgm:pt>
    <dgm:pt modelId="{80BDA74B-B171-4AC1-BDBC-705E514356B8}" type="pres">
      <dgm:prSet presAssocID="{9DFF9AE7-9CF7-4E3F-823B-430D2087350D}" presName="hierRoot3" presStyleCnt="0">
        <dgm:presLayoutVars>
          <dgm:hierBranch val="init"/>
        </dgm:presLayoutVars>
      </dgm:prSet>
      <dgm:spPr/>
    </dgm:pt>
    <dgm:pt modelId="{334FB1E2-4634-4CA2-BBDD-7307CAAF1946}" type="pres">
      <dgm:prSet presAssocID="{9DFF9AE7-9CF7-4E3F-823B-430D2087350D}" presName="rootComposite3" presStyleCnt="0"/>
      <dgm:spPr/>
    </dgm:pt>
    <dgm:pt modelId="{278F3588-4480-483A-A555-0A295BB64A31}" type="pres">
      <dgm:prSet presAssocID="{9DFF9AE7-9CF7-4E3F-823B-430D2087350D}" presName="rootText3" presStyleLbl="asst1" presStyleIdx="0" presStyleCnt="1">
        <dgm:presLayoutVars>
          <dgm:chPref val="3"/>
        </dgm:presLayoutVars>
      </dgm:prSet>
      <dgm:spPr/>
    </dgm:pt>
    <dgm:pt modelId="{DA290F37-30F3-4867-A2A0-4858A43EAC3D}" type="pres">
      <dgm:prSet presAssocID="{9DFF9AE7-9CF7-4E3F-823B-430D2087350D}" presName="rootConnector3" presStyleLbl="asst1" presStyleIdx="0" presStyleCnt="1"/>
      <dgm:spPr/>
    </dgm:pt>
    <dgm:pt modelId="{4583B5D5-6886-46E5-B934-7FEFBEECE725}" type="pres">
      <dgm:prSet presAssocID="{9DFF9AE7-9CF7-4E3F-823B-430D2087350D}" presName="hierChild6" presStyleCnt="0"/>
      <dgm:spPr/>
    </dgm:pt>
    <dgm:pt modelId="{39A919EB-A3DA-4FEB-89B9-3E3C45EF1632}" type="pres">
      <dgm:prSet presAssocID="{9DFF9AE7-9CF7-4E3F-823B-430D2087350D}" presName="hierChild7" presStyleCnt="0"/>
      <dgm:spPr/>
    </dgm:pt>
    <dgm:pt modelId="{1466ECB2-EF90-4844-93A5-019D152936BB}" type="pres">
      <dgm:prSet presAssocID="{822957DD-78CE-43F9-B8D6-726729808AD6}" presName="hierRoot1" presStyleCnt="0">
        <dgm:presLayoutVars>
          <dgm:hierBranch val="init"/>
        </dgm:presLayoutVars>
      </dgm:prSet>
      <dgm:spPr/>
    </dgm:pt>
    <dgm:pt modelId="{6D1C7474-3EFE-428F-A78A-52E4C6089543}" type="pres">
      <dgm:prSet presAssocID="{822957DD-78CE-43F9-B8D6-726729808AD6}" presName="rootComposite1" presStyleCnt="0"/>
      <dgm:spPr/>
    </dgm:pt>
    <dgm:pt modelId="{AA069C15-DDF7-4C1B-95FC-45A139F9277B}" type="pres">
      <dgm:prSet presAssocID="{822957DD-78CE-43F9-B8D6-726729808AD6}" presName="rootText1" presStyleLbl="node0" presStyleIdx="1" presStyleCnt="2" custScaleX="197513" custScaleY="308251" custLinFactNeighborX="81742" custLinFactNeighborY="-770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A6675F-9525-4116-B20F-D4256336F0D4}" type="pres">
      <dgm:prSet presAssocID="{822957DD-78CE-43F9-B8D6-726729808AD6}" presName="rootConnector1" presStyleLbl="node1" presStyleIdx="0" presStyleCnt="0"/>
      <dgm:spPr/>
    </dgm:pt>
    <dgm:pt modelId="{CF9E83B7-2707-49FB-82B6-CB0B08CAD909}" type="pres">
      <dgm:prSet presAssocID="{822957DD-78CE-43F9-B8D6-726729808AD6}" presName="hierChild2" presStyleCnt="0"/>
      <dgm:spPr/>
    </dgm:pt>
    <dgm:pt modelId="{FE807074-1865-4A88-A711-C6DE1F93FB39}" type="pres">
      <dgm:prSet presAssocID="{822957DD-78CE-43F9-B8D6-726729808AD6}" presName="hierChild3" presStyleCnt="0"/>
      <dgm:spPr/>
    </dgm:pt>
  </dgm:ptLst>
  <dgm:cxnLst>
    <dgm:cxn modelId="{9C6AF9BF-9941-45F7-9D6A-E41C1C09F395}" type="presOf" srcId="{346C5B8E-1C05-458E-800D-3E47C19F5B2D}" destId="{5769F031-0432-4DB3-B306-7ED92ED54310}" srcOrd="0" destOrd="0" presId="urn:microsoft.com/office/officeart/2005/8/layout/orgChart1"/>
    <dgm:cxn modelId="{9F94DDE9-AD1C-4412-B76E-81210E8729F7}" srcId="{00228DA7-7019-44FF-9F3C-4F0FC0EE41DC}" destId="{736D0633-3097-4B20-9D17-22E07D583BBD}" srcOrd="3" destOrd="0" parTransId="{48A33583-813E-404B-A0AE-6B934C8C632A}" sibTransId="{BB6B54CD-C70C-400A-913F-E5157E1767A3}"/>
    <dgm:cxn modelId="{A5E9BC95-F0CE-4BCA-8F77-899276BD58B0}" type="presOf" srcId="{822957DD-78CE-43F9-B8D6-726729808AD6}" destId="{B3A6675F-9525-4116-B20F-D4256336F0D4}" srcOrd="1" destOrd="0" presId="urn:microsoft.com/office/officeart/2005/8/layout/orgChart1"/>
    <dgm:cxn modelId="{E9379A1F-8289-4A7D-A094-5120EE4E2090}" type="presOf" srcId="{00228DA7-7019-44FF-9F3C-4F0FC0EE41DC}" destId="{78008EFE-A266-42A0-BD22-D94301A38E51}" srcOrd="1" destOrd="0" presId="urn:microsoft.com/office/officeart/2005/8/layout/orgChart1"/>
    <dgm:cxn modelId="{EA1AA835-7775-408E-B7BD-C263FE6D9208}" srcId="{6C8C0581-3FF1-4656-9AE9-1E216554613F}" destId="{00228DA7-7019-44FF-9F3C-4F0FC0EE41DC}" srcOrd="0" destOrd="0" parTransId="{CDD07874-4368-4B9B-8F17-1C4BC00AD01B}" sibTransId="{892D457E-F3E3-4A92-B7FD-A777D9635557}"/>
    <dgm:cxn modelId="{5FEB6459-081E-4F6A-A7B5-D74CC3CDE658}" type="presOf" srcId="{00228DA7-7019-44FF-9F3C-4F0FC0EE41DC}" destId="{63A0C24D-3269-4215-BCE5-88F4162E794D}" srcOrd="0" destOrd="0" presId="urn:microsoft.com/office/officeart/2005/8/layout/orgChart1"/>
    <dgm:cxn modelId="{CFAA0547-DA38-447E-9954-ECA238C3F3F6}" type="presOf" srcId="{736D0633-3097-4B20-9D17-22E07D583BBD}" destId="{F9CCC213-A5AD-4520-B49F-55AD8213D3E0}" srcOrd="1" destOrd="0" presId="urn:microsoft.com/office/officeart/2005/8/layout/orgChart1"/>
    <dgm:cxn modelId="{7963BD8E-C04F-4D38-8EB1-659250D6FE49}" type="presOf" srcId="{6C8C0581-3FF1-4656-9AE9-1E216554613F}" destId="{6C69E9C6-A474-49BD-8DCF-2FD694298C5B}" srcOrd="0" destOrd="0" presId="urn:microsoft.com/office/officeart/2005/8/layout/orgChart1"/>
    <dgm:cxn modelId="{695A4D1F-7749-45CD-A882-996DF01FC994}" type="presOf" srcId="{9DFF9AE7-9CF7-4E3F-823B-430D2087350D}" destId="{DA290F37-30F3-4867-A2A0-4858A43EAC3D}" srcOrd="1" destOrd="0" presId="urn:microsoft.com/office/officeart/2005/8/layout/orgChart1"/>
    <dgm:cxn modelId="{E5F30F21-FFF2-4A1A-8414-9354212B9756}" type="presOf" srcId="{1A1D09BC-7D68-49F6-8965-9531D35F8BA4}" destId="{6DC093B7-69FC-4D3E-8BCE-A684EC048ECC}" srcOrd="0" destOrd="0" presId="urn:microsoft.com/office/officeart/2005/8/layout/orgChart1"/>
    <dgm:cxn modelId="{BE37EBFD-315E-4E48-BEEF-5C0A372BEC21}" type="presOf" srcId="{822957DD-78CE-43F9-B8D6-726729808AD6}" destId="{AA069C15-DDF7-4C1B-95FC-45A139F9277B}" srcOrd="0" destOrd="0" presId="urn:microsoft.com/office/officeart/2005/8/layout/orgChart1"/>
    <dgm:cxn modelId="{F1E6E334-04BC-4397-A6A2-8DD23AAB6FBA}" type="presOf" srcId="{217B4C0E-D194-48C6-82B3-99556DD4D8D6}" destId="{4C2DCE8E-9136-4FDC-B0BD-AB775A2BF3CC}" srcOrd="1" destOrd="0" presId="urn:microsoft.com/office/officeart/2005/8/layout/orgChart1"/>
    <dgm:cxn modelId="{983AD369-C0CD-4502-A137-7680C7990A4E}" type="presOf" srcId="{48A33583-813E-404B-A0AE-6B934C8C632A}" destId="{D42B3499-2075-4169-BE0D-93F451F5AFC5}" srcOrd="0" destOrd="0" presId="urn:microsoft.com/office/officeart/2005/8/layout/orgChart1"/>
    <dgm:cxn modelId="{3DF0D9B3-54A3-4037-ADAA-3DC6874B36E6}" type="presOf" srcId="{217B4C0E-D194-48C6-82B3-99556DD4D8D6}" destId="{E7F36A06-9843-4711-964D-BE9D53DB47B4}" srcOrd="0" destOrd="0" presId="urn:microsoft.com/office/officeart/2005/8/layout/orgChart1"/>
    <dgm:cxn modelId="{FFE8E4A1-1BA4-4BAF-AFB3-576BAFCD64DB}" srcId="{00228DA7-7019-44FF-9F3C-4F0FC0EE41DC}" destId="{217B4C0E-D194-48C6-82B3-99556DD4D8D6}" srcOrd="1" destOrd="0" parTransId="{27FC05F5-F44A-42C3-A52A-61C5C1C77329}" sibTransId="{818B7D66-29D0-4C2D-9FB6-18CD72D42819}"/>
    <dgm:cxn modelId="{F666CCC8-1F40-447C-9544-4704445B22E8}" srcId="{00228DA7-7019-44FF-9F3C-4F0FC0EE41DC}" destId="{9DFF9AE7-9CF7-4E3F-823B-430D2087350D}" srcOrd="0" destOrd="0" parTransId="{1A1D09BC-7D68-49F6-8965-9531D35F8BA4}" sibTransId="{5ADB12B2-5AF4-4089-B708-A4597863359E}"/>
    <dgm:cxn modelId="{8200094A-5FA7-4A34-95EE-573586B007E2}" type="presOf" srcId="{346C5B8E-1C05-458E-800D-3E47C19F5B2D}" destId="{E7D7849B-9A70-4393-ADC9-73A22F835257}" srcOrd="1" destOrd="0" presId="urn:microsoft.com/office/officeart/2005/8/layout/orgChart1"/>
    <dgm:cxn modelId="{61A39445-8180-4811-82B5-9D89672C70C2}" srcId="{6C8C0581-3FF1-4656-9AE9-1E216554613F}" destId="{822957DD-78CE-43F9-B8D6-726729808AD6}" srcOrd="1" destOrd="0" parTransId="{04871273-4C05-48BB-B012-FBF25A0C7279}" sibTransId="{F542AB70-6FF2-4780-B8C1-6886EEB0191E}"/>
    <dgm:cxn modelId="{811ABEAA-D541-4047-97B4-C62BD2E72B04}" type="presOf" srcId="{9DFF9AE7-9CF7-4E3F-823B-430D2087350D}" destId="{278F3588-4480-483A-A555-0A295BB64A31}" srcOrd="0" destOrd="0" presId="urn:microsoft.com/office/officeart/2005/8/layout/orgChart1"/>
    <dgm:cxn modelId="{4DA2AABD-5BEE-410F-BBA2-AAA3553C820D}" type="presOf" srcId="{27FC05F5-F44A-42C3-A52A-61C5C1C77329}" destId="{86C3C4DD-0019-4CF2-9294-3A959C6E7E4D}" srcOrd="0" destOrd="0" presId="urn:microsoft.com/office/officeart/2005/8/layout/orgChart1"/>
    <dgm:cxn modelId="{2CD0CCAF-4D65-4F9E-8268-183AB0301EF0}" type="presOf" srcId="{D02084C9-7363-47A0-A67A-FD484438EA96}" destId="{68A0DBC7-4C28-42D6-9682-B8BEC3CE3E32}" srcOrd="0" destOrd="0" presId="urn:microsoft.com/office/officeart/2005/8/layout/orgChart1"/>
    <dgm:cxn modelId="{58134DF4-12BA-470B-8F69-3E0CA466DA04}" srcId="{00228DA7-7019-44FF-9F3C-4F0FC0EE41DC}" destId="{346C5B8E-1C05-458E-800D-3E47C19F5B2D}" srcOrd="2" destOrd="0" parTransId="{D02084C9-7363-47A0-A67A-FD484438EA96}" sibTransId="{758F4D89-3C77-4024-8E56-A42200FFE98B}"/>
    <dgm:cxn modelId="{2A14441D-08F1-413A-9016-2F00C16808AF}" type="presOf" srcId="{736D0633-3097-4B20-9D17-22E07D583BBD}" destId="{7910E49B-6EBE-49B0-BB9C-356652594ACA}" srcOrd="0" destOrd="0" presId="urn:microsoft.com/office/officeart/2005/8/layout/orgChart1"/>
    <dgm:cxn modelId="{E66D3466-434E-4AE8-BE02-C16D43BF4D2F}" type="presParOf" srcId="{6C69E9C6-A474-49BD-8DCF-2FD694298C5B}" destId="{FDB15B81-9FA9-4156-8EE4-1FB34E591E69}" srcOrd="0" destOrd="0" presId="urn:microsoft.com/office/officeart/2005/8/layout/orgChart1"/>
    <dgm:cxn modelId="{E7B3B6B0-278B-40D6-AA2D-73E23FE02FA9}" type="presParOf" srcId="{FDB15B81-9FA9-4156-8EE4-1FB34E591E69}" destId="{09BB9D66-2480-4491-947E-8BECC2F9E14D}" srcOrd="0" destOrd="0" presId="urn:microsoft.com/office/officeart/2005/8/layout/orgChart1"/>
    <dgm:cxn modelId="{9D494105-2150-4DF4-84CB-713B70FA028B}" type="presParOf" srcId="{09BB9D66-2480-4491-947E-8BECC2F9E14D}" destId="{63A0C24D-3269-4215-BCE5-88F4162E794D}" srcOrd="0" destOrd="0" presId="urn:microsoft.com/office/officeart/2005/8/layout/orgChart1"/>
    <dgm:cxn modelId="{F8B3F840-9310-4D13-AAC2-1E11DA28FC04}" type="presParOf" srcId="{09BB9D66-2480-4491-947E-8BECC2F9E14D}" destId="{78008EFE-A266-42A0-BD22-D94301A38E51}" srcOrd="1" destOrd="0" presId="urn:microsoft.com/office/officeart/2005/8/layout/orgChart1"/>
    <dgm:cxn modelId="{F8B3F860-83A7-4D2E-8E99-9D7415F3A7C9}" type="presParOf" srcId="{FDB15B81-9FA9-4156-8EE4-1FB34E591E69}" destId="{7368CF68-2F9A-4704-8DAB-3BBBA696F980}" srcOrd="1" destOrd="0" presId="urn:microsoft.com/office/officeart/2005/8/layout/orgChart1"/>
    <dgm:cxn modelId="{3B949387-DEE7-4D8A-A509-586DECF27D51}" type="presParOf" srcId="{7368CF68-2F9A-4704-8DAB-3BBBA696F980}" destId="{86C3C4DD-0019-4CF2-9294-3A959C6E7E4D}" srcOrd="0" destOrd="0" presId="urn:microsoft.com/office/officeart/2005/8/layout/orgChart1"/>
    <dgm:cxn modelId="{D8B2B219-C151-4082-B69C-435551F1A80F}" type="presParOf" srcId="{7368CF68-2F9A-4704-8DAB-3BBBA696F980}" destId="{B1D5ECC3-A3BC-4C7F-8E7A-307806D4D4D8}" srcOrd="1" destOrd="0" presId="urn:microsoft.com/office/officeart/2005/8/layout/orgChart1"/>
    <dgm:cxn modelId="{D37734CA-AFAD-425C-A738-AA76FC692226}" type="presParOf" srcId="{B1D5ECC3-A3BC-4C7F-8E7A-307806D4D4D8}" destId="{5E7415ED-D801-4447-8DA7-FE3355A4AA28}" srcOrd="0" destOrd="0" presId="urn:microsoft.com/office/officeart/2005/8/layout/orgChart1"/>
    <dgm:cxn modelId="{C76CF6A7-AAA3-45D8-A0E7-08B2AF646C15}" type="presParOf" srcId="{5E7415ED-D801-4447-8DA7-FE3355A4AA28}" destId="{E7F36A06-9843-4711-964D-BE9D53DB47B4}" srcOrd="0" destOrd="0" presId="urn:microsoft.com/office/officeart/2005/8/layout/orgChart1"/>
    <dgm:cxn modelId="{BBE4DDBA-D6C5-4E29-BD88-DBE3AC2FAB69}" type="presParOf" srcId="{5E7415ED-D801-4447-8DA7-FE3355A4AA28}" destId="{4C2DCE8E-9136-4FDC-B0BD-AB775A2BF3CC}" srcOrd="1" destOrd="0" presId="urn:microsoft.com/office/officeart/2005/8/layout/orgChart1"/>
    <dgm:cxn modelId="{80E6DCA8-9603-4C9A-AB37-E1A191DFDE3A}" type="presParOf" srcId="{B1D5ECC3-A3BC-4C7F-8E7A-307806D4D4D8}" destId="{73A147BF-8C50-42C2-812A-C0A3C151A0E1}" srcOrd="1" destOrd="0" presId="urn:microsoft.com/office/officeart/2005/8/layout/orgChart1"/>
    <dgm:cxn modelId="{1922ED4A-1BD2-4D52-9C91-B0EECC153248}" type="presParOf" srcId="{B1D5ECC3-A3BC-4C7F-8E7A-307806D4D4D8}" destId="{99228DCD-561E-401C-B223-D0A68B148F4C}" srcOrd="2" destOrd="0" presId="urn:microsoft.com/office/officeart/2005/8/layout/orgChart1"/>
    <dgm:cxn modelId="{9E963512-FAC7-49C8-890F-9638E18551D9}" type="presParOf" srcId="{7368CF68-2F9A-4704-8DAB-3BBBA696F980}" destId="{68A0DBC7-4C28-42D6-9682-B8BEC3CE3E32}" srcOrd="2" destOrd="0" presId="urn:microsoft.com/office/officeart/2005/8/layout/orgChart1"/>
    <dgm:cxn modelId="{69B9DE17-A6F6-40B2-A5C1-205E4BAB88F7}" type="presParOf" srcId="{7368CF68-2F9A-4704-8DAB-3BBBA696F980}" destId="{A9236BAA-2A8E-45A5-931D-8B4D91EF90F8}" srcOrd="3" destOrd="0" presId="urn:microsoft.com/office/officeart/2005/8/layout/orgChart1"/>
    <dgm:cxn modelId="{ED9BB0D8-97D1-4E3E-889F-ECA15EB98504}" type="presParOf" srcId="{A9236BAA-2A8E-45A5-931D-8B4D91EF90F8}" destId="{7005CAB2-3196-42A5-B650-BA1DE84B4AE5}" srcOrd="0" destOrd="0" presId="urn:microsoft.com/office/officeart/2005/8/layout/orgChart1"/>
    <dgm:cxn modelId="{0C84D206-07BA-47FD-8F33-6703194F1585}" type="presParOf" srcId="{7005CAB2-3196-42A5-B650-BA1DE84B4AE5}" destId="{5769F031-0432-4DB3-B306-7ED92ED54310}" srcOrd="0" destOrd="0" presId="urn:microsoft.com/office/officeart/2005/8/layout/orgChart1"/>
    <dgm:cxn modelId="{75C9A661-5188-43E7-BB66-20284F6E3DC0}" type="presParOf" srcId="{7005CAB2-3196-42A5-B650-BA1DE84B4AE5}" destId="{E7D7849B-9A70-4393-ADC9-73A22F835257}" srcOrd="1" destOrd="0" presId="urn:microsoft.com/office/officeart/2005/8/layout/orgChart1"/>
    <dgm:cxn modelId="{0773F39A-86C4-4F3E-8E41-B29BDBB077E9}" type="presParOf" srcId="{A9236BAA-2A8E-45A5-931D-8B4D91EF90F8}" destId="{73971C7D-313F-492B-8DB6-1019E6403F98}" srcOrd="1" destOrd="0" presId="urn:microsoft.com/office/officeart/2005/8/layout/orgChart1"/>
    <dgm:cxn modelId="{C7C3C175-74D9-4A76-8097-FCD56D40DC1F}" type="presParOf" srcId="{A9236BAA-2A8E-45A5-931D-8B4D91EF90F8}" destId="{D0BD4F0C-FDD8-49C2-8F75-EA2AE0700D79}" srcOrd="2" destOrd="0" presId="urn:microsoft.com/office/officeart/2005/8/layout/orgChart1"/>
    <dgm:cxn modelId="{70EB8D9E-2353-4767-BE5E-8B7F95B7A213}" type="presParOf" srcId="{7368CF68-2F9A-4704-8DAB-3BBBA696F980}" destId="{D42B3499-2075-4169-BE0D-93F451F5AFC5}" srcOrd="4" destOrd="0" presId="urn:microsoft.com/office/officeart/2005/8/layout/orgChart1"/>
    <dgm:cxn modelId="{497D8BBB-0854-4EE0-B2C2-10E2D77CDE41}" type="presParOf" srcId="{7368CF68-2F9A-4704-8DAB-3BBBA696F980}" destId="{1272B8DF-04B8-4FA7-9F1F-AB8FE064DCAE}" srcOrd="5" destOrd="0" presId="urn:microsoft.com/office/officeart/2005/8/layout/orgChart1"/>
    <dgm:cxn modelId="{0FD76F1D-C353-4D55-AAC6-2C271F452735}" type="presParOf" srcId="{1272B8DF-04B8-4FA7-9F1F-AB8FE064DCAE}" destId="{366011ED-14A2-47A2-855A-848B47EF5C83}" srcOrd="0" destOrd="0" presId="urn:microsoft.com/office/officeart/2005/8/layout/orgChart1"/>
    <dgm:cxn modelId="{2F8A9643-3E5F-4562-AD15-25389BDFE6DC}" type="presParOf" srcId="{366011ED-14A2-47A2-855A-848B47EF5C83}" destId="{7910E49B-6EBE-49B0-BB9C-356652594ACA}" srcOrd="0" destOrd="0" presId="urn:microsoft.com/office/officeart/2005/8/layout/orgChart1"/>
    <dgm:cxn modelId="{711326AE-3F4A-4E0D-8AB3-40FA92063477}" type="presParOf" srcId="{366011ED-14A2-47A2-855A-848B47EF5C83}" destId="{F9CCC213-A5AD-4520-B49F-55AD8213D3E0}" srcOrd="1" destOrd="0" presId="urn:microsoft.com/office/officeart/2005/8/layout/orgChart1"/>
    <dgm:cxn modelId="{FA8EBACB-17D2-4AB0-AB37-FAC42578DA39}" type="presParOf" srcId="{1272B8DF-04B8-4FA7-9F1F-AB8FE064DCAE}" destId="{B65A8189-9278-4C66-9685-D6F43D719B89}" srcOrd="1" destOrd="0" presId="urn:microsoft.com/office/officeart/2005/8/layout/orgChart1"/>
    <dgm:cxn modelId="{4BE5F579-3238-4021-908F-449D60CD9448}" type="presParOf" srcId="{1272B8DF-04B8-4FA7-9F1F-AB8FE064DCAE}" destId="{542481D5-D2E9-4416-A32C-CECBEFDBB0BA}" srcOrd="2" destOrd="0" presId="urn:microsoft.com/office/officeart/2005/8/layout/orgChart1"/>
    <dgm:cxn modelId="{BBF419FB-503E-4D23-980A-BBC6639D5452}" type="presParOf" srcId="{FDB15B81-9FA9-4156-8EE4-1FB34E591E69}" destId="{6E3B460A-12A1-43AA-8F6D-A499E6DD2766}" srcOrd="2" destOrd="0" presId="urn:microsoft.com/office/officeart/2005/8/layout/orgChart1"/>
    <dgm:cxn modelId="{71FC5997-F626-4641-8952-86574240CA55}" type="presParOf" srcId="{6E3B460A-12A1-43AA-8F6D-A499E6DD2766}" destId="{6DC093B7-69FC-4D3E-8BCE-A684EC048ECC}" srcOrd="0" destOrd="0" presId="urn:microsoft.com/office/officeart/2005/8/layout/orgChart1"/>
    <dgm:cxn modelId="{5BAB676F-68F7-402C-A765-6276C475C48E}" type="presParOf" srcId="{6E3B460A-12A1-43AA-8F6D-A499E6DD2766}" destId="{80BDA74B-B171-4AC1-BDBC-705E514356B8}" srcOrd="1" destOrd="0" presId="urn:microsoft.com/office/officeart/2005/8/layout/orgChart1"/>
    <dgm:cxn modelId="{71B9B5C0-EA87-4B11-B0CE-3150C03B52F7}" type="presParOf" srcId="{80BDA74B-B171-4AC1-BDBC-705E514356B8}" destId="{334FB1E2-4634-4CA2-BBDD-7307CAAF1946}" srcOrd="0" destOrd="0" presId="urn:microsoft.com/office/officeart/2005/8/layout/orgChart1"/>
    <dgm:cxn modelId="{F8EB88DD-9A7F-4A14-B033-FC921DFC780D}" type="presParOf" srcId="{334FB1E2-4634-4CA2-BBDD-7307CAAF1946}" destId="{278F3588-4480-483A-A555-0A295BB64A31}" srcOrd="0" destOrd="0" presId="urn:microsoft.com/office/officeart/2005/8/layout/orgChart1"/>
    <dgm:cxn modelId="{8C801807-0A3F-4ADF-A202-8820C355C0B8}" type="presParOf" srcId="{334FB1E2-4634-4CA2-BBDD-7307CAAF1946}" destId="{DA290F37-30F3-4867-A2A0-4858A43EAC3D}" srcOrd="1" destOrd="0" presId="urn:microsoft.com/office/officeart/2005/8/layout/orgChart1"/>
    <dgm:cxn modelId="{8A0A9C20-9516-4184-842C-D16E4B646C24}" type="presParOf" srcId="{80BDA74B-B171-4AC1-BDBC-705E514356B8}" destId="{4583B5D5-6886-46E5-B934-7FEFBEECE725}" srcOrd="1" destOrd="0" presId="urn:microsoft.com/office/officeart/2005/8/layout/orgChart1"/>
    <dgm:cxn modelId="{F9849CA7-8704-412E-8C73-1DE533CE19C5}" type="presParOf" srcId="{80BDA74B-B171-4AC1-BDBC-705E514356B8}" destId="{39A919EB-A3DA-4FEB-89B9-3E3C45EF1632}" srcOrd="2" destOrd="0" presId="urn:microsoft.com/office/officeart/2005/8/layout/orgChart1"/>
    <dgm:cxn modelId="{A780EBB5-17B8-4A3E-9400-35E624D806BA}" type="presParOf" srcId="{6C69E9C6-A474-49BD-8DCF-2FD694298C5B}" destId="{1466ECB2-EF90-4844-93A5-019D152936BB}" srcOrd="1" destOrd="0" presId="urn:microsoft.com/office/officeart/2005/8/layout/orgChart1"/>
    <dgm:cxn modelId="{41A7A422-ED5A-481B-9205-659FC437C21D}" type="presParOf" srcId="{1466ECB2-EF90-4844-93A5-019D152936BB}" destId="{6D1C7474-3EFE-428F-A78A-52E4C6089543}" srcOrd="0" destOrd="0" presId="urn:microsoft.com/office/officeart/2005/8/layout/orgChart1"/>
    <dgm:cxn modelId="{21E069CE-EEE6-47EA-B6D3-BD84AEC84108}" type="presParOf" srcId="{6D1C7474-3EFE-428F-A78A-52E4C6089543}" destId="{AA069C15-DDF7-4C1B-95FC-45A139F9277B}" srcOrd="0" destOrd="0" presId="urn:microsoft.com/office/officeart/2005/8/layout/orgChart1"/>
    <dgm:cxn modelId="{F0C0D3EC-180D-493F-B7B8-5D198A69B7B8}" type="presParOf" srcId="{6D1C7474-3EFE-428F-A78A-52E4C6089543}" destId="{B3A6675F-9525-4116-B20F-D4256336F0D4}" srcOrd="1" destOrd="0" presId="urn:microsoft.com/office/officeart/2005/8/layout/orgChart1"/>
    <dgm:cxn modelId="{BA42C102-387C-4F11-A84F-8C09CA3A523F}" type="presParOf" srcId="{1466ECB2-EF90-4844-93A5-019D152936BB}" destId="{CF9E83B7-2707-49FB-82B6-CB0B08CAD909}" srcOrd="1" destOrd="0" presId="urn:microsoft.com/office/officeart/2005/8/layout/orgChart1"/>
    <dgm:cxn modelId="{D8C11144-890A-4790-A2D2-334D104A3274}" type="presParOf" srcId="{1466ECB2-EF90-4844-93A5-019D152936BB}" destId="{FE807074-1865-4A88-A711-C6DE1F93FB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093B7-69FC-4D3E-8BCE-A684EC048ECC}">
      <dsp:nvSpPr>
        <dsp:cNvPr id="0" name=""/>
        <dsp:cNvSpPr/>
      </dsp:nvSpPr>
      <dsp:spPr>
        <a:xfrm>
          <a:off x="3112758" y="2248969"/>
          <a:ext cx="849787" cy="157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9787" y="15734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B3499-2075-4169-BE0D-93F451F5AFC5}">
      <dsp:nvSpPr>
        <dsp:cNvPr id="0" name=""/>
        <dsp:cNvSpPr/>
      </dsp:nvSpPr>
      <dsp:spPr>
        <a:xfrm>
          <a:off x="3112758" y="2248969"/>
          <a:ext cx="4093814" cy="270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253"/>
              </a:lnTo>
              <a:lnTo>
                <a:pt x="4093814" y="2449253"/>
              </a:lnTo>
              <a:lnTo>
                <a:pt x="4093814" y="2708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0DBC7-4C28-42D6-9682-B8BEC3CE3E32}">
      <dsp:nvSpPr>
        <dsp:cNvPr id="0" name=""/>
        <dsp:cNvSpPr/>
      </dsp:nvSpPr>
      <dsp:spPr>
        <a:xfrm>
          <a:off x="3112758" y="2248969"/>
          <a:ext cx="1108816" cy="270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253"/>
              </a:lnTo>
              <a:lnTo>
                <a:pt x="1108816" y="2449253"/>
              </a:lnTo>
              <a:lnTo>
                <a:pt x="1108816" y="2708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3C4DD-0019-4CF2-9294-3A959C6E7E4D}">
      <dsp:nvSpPr>
        <dsp:cNvPr id="0" name=""/>
        <dsp:cNvSpPr/>
      </dsp:nvSpPr>
      <dsp:spPr>
        <a:xfrm>
          <a:off x="1236576" y="2248969"/>
          <a:ext cx="1876182" cy="2708281"/>
        </a:xfrm>
        <a:custGeom>
          <a:avLst/>
          <a:gdLst/>
          <a:ahLst/>
          <a:cxnLst/>
          <a:rect l="0" t="0" r="0" b="0"/>
          <a:pathLst>
            <a:path>
              <a:moveTo>
                <a:pt x="1876182" y="0"/>
              </a:moveTo>
              <a:lnTo>
                <a:pt x="1876182" y="2449253"/>
              </a:lnTo>
              <a:lnTo>
                <a:pt x="0" y="2449253"/>
              </a:lnTo>
              <a:lnTo>
                <a:pt x="0" y="2708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0C24D-3269-4215-BCE5-88F4162E794D}">
      <dsp:nvSpPr>
        <dsp:cNvPr id="0" name=""/>
        <dsp:cNvSpPr/>
      </dsp:nvSpPr>
      <dsp:spPr>
        <a:xfrm>
          <a:off x="1029513" y="228581"/>
          <a:ext cx="4166490" cy="2020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/>
          </a:r>
          <a:br>
            <a:rPr lang="es-ES" sz="3000" kern="1200" dirty="0" smtClean="0"/>
          </a:br>
          <a:r>
            <a:rPr lang="es-ES" sz="3000" kern="1200" dirty="0" smtClean="0"/>
            <a:t>Cobol</a:t>
          </a:r>
          <a:endParaRPr lang="es-ES" sz="3000" kern="1200" dirty="0"/>
        </a:p>
      </dsp:txBody>
      <dsp:txXfrm>
        <a:off x="1029513" y="228581"/>
        <a:ext cx="4166490" cy="2020387"/>
      </dsp:txXfrm>
    </dsp:sp>
    <dsp:sp modelId="{E7F36A06-9843-4711-964D-BE9D53DB47B4}">
      <dsp:nvSpPr>
        <dsp:cNvPr id="0" name=""/>
        <dsp:cNvSpPr/>
      </dsp:nvSpPr>
      <dsp:spPr>
        <a:xfrm>
          <a:off x="3105" y="4957251"/>
          <a:ext cx="2466941" cy="123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4-C</a:t>
          </a:r>
          <a:endParaRPr lang="es-ES" sz="3000" kern="1200" dirty="0"/>
        </a:p>
      </dsp:txBody>
      <dsp:txXfrm>
        <a:off x="3105" y="4957251"/>
        <a:ext cx="2466941" cy="1233470"/>
      </dsp:txXfrm>
    </dsp:sp>
    <dsp:sp modelId="{5769F031-0432-4DB3-B306-7ED92ED54310}">
      <dsp:nvSpPr>
        <dsp:cNvPr id="0" name=""/>
        <dsp:cNvSpPr/>
      </dsp:nvSpPr>
      <dsp:spPr>
        <a:xfrm>
          <a:off x="2988104" y="4957251"/>
          <a:ext cx="2466941" cy="123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PHP</a:t>
          </a:r>
          <a:endParaRPr lang="es-ES" sz="3000" kern="1200" dirty="0"/>
        </a:p>
      </dsp:txBody>
      <dsp:txXfrm>
        <a:off x="2988104" y="4957251"/>
        <a:ext cx="2466941" cy="1233470"/>
      </dsp:txXfrm>
    </dsp:sp>
    <dsp:sp modelId="{7910E49B-6EBE-49B0-BB9C-356652594ACA}">
      <dsp:nvSpPr>
        <dsp:cNvPr id="0" name=""/>
        <dsp:cNvSpPr/>
      </dsp:nvSpPr>
      <dsp:spPr>
        <a:xfrm>
          <a:off x="5973103" y="4957251"/>
          <a:ext cx="2466941" cy="123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Java</a:t>
          </a:r>
          <a:endParaRPr lang="es-ES" sz="3000" kern="1200" dirty="0"/>
        </a:p>
      </dsp:txBody>
      <dsp:txXfrm>
        <a:off x="5973103" y="4957251"/>
        <a:ext cx="2466941" cy="1233470"/>
      </dsp:txXfrm>
    </dsp:sp>
    <dsp:sp modelId="{278F3588-4480-483A-A555-0A295BB64A31}">
      <dsp:nvSpPr>
        <dsp:cNvPr id="0" name=""/>
        <dsp:cNvSpPr/>
      </dsp:nvSpPr>
      <dsp:spPr>
        <a:xfrm>
          <a:off x="1495605" y="3205723"/>
          <a:ext cx="2466941" cy="123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Basic</a:t>
          </a:r>
          <a:endParaRPr lang="es-ES" sz="3000" kern="1200" dirty="0"/>
        </a:p>
      </dsp:txBody>
      <dsp:txXfrm>
        <a:off x="1495605" y="3205723"/>
        <a:ext cx="2466941" cy="1233470"/>
      </dsp:txXfrm>
    </dsp:sp>
    <dsp:sp modelId="{AA069C15-DDF7-4C1B-95FC-45A139F9277B}">
      <dsp:nvSpPr>
        <dsp:cNvPr id="0" name=""/>
        <dsp:cNvSpPr/>
      </dsp:nvSpPr>
      <dsp:spPr>
        <a:xfrm>
          <a:off x="6825983" y="0"/>
          <a:ext cx="4872529" cy="3802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FORTRAN
FORmulaTRANslation es el lenguaje de programación más antiguo y que continúa en uso. Creada por John Backus, esta herramienta fue desarrollada..
</a:t>
          </a:r>
        </a:p>
      </dsp:txBody>
      <dsp:txXfrm>
        <a:off x="6825983" y="0"/>
        <a:ext cx="4872529" cy="380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15187" y="4626377"/>
            <a:ext cx="7129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Diseñado por:</a:t>
            </a:r>
            <a:r>
              <a:rPr lang="es-ES" dirty="0" smtClean="0"/>
              <a:t> Fuentes López, Luis Adrián   </a:t>
            </a:r>
          </a:p>
          <a:p>
            <a:r>
              <a:rPr lang="es-ES" dirty="0" smtClean="0"/>
              <a:t>Estudiante de 5to. Bachillerato en ciencias y Letras con Orientación en Computación</a:t>
            </a:r>
          </a:p>
          <a:p>
            <a:r>
              <a:rPr lang="es-ES" dirty="0" smtClean="0"/>
              <a:t>Jornada Vespertina</a:t>
            </a:r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324405" y="421738"/>
            <a:ext cx="7504463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Liceo Compu-Market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83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6628" y="8034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En las operaciones de </a:t>
            </a:r>
            <a:r>
              <a:rPr lang="es-ES" b="1" dirty="0">
                <a:solidFill>
                  <a:srgbClr val="222222"/>
                </a:solidFill>
                <a:latin typeface="arial" panose="020B0604020202020204" pitchFamily="34" charset="0"/>
              </a:rPr>
              <a:t>mantenimiento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el </a:t>
            </a:r>
            <a:r>
              <a:rPr lang="es-E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mantenimiento </a:t>
            </a:r>
            <a:r>
              <a:rPr lang="es-ES" b="1" dirty="0">
                <a:solidFill>
                  <a:srgbClr val="222222"/>
                </a:solidFill>
                <a:latin typeface="arial" panose="020B0604020202020204" pitchFamily="34" charset="0"/>
              </a:rPr>
              <a:t>preventivo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es el destinado a la conservación de equipos o instalaciones mediante la realización de revisión y reparación que garanticen su buen funcionamiento y fiabilidad.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99" y="3054428"/>
            <a:ext cx="3617458" cy="24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0309" y="354764"/>
            <a:ext cx="7611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Tipos de Mantenimiento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03521"/>
              </p:ext>
            </p:extLst>
          </p:nvPr>
        </p:nvGraphicFramePr>
        <p:xfrm>
          <a:off x="1712685" y="2367038"/>
          <a:ext cx="8127999" cy="283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33038">
                <a:tc>
                  <a:txBody>
                    <a:bodyPr/>
                    <a:lstStyle/>
                    <a:p>
                      <a:r>
                        <a:rPr lang="es-ES" dirty="0" smtClean="0"/>
                        <a:t>Preventivo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Deductivo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Correctivo</a:t>
                      </a:r>
                      <a:endParaRPr lang="es-ES" dirty="0"/>
                    </a:p>
                  </a:txBody>
                  <a:tcPr/>
                </a:tc>
              </a:tr>
              <a:tr h="743219">
                <a:tc>
                  <a:txBody>
                    <a:bodyPr/>
                    <a:lstStyle/>
                    <a:p>
                      <a:r>
                        <a:rPr lang="es-ES" dirty="0" smtClean="0"/>
                        <a:t>En este mantenimiento se puede prevenir daños futuros a la maquina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Como su palabra lo dice</a:t>
                      </a:r>
                      <a:r>
                        <a:rPr lang="es-ES" baseline="0" dirty="0" smtClean="0"/>
                        <a:t> reduce el posible daño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</a:t>
                      </a:r>
                      <a:r>
                        <a:rPr lang="es-ES" baseline="0" dirty="0" smtClean="0"/>
                        <a:t> este mantenimiento ya es necesaria la colocación de alguna pieza dañada</a:t>
                      </a:r>
                      <a:endParaRPr lang="es-ES" dirty="0"/>
                    </a:p>
                  </a:txBody>
                  <a:tcPr/>
                </a:tc>
              </a:tr>
              <a:tr h="743219">
                <a:tc>
                  <a:txBody>
                    <a:bodyPr/>
                    <a:lstStyle/>
                    <a:p>
                      <a:r>
                        <a:rPr lang="es-ES" dirty="0" smtClean="0"/>
                        <a:t>Si no se realiza la</a:t>
                      </a:r>
                      <a:r>
                        <a:rPr lang="es-ES" baseline="0" dirty="0" smtClean="0"/>
                        <a:t> maquina puede tener daños severos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Cuando no se reduce el</a:t>
                      </a:r>
                      <a:r>
                        <a:rPr lang="es-ES" baseline="0" dirty="0" smtClean="0"/>
                        <a:t> daño la maquina se puede dañar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 no se cambia la pieza dañada la maquina ya no</a:t>
                      </a:r>
                      <a:r>
                        <a:rPr lang="es-ES" baseline="0" dirty="0" smtClean="0"/>
                        <a:t> funciona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10530" y="485393"/>
            <a:ext cx="8074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Concluciones</a:t>
            </a:r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Personales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04571" y="2670629"/>
            <a:ext cx="67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temas antes vistos pueden ayudarnos a generar una idea general de lo que es todo lo relacionado a </a:t>
            </a:r>
            <a:r>
              <a:rPr lang="es-ES" smtClean="0"/>
              <a:t>la tecnología </a:t>
            </a:r>
            <a:r>
              <a:rPr lang="es-ES" dirty="0" smtClean="0"/>
              <a:t>ya que en nuestros tiempos es muy necesaria la información de ella.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7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2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30122" y="704582"/>
            <a:ext cx="452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Introducción: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300" y="2603716"/>
            <a:ext cx="962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informática, también llamada computación en América latina,1 es una ciencia que estudia métodos, técnicas, procesos, con el fin de almacenar, procesar y transmitir información y datos en formato digital. La informática se ha desarrollado rápidamente a partir de la segunda mitad del siglo XX, con la aparición de tecnologías tales como el circuito integrado, el Internet, y el teléfono móvil.2 Se define como la rama de la tecnología que estudia el tratamiento automático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261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19741312">
            <a:off x="498876" y="1593172"/>
            <a:ext cx="74257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Informática</a:t>
            </a:r>
            <a:endParaRPr lang="es-E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8" y="3252334"/>
            <a:ext cx="4526190" cy="22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informatica"/>
          <p:cNvSpPr>
            <a:spLocks noChangeAspect="1" noChangeArrowheads="1"/>
          </p:cNvSpPr>
          <p:nvPr/>
        </p:nvSpPr>
        <p:spPr bwMode="auto">
          <a:xfrm>
            <a:off x="3038258" y="1214808"/>
            <a:ext cx="1750717" cy="17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476768" y="1672869"/>
            <a:ext cx="7884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1957, Karl Steinbuch añadió la palabra alemana Informatik en la publicación de un documento denominado Informatik: Automatische Informationsverarbeitung (Informática: procesamiento automático de información</a:t>
            </a:r>
            <a:r>
              <a:rPr lang="es-ES" dirty="0" smtClean="0"/>
              <a:t>).</a:t>
            </a:r>
            <a:r>
              <a:rPr lang="es-ES" dirty="0"/>
              <a:t> </a:t>
            </a:r>
            <a:r>
              <a:rPr lang="es-ES" dirty="0" smtClean="0"/>
              <a:t>El </a:t>
            </a:r>
            <a:r>
              <a:rPr lang="es-ES" dirty="0"/>
              <a:t>soviético Alexander Ivanovich Mikhailov fue el primero en utilizar Informatik con el significado de «estudio, organización, y diseminación de la información </a:t>
            </a:r>
            <a:r>
              <a:rPr lang="es-ES" dirty="0" smtClean="0"/>
              <a:t>científica, </a:t>
            </a:r>
            <a:r>
              <a:rPr lang="es-ES" dirty="0"/>
              <a:t>que sigue siendo su significado en dicha lengua</a:t>
            </a:r>
            <a:r>
              <a:rPr lang="es-ES" dirty="0" smtClean="0"/>
              <a:t>. </a:t>
            </a:r>
            <a:r>
              <a:rPr lang="es-ES" dirty="0"/>
              <a:t>En inglés, la palabra </a:t>
            </a:r>
            <a:r>
              <a:rPr lang="es-ES" dirty="0" err="1"/>
              <a:t>informatics</a:t>
            </a:r>
            <a:r>
              <a:rPr lang="es-ES" dirty="0"/>
              <a:t> fue acuñada independiente y casi simultáneamente por Walter F. Bauer, en 1962, cuando Bauer cofundó la empresa denominada Informatics General, Inc.</a:t>
            </a:r>
          </a:p>
        </p:txBody>
      </p:sp>
    </p:spTree>
    <p:extLst>
      <p:ext uri="{BB962C8B-B14F-4D97-AF65-F5344CB8AC3E}">
        <p14:creationId xmlns:p14="http://schemas.microsoft.com/office/powerpoint/2010/main" val="36598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8" y="1046360"/>
            <a:ext cx="6371544" cy="47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54630" y="797819"/>
            <a:ext cx="74384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Lenguajes de Programación y su Línea de Tiempo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6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6" y="2133600"/>
            <a:ext cx="6579743" cy="26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81401199"/>
              </p:ext>
            </p:extLst>
          </p:nvPr>
        </p:nvGraphicFramePr>
        <p:xfrm>
          <a:off x="0" y="0"/>
          <a:ext cx="116985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5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20264905">
            <a:off x="-359904" y="1103726"/>
            <a:ext cx="1008004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Mantenimiento preventivo</a:t>
            </a:r>
            <a:endParaRPr lang="es-E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83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338</Words>
  <Application>Microsoft Office PowerPoint</Application>
  <PresentationFormat>Panorámica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7</cp:revision>
  <dcterms:created xsi:type="dcterms:W3CDTF">2017-04-20T19:43:40Z</dcterms:created>
  <dcterms:modified xsi:type="dcterms:W3CDTF">2017-04-20T20:26:01Z</dcterms:modified>
</cp:coreProperties>
</file>