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5FCEE-677C-4FA1-86A2-335222026065}" v="6" dt="2023-12-21T19:16:44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án García Tapia" userId="a5a53ebd-9fc7-4248-aa91-e4cce6aa5857" providerId="ADAL" clId="{DC05FCEE-677C-4FA1-86A2-335222026065}"/>
    <pc:docChg chg="undo redo custSel addSld delSld modSld">
      <pc:chgData name="Adrián García Tapia" userId="a5a53ebd-9fc7-4248-aa91-e4cce6aa5857" providerId="ADAL" clId="{DC05FCEE-677C-4FA1-86A2-335222026065}" dt="2023-12-21T19:17:22.290" v="810" actId="20577"/>
      <pc:docMkLst>
        <pc:docMk/>
      </pc:docMkLst>
      <pc:sldChg chg="addSp modSp new mod">
        <pc:chgData name="Adrián García Tapia" userId="a5a53ebd-9fc7-4248-aa91-e4cce6aa5857" providerId="ADAL" clId="{DC05FCEE-677C-4FA1-86A2-335222026065}" dt="2023-12-21T19:17:22.290" v="810" actId="20577"/>
        <pc:sldMkLst>
          <pc:docMk/>
          <pc:sldMk cId="3850441733" sldId="256"/>
        </pc:sldMkLst>
        <pc:spChg chg="mod">
          <ac:chgData name="Adrián García Tapia" userId="a5a53ebd-9fc7-4248-aa91-e4cce6aa5857" providerId="ADAL" clId="{DC05FCEE-677C-4FA1-86A2-335222026065}" dt="2023-12-21T19:16:11.159" v="789" actId="20577"/>
          <ac:spMkLst>
            <pc:docMk/>
            <pc:sldMk cId="3850441733" sldId="256"/>
            <ac:spMk id="2" creationId="{D2147F52-C7D4-1E39-1BF7-BFDAB70460A3}"/>
          </ac:spMkLst>
        </pc:spChg>
        <pc:spChg chg="mod">
          <ac:chgData name="Adrián García Tapia" userId="a5a53ebd-9fc7-4248-aa91-e4cce6aa5857" providerId="ADAL" clId="{DC05FCEE-677C-4FA1-86A2-335222026065}" dt="2023-12-21T19:17:22.290" v="810" actId="20577"/>
          <ac:spMkLst>
            <pc:docMk/>
            <pc:sldMk cId="3850441733" sldId="256"/>
            <ac:spMk id="3" creationId="{C00FFC6D-366E-31E8-E105-4BDD0A9653C8}"/>
          </ac:spMkLst>
        </pc:spChg>
        <pc:spChg chg="add mod">
          <ac:chgData name="Adrián García Tapia" userId="a5a53ebd-9fc7-4248-aa91-e4cce6aa5857" providerId="ADAL" clId="{DC05FCEE-677C-4FA1-86A2-335222026065}" dt="2023-12-21T19:17:18.030" v="807" actId="207"/>
          <ac:spMkLst>
            <pc:docMk/>
            <pc:sldMk cId="3850441733" sldId="256"/>
            <ac:spMk id="4" creationId="{11A5E5D5-5167-2665-7F4E-5DAEBB3923E3}"/>
          </ac:spMkLst>
        </pc:spChg>
      </pc:sldChg>
      <pc:sldChg chg="modSp new mod">
        <pc:chgData name="Adrián García Tapia" userId="a5a53ebd-9fc7-4248-aa91-e4cce6aa5857" providerId="ADAL" clId="{DC05FCEE-677C-4FA1-86A2-335222026065}" dt="2023-12-21T19:07:46.030" v="647" actId="20577"/>
        <pc:sldMkLst>
          <pc:docMk/>
          <pc:sldMk cId="3533168105" sldId="257"/>
        </pc:sldMkLst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3533168105" sldId="257"/>
            <ac:spMk id="2" creationId="{94EECB25-D3C5-46D2-C3D7-1913E16CF220}"/>
          </ac:spMkLst>
        </pc:spChg>
        <pc:spChg chg="mod">
          <ac:chgData name="Adrián García Tapia" userId="a5a53ebd-9fc7-4248-aa91-e4cce6aa5857" providerId="ADAL" clId="{DC05FCEE-677C-4FA1-86A2-335222026065}" dt="2023-12-21T19:07:46.030" v="647" actId="20577"/>
          <ac:spMkLst>
            <pc:docMk/>
            <pc:sldMk cId="3533168105" sldId="257"/>
            <ac:spMk id="3" creationId="{D22F1C1A-DFF6-0C09-18FF-09F15D6EC1A2}"/>
          </ac:spMkLst>
        </pc:spChg>
      </pc:sldChg>
      <pc:sldChg chg="addSp delSp modSp new mod">
        <pc:chgData name="Adrián García Tapia" userId="a5a53ebd-9fc7-4248-aa91-e4cce6aa5857" providerId="ADAL" clId="{DC05FCEE-677C-4FA1-86A2-335222026065}" dt="2023-12-21T19:07:05.782" v="570" actId="1076"/>
        <pc:sldMkLst>
          <pc:docMk/>
          <pc:sldMk cId="549678921" sldId="258"/>
        </pc:sldMkLst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549678921" sldId="258"/>
            <ac:spMk id="2" creationId="{320B0AC2-32ED-0181-834B-0F449FA8F6B5}"/>
          </ac:spMkLst>
        </pc:spChg>
        <pc:spChg chg="del mod">
          <ac:chgData name="Adrián García Tapia" userId="a5a53ebd-9fc7-4248-aa91-e4cce6aa5857" providerId="ADAL" clId="{DC05FCEE-677C-4FA1-86A2-335222026065}" dt="2023-12-21T19:01:54.003" v="531" actId="478"/>
          <ac:spMkLst>
            <pc:docMk/>
            <pc:sldMk cId="549678921" sldId="258"/>
            <ac:spMk id="3" creationId="{D64362E9-E9FF-1849-7892-76B272DE13A4}"/>
          </ac:spMkLst>
        </pc:spChg>
        <pc:picChg chg="add mod">
          <ac:chgData name="Adrián García Tapia" userId="a5a53ebd-9fc7-4248-aa91-e4cce6aa5857" providerId="ADAL" clId="{DC05FCEE-677C-4FA1-86A2-335222026065}" dt="2023-12-21T19:07:02.733" v="569" actId="1076"/>
          <ac:picMkLst>
            <pc:docMk/>
            <pc:sldMk cId="549678921" sldId="258"/>
            <ac:picMk id="4" creationId="{96379766-645A-28B9-1934-CDBEF92B3B7D}"/>
          </ac:picMkLst>
        </pc:picChg>
        <pc:picChg chg="add mod">
          <ac:chgData name="Adrián García Tapia" userId="a5a53ebd-9fc7-4248-aa91-e4cce6aa5857" providerId="ADAL" clId="{DC05FCEE-677C-4FA1-86A2-335222026065}" dt="2023-12-21T19:06:41.223" v="565" actId="1076"/>
          <ac:picMkLst>
            <pc:docMk/>
            <pc:sldMk cId="549678921" sldId="258"/>
            <ac:picMk id="5" creationId="{E6DDC94F-5C6F-6460-E634-97650D2DDF36}"/>
          </ac:picMkLst>
        </pc:picChg>
        <pc:picChg chg="add mod">
          <ac:chgData name="Adrián García Tapia" userId="a5a53ebd-9fc7-4248-aa91-e4cce6aa5857" providerId="ADAL" clId="{DC05FCEE-677C-4FA1-86A2-335222026065}" dt="2023-12-21T19:07:05.782" v="570" actId="1076"/>
          <ac:picMkLst>
            <pc:docMk/>
            <pc:sldMk cId="549678921" sldId="258"/>
            <ac:picMk id="6" creationId="{A7765801-248E-E833-9DC4-72E62E69F4D5}"/>
          </ac:picMkLst>
        </pc:picChg>
        <pc:picChg chg="add mod">
          <ac:chgData name="Adrián García Tapia" userId="a5a53ebd-9fc7-4248-aa91-e4cce6aa5857" providerId="ADAL" clId="{DC05FCEE-677C-4FA1-86A2-335222026065}" dt="2023-12-21T19:06:31.788" v="563" actId="1076"/>
          <ac:picMkLst>
            <pc:docMk/>
            <pc:sldMk cId="549678921" sldId="258"/>
            <ac:picMk id="8" creationId="{E4B6D560-DD02-9F0D-17B5-43DF04E29F77}"/>
          </ac:picMkLst>
        </pc:picChg>
      </pc:sldChg>
      <pc:sldChg chg="addSp delSp modSp new mod">
        <pc:chgData name="Adrián García Tapia" userId="a5a53ebd-9fc7-4248-aa91-e4cce6aa5857" providerId="ADAL" clId="{DC05FCEE-677C-4FA1-86A2-335222026065}" dt="2023-12-21T19:05:20.455" v="551" actId="22"/>
        <pc:sldMkLst>
          <pc:docMk/>
          <pc:sldMk cId="401644374" sldId="259"/>
        </pc:sldMkLst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401644374" sldId="259"/>
            <ac:spMk id="2" creationId="{05BF5300-E613-58EA-E81C-A1DBDC91394E}"/>
          </ac:spMkLst>
        </pc:spChg>
        <pc:spChg chg="del mod">
          <ac:chgData name="Adrián García Tapia" userId="a5a53ebd-9fc7-4248-aa91-e4cce6aa5857" providerId="ADAL" clId="{DC05FCEE-677C-4FA1-86A2-335222026065}" dt="2023-12-21T19:05:20.196" v="550" actId="478"/>
          <ac:spMkLst>
            <pc:docMk/>
            <pc:sldMk cId="401644374" sldId="259"/>
            <ac:spMk id="3" creationId="{3951E63D-3E78-800A-C770-B6A6064101DC}"/>
          </ac:spMkLst>
        </pc:spChg>
        <pc:picChg chg="add">
          <ac:chgData name="Adrián García Tapia" userId="a5a53ebd-9fc7-4248-aa91-e4cce6aa5857" providerId="ADAL" clId="{DC05FCEE-677C-4FA1-86A2-335222026065}" dt="2023-12-21T19:05:20.455" v="551" actId="22"/>
          <ac:picMkLst>
            <pc:docMk/>
            <pc:sldMk cId="401644374" sldId="259"/>
            <ac:picMk id="5" creationId="{6B38118A-50A5-4E91-92AA-1340DE82ECA9}"/>
          </ac:picMkLst>
        </pc:picChg>
      </pc:sldChg>
      <pc:sldChg chg="addSp delSp modSp new mod">
        <pc:chgData name="Adrián García Tapia" userId="a5a53ebd-9fc7-4248-aa91-e4cce6aa5857" providerId="ADAL" clId="{DC05FCEE-677C-4FA1-86A2-335222026065}" dt="2023-12-21T19:13:55.879" v="654" actId="1076"/>
        <pc:sldMkLst>
          <pc:docMk/>
          <pc:sldMk cId="2522262046" sldId="260"/>
        </pc:sldMkLst>
        <pc:spChg chg="mod">
          <ac:chgData name="Adrián García Tapia" userId="a5a53ebd-9fc7-4248-aa91-e4cce6aa5857" providerId="ADAL" clId="{DC05FCEE-677C-4FA1-86A2-335222026065}" dt="2023-12-21T19:07:37.382" v="617" actId="20577"/>
          <ac:spMkLst>
            <pc:docMk/>
            <pc:sldMk cId="2522262046" sldId="260"/>
            <ac:spMk id="2" creationId="{80EBAD76-31F1-4F3D-8E27-FD2567C880F5}"/>
          </ac:spMkLst>
        </pc:spChg>
        <pc:spChg chg="del mod">
          <ac:chgData name="Adrián García Tapia" userId="a5a53ebd-9fc7-4248-aa91-e4cce6aa5857" providerId="ADAL" clId="{DC05FCEE-677C-4FA1-86A2-335222026065}" dt="2023-12-21T19:07:53.994" v="649" actId="478"/>
          <ac:spMkLst>
            <pc:docMk/>
            <pc:sldMk cId="2522262046" sldId="260"/>
            <ac:spMk id="3" creationId="{0A51D84B-20A2-E011-096F-6110EA4FAEE9}"/>
          </ac:spMkLst>
        </pc:spChg>
        <pc:picChg chg="add mod">
          <ac:chgData name="Adrián García Tapia" userId="a5a53ebd-9fc7-4248-aa91-e4cce6aa5857" providerId="ADAL" clId="{DC05FCEE-677C-4FA1-86A2-335222026065}" dt="2023-12-21T19:13:55.879" v="654" actId="1076"/>
          <ac:picMkLst>
            <pc:docMk/>
            <pc:sldMk cId="2522262046" sldId="260"/>
            <ac:picMk id="5" creationId="{41EFD732-794E-0A8D-4791-25D30183750D}"/>
          </ac:picMkLst>
        </pc:picChg>
        <pc:picChg chg="add mod">
          <ac:chgData name="Adrián García Tapia" userId="a5a53ebd-9fc7-4248-aa91-e4cce6aa5857" providerId="ADAL" clId="{DC05FCEE-677C-4FA1-86A2-335222026065}" dt="2023-12-21T19:13:53.104" v="653" actId="1076"/>
          <ac:picMkLst>
            <pc:docMk/>
            <pc:sldMk cId="2522262046" sldId="260"/>
            <ac:picMk id="7" creationId="{40F80F88-3973-14AC-2DCE-B4BD0D01805D}"/>
          </ac:picMkLst>
        </pc:picChg>
      </pc:sldChg>
      <pc:sldChg chg="modSp new del mod">
        <pc:chgData name="Adrián García Tapia" userId="a5a53ebd-9fc7-4248-aa91-e4cce6aa5857" providerId="ADAL" clId="{DC05FCEE-677C-4FA1-86A2-335222026065}" dt="2023-12-21T19:07:50.778" v="648" actId="47"/>
        <pc:sldMkLst>
          <pc:docMk/>
          <pc:sldMk cId="1768975017" sldId="261"/>
        </pc:sldMkLst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1768975017" sldId="261"/>
            <ac:spMk id="2" creationId="{6FA0AF73-9879-4AAD-6E26-9960D4E032BD}"/>
          </ac:spMkLst>
        </pc:spChg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1768975017" sldId="261"/>
            <ac:spMk id="3" creationId="{CC33F8F0-CD8B-D9C0-9A8A-1D653850EE43}"/>
          </ac:spMkLst>
        </pc:spChg>
      </pc:sldChg>
      <pc:sldChg chg="addSp delSp modSp new mod">
        <pc:chgData name="Adrián García Tapia" userId="a5a53ebd-9fc7-4248-aa91-e4cce6aa5857" providerId="ADAL" clId="{DC05FCEE-677C-4FA1-86A2-335222026065}" dt="2023-12-21T19:15:04.598" v="662" actId="1076"/>
        <pc:sldMkLst>
          <pc:docMk/>
          <pc:sldMk cId="1630823097" sldId="262"/>
        </pc:sldMkLst>
        <pc:spChg chg="mod">
          <ac:chgData name="Adrián García Tapia" userId="a5a53ebd-9fc7-4248-aa91-e4cce6aa5857" providerId="ADAL" clId="{DC05FCEE-677C-4FA1-86A2-335222026065}" dt="2023-12-21T18:59:43.758" v="129"/>
          <ac:spMkLst>
            <pc:docMk/>
            <pc:sldMk cId="1630823097" sldId="262"/>
            <ac:spMk id="2" creationId="{4AD9B132-D859-3DA2-E158-C8DCE1C05A37}"/>
          </ac:spMkLst>
        </pc:spChg>
        <pc:spChg chg="del mod">
          <ac:chgData name="Adrián García Tapia" userId="a5a53ebd-9fc7-4248-aa91-e4cce6aa5857" providerId="ADAL" clId="{DC05FCEE-677C-4FA1-86A2-335222026065}" dt="2023-12-21T19:14:06.985" v="655" actId="478"/>
          <ac:spMkLst>
            <pc:docMk/>
            <pc:sldMk cId="1630823097" sldId="262"/>
            <ac:spMk id="3" creationId="{619072A5-D4B1-10C2-68D4-37E76D84FF6E}"/>
          </ac:spMkLst>
        </pc:spChg>
        <pc:picChg chg="add mod">
          <ac:chgData name="Adrián García Tapia" userId="a5a53ebd-9fc7-4248-aa91-e4cce6aa5857" providerId="ADAL" clId="{DC05FCEE-677C-4FA1-86A2-335222026065}" dt="2023-12-21T19:15:02.469" v="661" actId="1076"/>
          <ac:picMkLst>
            <pc:docMk/>
            <pc:sldMk cId="1630823097" sldId="262"/>
            <ac:picMk id="5" creationId="{9BAD7203-5949-95BF-A22F-E8F439A93498}"/>
          </ac:picMkLst>
        </pc:picChg>
        <pc:picChg chg="add mod">
          <ac:chgData name="Adrián García Tapia" userId="a5a53ebd-9fc7-4248-aa91-e4cce6aa5857" providerId="ADAL" clId="{DC05FCEE-677C-4FA1-86A2-335222026065}" dt="2023-12-21T19:15:04.598" v="662" actId="1076"/>
          <ac:picMkLst>
            <pc:docMk/>
            <pc:sldMk cId="1630823097" sldId="262"/>
            <ac:picMk id="7" creationId="{EB11D9F1-83B6-2FFF-EF2E-C41FEB9AAB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48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675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124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093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470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52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46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01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29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813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99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07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47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9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3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3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1CFD1-1CF4-44FB-BB20-A2B1663789A7}" type="datetimeFigureOut">
              <a:rPr lang="es-ES" smtClean="0"/>
              <a:t>21/12/2023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EB6E063-AD27-4CF5-AF3F-4B9D44E8308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21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7F52-C7D4-1E39-1BF7-BFDAB7046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AÑO DE SALIDA DE CANCIONES (2010-2019)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0FFC6D-366E-31E8-E105-4BDD0A9653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/>
              <a:t>	Adrián </a:t>
            </a:r>
            <a:r>
              <a:rPr lang="es-ES" dirty="0"/>
              <a:t>García Tapia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A5E5D5-5167-2665-7F4E-5DAEBB3923E3}"/>
              </a:ext>
            </a:extLst>
          </p:cNvPr>
          <p:cNvSpPr txBox="1"/>
          <p:nvPr/>
        </p:nvSpPr>
        <p:spPr>
          <a:xfrm>
            <a:off x="2589213" y="2329934"/>
            <a:ext cx="601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CAS KAGGLE</a:t>
            </a:r>
          </a:p>
        </p:txBody>
      </p:sp>
    </p:spTree>
    <p:extLst>
      <p:ext uri="{BB962C8B-B14F-4D97-AF65-F5344CB8AC3E}">
        <p14:creationId xmlns:p14="http://schemas.microsoft.com/office/powerpoint/2010/main" val="385044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ECB25-D3C5-46D2-C3D7-1913E16C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F1C1A-DFF6-0C09-18FF-09F15D6E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 datos</a:t>
            </a:r>
          </a:p>
          <a:p>
            <a:r>
              <a:rPr lang="es-ES" dirty="0" err="1"/>
              <a:t>Preprocessing</a:t>
            </a:r>
            <a:endParaRPr lang="es-ES" dirty="0"/>
          </a:p>
          <a:p>
            <a:r>
              <a:rPr lang="es-ES" dirty="0"/>
              <a:t>Métricas de evaluación / Selección de modelo</a:t>
            </a:r>
          </a:p>
          <a:p>
            <a:r>
              <a:rPr lang="es-ES" dirty="0"/>
              <a:t>Entrenamiento</a:t>
            </a:r>
          </a:p>
          <a:p>
            <a:r>
              <a:rPr lang="es-ES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5331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B0AC2-32ED-0181-834B-0F449FA8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DATOS</a:t>
            </a:r>
          </a:p>
        </p:txBody>
      </p:sp>
      <p:pic>
        <p:nvPicPr>
          <p:cNvPr id="4" name="Imagen 3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6379766-645A-28B9-1934-CDBEF92B3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24" y="4255192"/>
            <a:ext cx="2233383" cy="16062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6DDC94F-5C6F-6460-E634-97650D2DD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30" y="4271508"/>
            <a:ext cx="1745140" cy="1618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7765801-248E-E833-9DC4-72E62E69F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293" y="4271508"/>
            <a:ext cx="1699568" cy="160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B6D560-DD02-9F0D-17B5-43DF04E29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750" y="1734647"/>
            <a:ext cx="7928500" cy="22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F5300-E613-58EA-E81C-A1DBDC91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PREPROCESSING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8118A-50A5-4E91-92AA-1340DE82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014537"/>
            <a:ext cx="87630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BAD76-31F1-4F3D-8E27-FD2567C8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MÉTRICAS DE EVALUACIÓN / </a:t>
            </a:r>
            <a:br>
              <a:rPr lang="es-ES" dirty="0"/>
            </a:br>
            <a:r>
              <a:rPr lang="es-ES" dirty="0"/>
              <a:t>SELECCIÓN DE MODELO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EFD732-794E-0A8D-4791-25D30183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61" y="2890838"/>
            <a:ext cx="3876675" cy="276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F80F88-3973-14AC-2DCE-B4BD0D01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4" y="4152901"/>
            <a:ext cx="45910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26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9B132-D859-3DA2-E158-C8DCE1C0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AD7203-5949-95BF-A22F-E8F439A93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429000"/>
            <a:ext cx="1971675" cy="438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11D9F1-83B6-2FFF-EF2E-C41FEB9A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000"/>
            <a:ext cx="53530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82309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41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Espiral</vt:lpstr>
      <vt:lpstr>AÑO DE SALIDA DE CANCIONES (2010-2019)</vt:lpstr>
      <vt:lpstr>ÍNDICE</vt:lpstr>
      <vt:lpstr>ANÁLISIS DE DATOS</vt:lpstr>
      <vt:lpstr>PREPROCESSING</vt:lpstr>
      <vt:lpstr>MÉTRICAS DE EVALUACIÓN /  SELECCIÓN DE MODELO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AÑO DE SALIDA DE CANCIONES (2010-2019)</dc:title>
  <dc:creator>Adrián García Tapia</dc:creator>
  <cp:lastModifiedBy>Adrián García Tapia</cp:lastModifiedBy>
  <cp:revision>1</cp:revision>
  <dcterms:created xsi:type="dcterms:W3CDTF">2023-12-21T18:56:22Z</dcterms:created>
  <dcterms:modified xsi:type="dcterms:W3CDTF">2023-12-21T19:17:23Z</dcterms:modified>
</cp:coreProperties>
</file>