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88AF-B491-4AA0-AC05-4AFF3B9A5DC8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39AB-4670-441F-945F-A472AC4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dev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31362" r="39381" b="30590"/>
          <a:stretch/>
        </p:blipFill>
        <p:spPr bwMode="auto">
          <a:xfrm flipH="1">
            <a:off x="5222437" y="4321382"/>
            <a:ext cx="387463" cy="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ell tow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39" y="1199942"/>
            <a:ext cx="1368329" cy="13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57" y="2246484"/>
            <a:ext cx="1442637" cy="8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otification 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92" y="802378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59488" y="2568271"/>
            <a:ext cx="1397110" cy="175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9703" y="3121053"/>
            <a:ext cx="3010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Device requests registration id from platform notification service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55300" y="3072236"/>
            <a:ext cx="1039982" cy="124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8602" y="3474254"/>
            <a:ext cx="2564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Device sends registration id to the App Service backend</a:t>
            </a:r>
          </a:p>
          <a:p>
            <a:endParaRPr lang="en-US" dirty="0" smtClean="0"/>
          </a:p>
        </p:txBody>
      </p:sp>
      <p:cxnSp>
        <p:nvCxnSpPr>
          <p:cNvPr id="12" name="Straight Arrow Connector 11"/>
          <p:cNvCxnSpPr>
            <a:stCxn id="1034" idx="0"/>
            <a:endCxn id="1036" idx="2"/>
          </p:cNvCxnSpPr>
          <p:nvPr/>
        </p:nvCxnSpPr>
        <p:spPr>
          <a:xfrm flipH="1" flipV="1">
            <a:off x="7476475" y="1478943"/>
            <a:ext cx="1" cy="76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360" y="1539547"/>
            <a:ext cx="276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Backend registers device with Notification Hub</a:t>
            </a:r>
          </a:p>
        </p:txBody>
      </p:sp>
      <p:cxnSp>
        <p:nvCxnSpPr>
          <p:cNvPr id="15" name="Straight Arrow Connector 14"/>
          <p:cNvCxnSpPr>
            <a:stCxn id="1036" idx="1"/>
            <a:endCxn id="1032" idx="3"/>
          </p:cNvCxnSpPr>
          <p:nvPr/>
        </p:nvCxnSpPr>
        <p:spPr>
          <a:xfrm flipH="1">
            <a:off x="4060368" y="1140661"/>
            <a:ext cx="3077824" cy="74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07172" y="616487"/>
            <a:ext cx="254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Notification Hub sends push notifications to PNS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22085" y="2472680"/>
            <a:ext cx="1460416" cy="183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5733" y="2246484"/>
            <a:ext cx="249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PNS sends notification to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Hall-Personal</dc:creator>
  <cp:lastModifiedBy>Adrian Hall-Personal</cp:lastModifiedBy>
  <cp:revision>2</cp:revision>
  <dcterms:created xsi:type="dcterms:W3CDTF">2016-11-04T02:20:58Z</dcterms:created>
  <dcterms:modified xsi:type="dcterms:W3CDTF">2016-11-04T02:45:51Z</dcterms:modified>
</cp:coreProperties>
</file>