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12F6-0F3B-49A7-B4F5-A826FDFE76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97" y="1733688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53" y="5628939"/>
            <a:ext cx="780290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3" y="4463339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53" y="4463339"/>
            <a:ext cx="780290" cy="780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09" y="3289431"/>
            <a:ext cx="780290" cy="78029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2457451" y="2123833"/>
            <a:ext cx="2376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9" idx="1"/>
          </p:cNvCxnSpPr>
          <p:nvPr/>
        </p:nvCxnSpPr>
        <p:spPr>
          <a:xfrm>
            <a:off x="5159143" y="4853484"/>
            <a:ext cx="743710" cy="11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5" idx="1"/>
          </p:cNvCxnSpPr>
          <p:nvPr/>
        </p:nvCxnSpPr>
        <p:spPr>
          <a:xfrm>
            <a:off x="5159143" y="4853484"/>
            <a:ext cx="7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7" idx="1"/>
          </p:cNvCxnSpPr>
          <p:nvPr/>
        </p:nvCxnSpPr>
        <p:spPr>
          <a:xfrm flipV="1">
            <a:off x="5159143" y="3679576"/>
            <a:ext cx="657366" cy="117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20" y="4463339"/>
            <a:ext cx="780290" cy="78029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0" idx="3"/>
            <a:endCxn id="13" idx="1"/>
          </p:cNvCxnSpPr>
          <p:nvPr/>
        </p:nvCxnSpPr>
        <p:spPr>
          <a:xfrm>
            <a:off x="2659410" y="4853484"/>
            <a:ext cx="1719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3698" y="1800667"/>
            <a:ext cx="266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 uploads</a:t>
            </a:r>
          </a:p>
          <a:p>
            <a:r>
              <a:rPr lang="en-US" dirty="0"/>
              <a:t>New video to Blob Storage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01" y="3212481"/>
            <a:ext cx="932181" cy="93419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01" y="4386389"/>
            <a:ext cx="932181" cy="9341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01" y="5550523"/>
            <a:ext cx="932181" cy="934190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51" idx="2"/>
            <a:endCxn id="52" idx="0"/>
          </p:cNvCxnSpPr>
          <p:nvPr/>
        </p:nvCxnSpPr>
        <p:spPr>
          <a:xfrm>
            <a:off x="8698492" y="4146671"/>
            <a:ext cx="0" cy="23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2"/>
            <a:endCxn id="53" idx="0"/>
          </p:cNvCxnSpPr>
          <p:nvPr/>
        </p:nvCxnSpPr>
        <p:spPr>
          <a:xfrm>
            <a:off x="8698492" y="5320579"/>
            <a:ext cx="0" cy="22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64582" y="3264075"/>
            <a:ext cx="232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media encoding</a:t>
            </a:r>
          </a:p>
          <a:p>
            <a:r>
              <a:rPr lang="en-US" dirty="0"/>
              <a:t>With Media Services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64582" y="4409890"/>
            <a:ext cx="228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Cognitive Services</a:t>
            </a:r>
          </a:p>
          <a:p>
            <a:r>
              <a:rPr lang="en-US" dirty="0"/>
              <a:t>To search content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64581" y="5628939"/>
            <a:ext cx="217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the record into</a:t>
            </a:r>
          </a:p>
          <a:p>
            <a:r>
              <a:rPr lang="en-US" dirty="0"/>
              <a:t>The database</a:t>
            </a:r>
          </a:p>
        </p:txBody>
      </p:sp>
      <p:cxnSp>
        <p:nvCxnSpPr>
          <p:cNvPr id="66" name="Straight Arrow Connector 65"/>
          <p:cNvCxnSpPr>
            <a:stCxn id="51" idx="1"/>
            <a:endCxn id="17" idx="3"/>
          </p:cNvCxnSpPr>
          <p:nvPr/>
        </p:nvCxnSpPr>
        <p:spPr>
          <a:xfrm flipH="1">
            <a:off x="6596799" y="3679576"/>
            <a:ext cx="163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1"/>
            <a:endCxn id="15" idx="3"/>
          </p:cNvCxnSpPr>
          <p:nvPr/>
        </p:nvCxnSpPr>
        <p:spPr>
          <a:xfrm flipH="1">
            <a:off x="6683143" y="4853484"/>
            <a:ext cx="154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9" idx="3"/>
          </p:cNvCxnSpPr>
          <p:nvPr/>
        </p:nvCxnSpPr>
        <p:spPr>
          <a:xfrm flipH="1">
            <a:off x="6683143" y="6017618"/>
            <a:ext cx="1549258" cy="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87449" y="5320579"/>
            <a:ext cx="24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Mobile Client will access</a:t>
            </a:r>
          </a:p>
          <a:p>
            <a:pPr algn="ctr"/>
            <a:r>
              <a:rPr lang="en-US" dirty="0"/>
              <a:t>all sources through an </a:t>
            </a:r>
          </a:p>
          <a:p>
            <a:pPr algn="ctr"/>
            <a:r>
              <a:rPr lang="en-US" dirty="0"/>
              <a:t>Azure App Service</a:t>
            </a:r>
          </a:p>
        </p:txBody>
      </p:sp>
      <p:cxnSp>
        <p:nvCxnSpPr>
          <p:cNvPr id="4" name="Connector: Elbow 3"/>
          <p:cNvCxnSpPr>
            <a:stCxn id="5" idx="3"/>
            <a:endCxn id="51" idx="0"/>
          </p:cNvCxnSpPr>
          <p:nvPr/>
        </p:nvCxnSpPr>
        <p:spPr>
          <a:xfrm>
            <a:off x="5613787" y="2123833"/>
            <a:ext cx="3084705" cy="1088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0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Hall</dc:creator>
  <cp:lastModifiedBy>Adrian Hall-Personal</cp:lastModifiedBy>
  <cp:revision>6</cp:revision>
  <dcterms:created xsi:type="dcterms:W3CDTF">2017-02-01T09:08:01Z</dcterms:created>
  <dcterms:modified xsi:type="dcterms:W3CDTF">2017-03-22T05:16:25Z</dcterms:modified>
</cp:coreProperties>
</file>