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72" r:id="rId1"/>
  </p:sldMasterIdLst>
  <p:notesMasterIdLst>
    <p:notesMasterId r:id="rId13"/>
  </p:notesMasterIdLst>
  <p:sldIdLst>
    <p:sldId id="256" r:id="rId2"/>
    <p:sldId id="259" r:id="rId3"/>
    <p:sldId id="260" r:id="rId4"/>
    <p:sldId id="267" r:id="rId5"/>
    <p:sldId id="262" r:id="rId6"/>
    <p:sldId id="282" r:id="rId7"/>
    <p:sldId id="276" r:id="rId8"/>
    <p:sldId id="270" r:id="rId9"/>
    <p:sldId id="278" r:id="rId10"/>
    <p:sldId id="268" r:id="rId11"/>
    <p:sldId id="281"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3093E5-16E6-4C6A-9670-0889C26B75D9}">
  <a:tblStyle styleId="{BB3093E5-16E6-4C6A-9670-0889C26B75D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BFC6C1-CEAC-44AD-89DC-000AA83A7EE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8"/>
  </p:normalViewPr>
  <p:slideViewPr>
    <p:cSldViewPr snapToGrid="0" snapToObjects="1">
      <p:cViewPr varScale="1">
        <p:scale>
          <a:sx n="90" d="100"/>
          <a:sy n="90"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4cbd36da_4_31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4cbd36da_4_3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b2f66a28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b2f66a28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8de203a35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8de203a35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8de203a353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8de203a35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ext 1">
  <p:cSld name="CUSTOM_14">
    <p:spTree>
      <p:nvGrpSpPr>
        <p:cNvPr id="1" name="Shape 217"/>
        <p:cNvGrpSpPr/>
        <p:nvPr/>
      </p:nvGrpSpPr>
      <p:grpSpPr>
        <a:xfrm>
          <a:off x="0" y="0"/>
          <a:ext cx="0" cy="0"/>
          <a:chOff x="0" y="0"/>
          <a:chExt cx="0" cy="0"/>
        </a:xfrm>
      </p:grpSpPr>
      <p:sp>
        <p:nvSpPr>
          <p:cNvPr id="218" name="Google Shape;218;p17"/>
          <p:cNvSpPr/>
          <p:nvPr/>
        </p:nvSpPr>
        <p:spPr>
          <a:xfrm>
            <a:off x="6200875"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7"/>
          <p:cNvSpPr txBox="1">
            <a:spLocks noGrp="1"/>
          </p:cNvSpPr>
          <p:nvPr>
            <p:ph type="body" idx="1"/>
          </p:nvPr>
        </p:nvSpPr>
        <p:spPr>
          <a:xfrm>
            <a:off x="5438700" y="1973025"/>
            <a:ext cx="31242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Font typeface="Raleway Thin"/>
              <a:buChar char="●"/>
              <a:defRPr sz="1600"/>
            </a:lvl1pPr>
            <a:lvl2pPr marL="914400" lvl="1" indent="-330200" algn="r" rtl="0">
              <a:spcBef>
                <a:spcPts val="0"/>
              </a:spcBef>
              <a:spcAft>
                <a:spcPts val="0"/>
              </a:spcAft>
              <a:buSzPts val="1600"/>
              <a:buFont typeface="Nunito Light"/>
              <a:buChar char="○"/>
              <a:defRPr sz="1600"/>
            </a:lvl2pPr>
            <a:lvl3pPr marL="1371600" lvl="2" indent="-330200" algn="r" rtl="0">
              <a:spcBef>
                <a:spcPts val="1600"/>
              </a:spcBef>
              <a:spcAft>
                <a:spcPts val="0"/>
              </a:spcAft>
              <a:buSzPts val="1600"/>
              <a:buFont typeface="Nunito Light"/>
              <a:buChar char="■"/>
              <a:defRPr sz="1600"/>
            </a:lvl3pPr>
            <a:lvl4pPr marL="1828800" lvl="3" indent="-330200" algn="r" rtl="0">
              <a:spcBef>
                <a:spcPts val="1600"/>
              </a:spcBef>
              <a:spcAft>
                <a:spcPts val="0"/>
              </a:spcAft>
              <a:buSzPts val="1600"/>
              <a:buFont typeface="Nunito Light"/>
              <a:buChar char="●"/>
              <a:defRPr sz="1600"/>
            </a:lvl4pPr>
            <a:lvl5pPr marL="2286000" lvl="4" indent="-330200" algn="r" rtl="0">
              <a:spcBef>
                <a:spcPts val="1600"/>
              </a:spcBef>
              <a:spcAft>
                <a:spcPts val="0"/>
              </a:spcAft>
              <a:buSzPts val="1600"/>
              <a:buFont typeface="Nunito Light"/>
              <a:buChar char="○"/>
              <a:defRPr sz="1600"/>
            </a:lvl5pPr>
            <a:lvl6pPr marL="2743200" lvl="5" indent="-330200" algn="r" rtl="0">
              <a:spcBef>
                <a:spcPts val="1600"/>
              </a:spcBef>
              <a:spcAft>
                <a:spcPts val="0"/>
              </a:spcAft>
              <a:buSzPts val="1600"/>
              <a:buFont typeface="Nunito Light"/>
              <a:buChar char="■"/>
              <a:defRPr sz="1600"/>
            </a:lvl6pPr>
            <a:lvl7pPr marL="3200400" lvl="6" indent="-330200" algn="r" rtl="0">
              <a:spcBef>
                <a:spcPts val="1600"/>
              </a:spcBef>
              <a:spcAft>
                <a:spcPts val="0"/>
              </a:spcAft>
              <a:buSzPts val="1600"/>
              <a:buFont typeface="Nunito Light"/>
              <a:buChar char="●"/>
              <a:defRPr sz="1600"/>
            </a:lvl7pPr>
            <a:lvl8pPr marL="3657600" lvl="7" indent="-330200" algn="r" rtl="0">
              <a:spcBef>
                <a:spcPts val="1600"/>
              </a:spcBef>
              <a:spcAft>
                <a:spcPts val="0"/>
              </a:spcAft>
              <a:buSzPts val="1600"/>
              <a:buFont typeface="Nunito Light"/>
              <a:buChar char="○"/>
              <a:defRPr sz="1600"/>
            </a:lvl8pPr>
            <a:lvl9pPr marL="4114800" lvl="8" indent="-330200" algn="r" rtl="0">
              <a:spcBef>
                <a:spcPts val="1600"/>
              </a:spcBef>
              <a:spcAft>
                <a:spcPts val="1600"/>
              </a:spcAft>
              <a:buSzPts val="1600"/>
              <a:buFont typeface="Nunito Light"/>
              <a:buChar char="■"/>
              <a:defRPr sz="1600"/>
            </a:lvl9pPr>
          </a:lstStyle>
          <a:p>
            <a:endParaRPr/>
          </a:p>
        </p:txBody>
      </p:sp>
      <p:sp>
        <p:nvSpPr>
          <p:cNvPr id="220" name="Google Shape;220;p17"/>
          <p:cNvSpPr txBox="1">
            <a:spLocks noGrp="1"/>
          </p:cNvSpPr>
          <p:nvPr>
            <p:ph type="title"/>
          </p:nvPr>
        </p:nvSpPr>
        <p:spPr>
          <a:xfrm>
            <a:off x="5438775" y="1168325"/>
            <a:ext cx="31242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
        <p:nvSpPr>
          <p:cNvPr id="221" name="Google Shape;221;p17"/>
          <p:cNvSpPr/>
          <p:nvPr/>
        </p:nvSpPr>
        <p:spPr>
          <a:xfrm>
            <a:off x="8318280" y="5018272"/>
            <a:ext cx="825726" cy="125232"/>
          </a:xfrm>
          <a:custGeom>
            <a:avLst/>
            <a:gdLst/>
            <a:ahLst/>
            <a:cxnLst/>
            <a:rect l="l" t="t" r="r" b="b"/>
            <a:pathLst>
              <a:path w="15396" h="2335" extrusionOk="0">
                <a:moveTo>
                  <a:pt x="1" y="1"/>
                </a:moveTo>
                <a:lnTo>
                  <a:pt x="1" y="2335"/>
                </a:lnTo>
                <a:lnTo>
                  <a:pt x="15395" y="2335"/>
                </a:lnTo>
                <a:lnTo>
                  <a:pt x="153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7"/>
          <p:cNvSpPr/>
          <p:nvPr/>
        </p:nvSpPr>
        <p:spPr>
          <a:xfrm>
            <a:off x="6473454" y="5018272"/>
            <a:ext cx="1685830" cy="125232"/>
          </a:xfrm>
          <a:custGeom>
            <a:avLst/>
            <a:gdLst/>
            <a:ahLst/>
            <a:cxnLst/>
            <a:rect l="l" t="t" r="r" b="b"/>
            <a:pathLst>
              <a:path w="31433" h="2335" extrusionOk="0">
                <a:moveTo>
                  <a:pt x="0" y="1"/>
                </a:moveTo>
                <a:lnTo>
                  <a:pt x="0" y="2335"/>
                </a:lnTo>
                <a:lnTo>
                  <a:pt x="31433" y="2335"/>
                </a:lnTo>
                <a:lnTo>
                  <a:pt x="31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7"/>
          <p:cNvSpPr/>
          <p:nvPr/>
        </p:nvSpPr>
        <p:spPr>
          <a:xfrm>
            <a:off x="6031569" y="4810127"/>
            <a:ext cx="2520459" cy="125875"/>
          </a:xfrm>
          <a:custGeom>
            <a:avLst/>
            <a:gdLst/>
            <a:ahLst/>
            <a:cxnLst/>
            <a:rect l="l" t="t" r="r" b="b"/>
            <a:pathLst>
              <a:path w="46995" h="2347" extrusionOk="0">
                <a:moveTo>
                  <a:pt x="0" y="1"/>
                </a:moveTo>
                <a:lnTo>
                  <a:pt x="0" y="2346"/>
                </a:lnTo>
                <a:lnTo>
                  <a:pt x="46994" y="2346"/>
                </a:lnTo>
                <a:lnTo>
                  <a:pt x="469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7"/>
          <p:cNvSpPr/>
          <p:nvPr/>
        </p:nvSpPr>
        <p:spPr>
          <a:xfrm>
            <a:off x="5564744" y="4810127"/>
            <a:ext cx="285486" cy="125875"/>
          </a:xfrm>
          <a:custGeom>
            <a:avLst/>
            <a:gdLst/>
            <a:ahLst/>
            <a:cxnLst/>
            <a:rect l="l" t="t" r="r" b="b"/>
            <a:pathLst>
              <a:path w="5323" h="2347" extrusionOk="0">
                <a:moveTo>
                  <a:pt x="1" y="1"/>
                </a:moveTo>
                <a:lnTo>
                  <a:pt x="1" y="2346"/>
                </a:lnTo>
                <a:lnTo>
                  <a:pt x="5323" y="2346"/>
                </a:lnTo>
                <a:lnTo>
                  <a:pt x="53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Thin"/>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94" name="Google Shape;94;p6"/>
          <p:cNvSpPr txBox="1">
            <a:spLocks noGrp="1"/>
          </p:cNvSpPr>
          <p:nvPr>
            <p:ph type="subTitle" idx="1"/>
          </p:nvPr>
        </p:nvSpPr>
        <p:spPr>
          <a:xfrm>
            <a:off x="277357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5" name="Google Shape;95;p6"/>
          <p:cNvSpPr txBox="1">
            <a:spLocks noGrp="1"/>
          </p:cNvSpPr>
          <p:nvPr>
            <p:ph type="title" idx="2"/>
          </p:nvPr>
        </p:nvSpPr>
        <p:spPr>
          <a:xfrm>
            <a:off x="2646050" y="2523698"/>
            <a:ext cx="2481300" cy="524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6" name="Google Shape;96;p6"/>
          <p:cNvSpPr txBox="1">
            <a:spLocks noGrp="1"/>
          </p:cNvSpPr>
          <p:nvPr>
            <p:ph type="subTitle" idx="3"/>
          </p:nvPr>
        </p:nvSpPr>
        <p:spPr>
          <a:xfrm>
            <a:off x="607022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7" name="Google Shape;97;p6"/>
          <p:cNvSpPr txBox="1">
            <a:spLocks noGrp="1"/>
          </p:cNvSpPr>
          <p:nvPr>
            <p:ph type="title" idx="4"/>
          </p:nvPr>
        </p:nvSpPr>
        <p:spPr>
          <a:xfrm>
            <a:off x="5942650" y="2523676"/>
            <a:ext cx="2481300" cy="524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8" name="Google Shape;98;p6"/>
          <p:cNvSpPr/>
          <p:nvPr/>
        </p:nvSpPr>
        <p:spPr>
          <a:xfrm flipH="1">
            <a:off x="7772389"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dea principal">
  <p:cSld name="MAIN_POINT_1">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a:buNone/>
              <a:defRPr sz="1600" b="1">
                <a:solidFill>
                  <a:schemeClr val="dk1"/>
                </a:solidFill>
                <a:latin typeface="Overpass Mono"/>
                <a:ea typeface="Overpass Mono"/>
                <a:cs typeface="Overpass Mono"/>
                <a:sym typeface="Overpass Mono"/>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a:ea typeface="Anaheim"/>
                <a:cs typeface="Anaheim"/>
                <a:sym typeface="Anaheim"/>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4"/>
        <p:cNvGrpSpPr/>
        <p:nvPr/>
      </p:nvGrpSpPr>
      <p:grpSpPr>
        <a:xfrm>
          <a:off x="0" y="0"/>
          <a:ext cx="0" cy="0"/>
          <a:chOff x="0" y="0"/>
          <a:chExt cx="0" cy="0"/>
        </a:xfrm>
      </p:grpSpPr>
      <p:sp>
        <p:nvSpPr>
          <p:cNvPr id="135" name="Google Shape;135;p10"/>
          <p:cNvSpPr txBox="1">
            <a:spLocks noGrp="1"/>
          </p:cNvSpPr>
          <p:nvPr>
            <p:ph type="subTitle" idx="1"/>
          </p:nvPr>
        </p:nvSpPr>
        <p:spPr>
          <a:xfrm flipH="1">
            <a:off x="5247750" y="2169550"/>
            <a:ext cx="2467500" cy="145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36" name="Google Shape;136;p1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37" name="Google Shape;137;p10"/>
          <p:cNvSpPr/>
          <p:nvPr/>
        </p:nvSpPr>
        <p:spPr>
          <a:xfrm>
            <a:off x="6419025" y="1575200"/>
            <a:ext cx="2725105"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a:off x="0" y="4700673"/>
            <a:ext cx="1675636"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7"/>
        <p:cNvGrpSpPr/>
        <p:nvPr/>
      </p:nvGrpSpPr>
      <p:grpSpPr>
        <a:xfrm>
          <a:off x="0" y="0"/>
          <a:ext cx="0" cy="0"/>
          <a:chOff x="0" y="0"/>
          <a:chExt cx="0" cy="0"/>
        </a:xfrm>
      </p:grpSpPr>
      <p:sp>
        <p:nvSpPr>
          <p:cNvPr id="148" name="Google Shape;148;p12"/>
          <p:cNvSpPr txBox="1">
            <a:spLocks noGrp="1"/>
          </p:cNvSpPr>
          <p:nvPr>
            <p:ph type="body" idx="1"/>
          </p:nvPr>
        </p:nvSpPr>
        <p:spPr>
          <a:xfrm>
            <a:off x="311700" y="3306869"/>
            <a:ext cx="8520600" cy="6510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algn="ctr" rtl="0">
              <a:spcBef>
                <a:spcPts val="1600"/>
              </a:spcBef>
              <a:spcAft>
                <a:spcPts val="0"/>
              </a:spcAft>
              <a:buSzPts val="1600"/>
              <a:buChar char="○"/>
              <a:defRPr sz="1600"/>
            </a:lvl2pPr>
            <a:lvl3pPr marL="1371600" lvl="2" indent="-330200" algn="ctr" rtl="0">
              <a:spcBef>
                <a:spcPts val="1600"/>
              </a:spcBef>
              <a:spcAft>
                <a:spcPts val="0"/>
              </a:spcAft>
              <a:buSzPts val="1600"/>
              <a:buChar char="■"/>
              <a:defRPr sz="1600"/>
            </a:lvl3pPr>
            <a:lvl4pPr marL="1828800" lvl="3" indent="-330200" algn="ctr" rtl="0">
              <a:spcBef>
                <a:spcPts val="1600"/>
              </a:spcBef>
              <a:spcAft>
                <a:spcPts val="0"/>
              </a:spcAft>
              <a:buSzPts val="1600"/>
              <a:buChar char="●"/>
              <a:defRPr sz="1600"/>
            </a:lvl4pPr>
            <a:lvl5pPr marL="2286000" lvl="4" indent="-330200" algn="ctr" rtl="0">
              <a:spcBef>
                <a:spcPts val="1600"/>
              </a:spcBef>
              <a:spcAft>
                <a:spcPts val="0"/>
              </a:spcAft>
              <a:buSzPts val="1600"/>
              <a:buChar char="○"/>
              <a:defRPr sz="1600"/>
            </a:lvl5pPr>
            <a:lvl6pPr marL="2743200" lvl="5" indent="-330200" algn="ctr" rtl="0">
              <a:spcBef>
                <a:spcPts val="1600"/>
              </a:spcBef>
              <a:spcAft>
                <a:spcPts val="0"/>
              </a:spcAft>
              <a:buSzPts val="1600"/>
              <a:buChar char="■"/>
              <a:defRPr sz="1600"/>
            </a:lvl6pPr>
            <a:lvl7pPr marL="3200400" lvl="6" indent="-330200" algn="ctr" rtl="0">
              <a:spcBef>
                <a:spcPts val="1600"/>
              </a:spcBef>
              <a:spcAft>
                <a:spcPts val="0"/>
              </a:spcAft>
              <a:buSzPts val="1600"/>
              <a:buChar char="●"/>
              <a:defRPr sz="1600"/>
            </a:lvl7pPr>
            <a:lvl8pPr marL="3657600" lvl="7" indent="-330200" algn="ctr" rtl="0">
              <a:spcBef>
                <a:spcPts val="1600"/>
              </a:spcBef>
              <a:spcAft>
                <a:spcPts val="0"/>
              </a:spcAft>
              <a:buSzPts val="1600"/>
              <a:buChar char="○"/>
              <a:defRPr sz="1600"/>
            </a:lvl8pPr>
            <a:lvl9pPr marL="4114800" lvl="8" indent="-330200" algn="ctr" rtl="0">
              <a:spcBef>
                <a:spcPts val="1600"/>
              </a:spcBef>
              <a:spcAft>
                <a:spcPts val="1600"/>
              </a:spcAft>
              <a:buSzPts val="1600"/>
              <a:buChar char="■"/>
              <a:defRPr sz="1600"/>
            </a:lvl9pPr>
          </a:lstStyle>
          <a:p>
            <a:endParaRPr/>
          </a:p>
        </p:txBody>
      </p:sp>
      <p:sp>
        <p:nvSpPr>
          <p:cNvPr id="149" name="Google Shape;149;p12"/>
          <p:cNvSpPr/>
          <p:nvPr/>
        </p:nvSpPr>
        <p:spPr>
          <a:xfrm rot="10800000">
            <a:off x="2751806" y="4243474"/>
            <a:ext cx="6391269" cy="904876"/>
          </a:xfrm>
          <a:custGeom>
            <a:avLst/>
            <a:gdLst/>
            <a:ahLst/>
            <a:cxnLst/>
            <a:rect l="l" t="t" r="r" b="b"/>
            <a:pathLst>
              <a:path w="16884" h="2763" extrusionOk="0">
                <a:moveTo>
                  <a:pt x="1" y="0"/>
                </a:moveTo>
                <a:lnTo>
                  <a:pt x="1" y="2762"/>
                </a:lnTo>
                <a:lnTo>
                  <a:pt x="16884" y="2762"/>
                </a:lnTo>
                <a:lnTo>
                  <a:pt x="1688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2"/>
          <p:cNvSpPr/>
          <p:nvPr/>
        </p:nvSpPr>
        <p:spPr>
          <a:xfrm rot="10800000">
            <a:off x="1361250" y="1501127"/>
            <a:ext cx="7781825" cy="1525098"/>
          </a:xfrm>
          <a:custGeom>
            <a:avLst/>
            <a:gdLst/>
            <a:ahLst/>
            <a:cxnLst/>
            <a:rect l="l" t="t" r="r" b="b"/>
            <a:pathLst>
              <a:path w="2882" h="2775" extrusionOk="0">
                <a:moveTo>
                  <a:pt x="1" y="0"/>
                </a:moveTo>
                <a:lnTo>
                  <a:pt x="1" y="2774"/>
                </a:lnTo>
                <a:lnTo>
                  <a:pt x="2882" y="2774"/>
                </a:lnTo>
                <a:lnTo>
                  <a:pt x="28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2"/>
          <p:cNvSpPr/>
          <p:nvPr/>
        </p:nvSpPr>
        <p:spPr>
          <a:xfrm rot="10800000">
            <a:off x="2" y="1"/>
            <a:ext cx="5791098" cy="505550"/>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2"/>
          <p:cNvSpPr/>
          <p:nvPr/>
        </p:nvSpPr>
        <p:spPr>
          <a:xfrm rot="10800000">
            <a:off x="21" y="1501871"/>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2"/>
          <p:cNvSpPr/>
          <p:nvPr/>
        </p:nvSpPr>
        <p:spPr>
          <a:xfrm rot="10800000">
            <a:off x="532482" y="912524"/>
            <a:ext cx="1055445" cy="355301"/>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2"/>
          <p:cNvSpPr/>
          <p:nvPr/>
        </p:nvSpPr>
        <p:spPr>
          <a:xfrm rot="10800000">
            <a:off x="7173125" y="912516"/>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2"/>
          <p:cNvSpPr/>
          <p:nvPr/>
        </p:nvSpPr>
        <p:spPr>
          <a:xfrm rot="10800000">
            <a:off x="1814348" y="912516"/>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2"/>
          <p:cNvSpPr/>
          <p:nvPr/>
        </p:nvSpPr>
        <p:spPr>
          <a:xfrm rot="10800000">
            <a:off x="4523560" y="323049"/>
            <a:ext cx="2095515"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2"/>
          <p:cNvSpPr/>
          <p:nvPr/>
        </p:nvSpPr>
        <p:spPr>
          <a:xfrm rot="10800000">
            <a:off x="7381057" y="3345678"/>
            <a:ext cx="1762943" cy="355322"/>
          </a:xfrm>
          <a:custGeom>
            <a:avLst/>
            <a:gdLst/>
            <a:ahLst/>
            <a:cxnLst/>
            <a:rect l="l" t="t" r="r" b="b"/>
            <a:pathLst>
              <a:path w="16884" h="2763" extrusionOk="0">
                <a:moveTo>
                  <a:pt x="1" y="0"/>
                </a:moveTo>
                <a:lnTo>
                  <a:pt x="1" y="2762"/>
                </a:lnTo>
                <a:lnTo>
                  <a:pt x="16884" y="2762"/>
                </a:lnTo>
                <a:lnTo>
                  <a:pt x="168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2"/>
          <p:cNvSpPr/>
          <p:nvPr/>
        </p:nvSpPr>
        <p:spPr>
          <a:xfrm rot="10800000">
            <a:off x="-4" y="2084924"/>
            <a:ext cx="1785554" cy="356851"/>
          </a:xfrm>
          <a:custGeom>
            <a:avLst/>
            <a:gdLst/>
            <a:ahLst/>
            <a:cxnLst/>
            <a:rect l="l" t="t" r="r" b="b"/>
            <a:pathLst>
              <a:path w="15325" h="2775" extrusionOk="0">
                <a:moveTo>
                  <a:pt x="1" y="0"/>
                </a:moveTo>
                <a:lnTo>
                  <a:pt x="1" y="2774"/>
                </a:lnTo>
                <a:lnTo>
                  <a:pt x="15324" y="2774"/>
                </a:lnTo>
                <a:lnTo>
                  <a:pt x="15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2"/>
          <p:cNvSpPr/>
          <p:nvPr/>
        </p:nvSpPr>
        <p:spPr>
          <a:xfrm rot="10800000">
            <a:off x="656319" y="4788199"/>
            <a:ext cx="2628881" cy="355301"/>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2"/>
          <p:cNvSpPr txBox="1">
            <a:spLocks noGrp="1"/>
          </p:cNvSpPr>
          <p:nvPr>
            <p:ph type="title" hasCustomPrompt="1"/>
          </p:nvPr>
        </p:nvSpPr>
        <p:spPr>
          <a:xfrm>
            <a:off x="311700" y="1847850"/>
            <a:ext cx="8520600" cy="1382700"/>
          </a:xfrm>
          <a:prstGeom prst="rect">
            <a:avLst/>
          </a:prstGeom>
        </p:spPr>
        <p:txBody>
          <a:bodyPr spcFirstLastPara="1" wrap="square" lIns="91425" tIns="0" rIns="91425" bIns="0" anchor="b" anchorCtr="0">
            <a:noAutofit/>
          </a:bodyPr>
          <a:lstStyle>
            <a:lvl1pPr lvl="0" algn="ctr" rtl="0">
              <a:spcBef>
                <a:spcPts val="0"/>
              </a:spcBef>
              <a:spcAft>
                <a:spcPts val="0"/>
              </a:spcAft>
              <a:buSzPts val="12500"/>
              <a:buNone/>
              <a:defRPr sz="125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6" r:id="rId7"/>
    <p:sldLayoutId id="2147483658" r:id="rId8"/>
    <p:sldLayoutId id="2147483659" r:id="rId9"/>
    <p:sldLayoutId id="2147483663" r:id="rId10"/>
    <p:sldLayoutId id="214748366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hyperlink" Target="https://youtu.be/m9v9YYksBNU" TargetMode="External"/><Relationship Id="rId2" Type="http://schemas.openxmlformats.org/officeDocument/2006/relationships/slideLayout" Target="../slideLayouts/slideLayout11.xml"/><Relationship Id="rId1" Type="http://schemas.openxmlformats.org/officeDocument/2006/relationships/video" Target="https://www.youtube.com/embed/m9v9YYksBNU?feature=oembed" TargetMode="Externa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18575" y="437322"/>
            <a:ext cx="7574635" cy="2842123"/>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s-ES" sz="6600" b="0" dirty="0"/>
              <a:t>Guía sencilla para </a:t>
            </a:r>
            <a:r>
              <a:rPr lang="es-ES" sz="6600" dirty="0"/>
              <a:t>GitHub </a:t>
            </a:r>
            <a:endParaRPr sz="6600" dirty="0"/>
          </a:p>
        </p:txBody>
      </p:sp>
      <p:sp>
        <p:nvSpPr>
          <p:cNvPr id="335" name="Google Shape;335;p27"/>
          <p:cNvSpPr txBox="1">
            <a:spLocks noGrp="1"/>
          </p:cNvSpPr>
          <p:nvPr>
            <p:ph type="subTitle" idx="1"/>
          </p:nvPr>
        </p:nvSpPr>
        <p:spPr>
          <a:xfrm>
            <a:off x="769050" y="3396100"/>
            <a:ext cx="7977385" cy="792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sz="2100" dirty="0">
                <a:solidFill>
                  <a:schemeClr val="dk2"/>
                </a:solidFill>
              </a:rPr>
              <a:t>Por: Gustavo Adrián Herrera Barragán &amp; Andrés Martínez Covarrubias</a:t>
            </a:r>
            <a:endParaRPr sz="2100"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2531925"/>
            <a:ext cx="7551600" cy="141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836525"/>
            <a:ext cx="6258300" cy="69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976956" y="343200"/>
            <a:ext cx="7190089"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¿Cómo abrir un “Pull Request”</a:t>
            </a:r>
            <a:endParaRPr dirty="0"/>
          </a:p>
        </p:txBody>
      </p:sp>
      <p:sp>
        <p:nvSpPr>
          <p:cNvPr id="7" name="Rectángulo 6">
            <a:extLst>
              <a:ext uri="{FF2B5EF4-FFF2-40B4-BE49-F238E27FC236}">
                <a16:creationId xmlns:a16="http://schemas.microsoft.com/office/drawing/2014/main" id="{D7FA7792-DCEA-5545-886C-2AEF0F86E348}"/>
              </a:ext>
            </a:extLst>
          </p:cNvPr>
          <p:cNvSpPr/>
          <p:nvPr/>
        </p:nvSpPr>
        <p:spPr>
          <a:xfrm>
            <a:off x="1180769" y="1200075"/>
            <a:ext cx="6782463" cy="3298810"/>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6" name="Google Shape;774;p49">
            <a:extLst>
              <a:ext uri="{FF2B5EF4-FFF2-40B4-BE49-F238E27FC236}">
                <a16:creationId xmlns:a16="http://schemas.microsoft.com/office/drawing/2014/main" id="{B360DE42-3C7F-8745-A00C-0E5FD914BE56}"/>
              </a:ext>
            </a:extLst>
          </p:cNvPr>
          <p:cNvSpPr txBox="1">
            <a:spLocks/>
          </p:cNvSpPr>
          <p:nvPr/>
        </p:nvSpPr>
        <p:spPr>
          <a:xfrm>
            <a:off x="1280161" y="1288111"/>
            <a:ext cx="6575728" cy="311691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s-MX" dirty="0"/>
              <a:t>- Primero se deberá de dar clic en la pestaña ”Pull Requests", y ahí seleccionar el botón verde ”New Pull Request".</a:t>
            </a:r>
          </a:p>
          <a:p>
            <a:pPr algn="just"/>
            <a:endParaRPr lang="es-MX" dirty="0"/>
          </a:p>
          <a:p>
            <a:pPr algn="just"/>
            <a:r>
              <a:rPr lang="es-MX" dirty="0"/>
              <a:t>- Luego, en el cuadro de ”Example Comparisons", se deberá de seleccionar la rama que hizo previamente para poder compararlo con la principal.</a:t>
            </a:r>
          </a:p>
          <a:p>
            <a:pPr algn="just"/>
            <a:endParaRPr lang="es-MX" dirty="0"/>
          </a:p>
          <a:p>
            <a:pPr algn="just"/>
            <a:r>
              <a:rPr lang="es-MX" dirty="0"/>
              <a:t>- Tendrá que revisar sus cambios en las diferencias para asegurarse de que sí son los que desea enviar.</a:t>
            </a:r>
          </a:p>
          <a:p>
            <a:pPr algn="just"/>
            <a:endParaRPr lang="es-MX" dirty="0"/>
          </a:p>
          <a:p>
            <a:pPr algn="just"/>
            <a:r>
              <a:rPr lang="es-MX" dirty="0"/>
              <a:t>- Cuando se esté seguro de que dichos cambios son los que desea realizar, se seleccionará el grande botón verde que dice: "Create Pull Request".</a:t>
            </a:r>
          </a:p>
          <a:p>
            <a:pPr algn="just"/>
            <a:endParaRPr lang="es-MX" dirty="0"/>
          </a:p>
          <a:p>
            <a:pPr algn="just"/>
            <a:r>
              <a:rPr lang="es-MX" dirty="0"/>
              <a:t>- Finalmente se le dará un título a la solicitud de extracción y ahí mismo se podrá escribir una breve descripción de dichos cambios.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2"/>
          <p:cNvSpPr txBox="1">
            <a:spLocks noGrp="1"/>
          </p:cNvSpPr>
          <p:nvPr>
            <p:ph type="title"/>
          </p:nvPr>
        </p:nvSpPr>
        <p:spPr>
          <a:xfrm>
            <a:off x="2417948" y="599095"/>
            <a:ext cx="5358428" cy="159501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mj-lt"/>
              </a:rPr>
              <a:t>¡Gracias por su atención!</a:t>
            </a:r>
            <a:endParaRPr dirty="0">
              <a:latin typeface="+mj-lt"/>
            </a:endParaRPr>
          </a:p>
        </p:txBody>
      </p:sp>
      <p:grpSp>
        <p:nvGrpSpPr>
          <p:cNvPr id="900" name="Google Shape;900;p52"/>
          <p:cNvGrpSpPr/>
          <p:nvPr/>
        </p:nvGrpSpPr>
        <p:grpSpPr>
          <a:xfrm>
            <a:off x="4038098" y="2926312"/>
            <a:ext cx="1067804" cy="303977"/>
            <a:chOff x="3994909" y="3002512"/>
            <a:chExt cx="1067804" cy="303977"/>
          </a:xfrm>
        </p:grpSpPr>
        <p:grpSp>
          <p:nvGrpSpPr>
            <p:cNvPr id="901" name="Google Shape;901;p52"/>
            <p:cNvGrpSpPr/>
            <p:nvPr/>
          </p:nvGrpSpPr>
          <p:grpSpPr>
            <a:xfrm>
              <a:off x="4376840" y="3002512"/>
              <a:ext cx="303942" cy="303665"/>
              <a:chOff x="3314750" y="3817357"/>
              <a:chExt cx="356865" cy="356498"/>
            </a:xfrm>
          </p:grpSpPr>
          <p:sp>
            <p:nvSpPr>
              <p:cNvPr id="902" name="Google Shape;902;p52"/>
              <p:cNvSpPr/>
              <p:nvPr/>
            </p:nvSpPr>
            <p:spPr>
              <a:xfrm>
                <a:off x="3314750"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2"/>
              <p:cNvSpPr/>
              <p:nvPr/>
            </p:nvSpPr>
            <p:spPr>
              <a:xfrm>
                <a:off x="3379082" y="3881296"/>
                <a:ext cx="228595" cy="228595"/>
              </a:xfrm>
              <a:custGeom>
                <a:avLst/>
                <a:gdLst/>
                <a:ahLst/>
                <a:cxnLst/>
                <a:rect l="l" t="t" r="r" b="b"/>
                <a:pathLst>
                  <a:path w="8720" h="8720" extrusionOk="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2"/>
              <p:cNvSpPr/>
              <p:nvPr/>
            </p:nvSpPr>
            <p:spPr>
              <a:xfrm>
                <a:off x="3412768" y="3935430"/>
                <a:ext cx="140408" cy="120274"/>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2"/>
              <p:cNvSpPr/>
              <p:nvPr/>
            </p:nvSpPr>
            <p:spPr>
              <a:xfrm>
                <a:off x="3539518" y="3910447"/>
                <a:ext cx="31065" cy="31039"/>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52"/>
            <p:cNvGrpSpPr/>
            <p:nvPr/>
          </p:nvGrpSpPr>
          <p:grpSpPr>
            <a:xfrm>
              <a:off x="4758771" y="3002512"/>
              <a:ext cx="303942" cy="303665"/>
              <a:chOff x="3763184" y="3817357"/>
              <a:chExt cx="356865" cy="356498"/>
            </a:xfrm>
          </p:grpSpPr>
          <p:sp>
            <p:nvSpPr>
              <p:cNvPr id="907" name="Google Shape;907;p52"/>
              <p:cNvSpPr/>
              <p:nvPr/>
            </p:nvSpPr>
            <p:spPr>
              <a:xfrm>
                <a:off x="3763184"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2"/>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2"/>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2"/>
              <p:cNvSpPr/>
              <p:nvPr/>
            </p:nvSpPr>
            <p:spPr>
              <a:xfrm>
                <a:off x="3925901" y="396416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1" name="Google Shape;911;p52"/>
            <p:cNvGrpSpPr/>
            <p:nvPr/>
          </p:nvGrpSpPr>
          <p:grpSpPr>
            <a:xfrm>
              <a:off x="3994909" y="3002512"/>
              <a:ext cx="303942" cy="303977"/>
              <a:chOff x="2866317" y="3817357"/>
              <a:chExt cx="356865" cy="356865"/>
            </a:xfrm>
          </p:grpSpPr>
          <p:sp>
            <p:nvSpPr>
              <p:cNvPr id="912" name="Google Shape;912;p52"/>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2"/>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 name="Rectángulo 19">
            <a:extLst>
              <a:ext uri="{FF2B5EF4-FFF2-40B4-BE49-F238E27FC236}">
                <a16:creationId xmlns:a16="http://schemas.microsoft.com/office/drawing/2014/main" id="{F456C526-1078-C54E-AF79-614F32CB7E9C}"/>
              </a:ext>
            </a:extLst>
          </p:cNvPr>
          <p:cNvSpPr/>
          <p:nvPr/>
        </p:nvSpPr>
        <p:spPr>
          <a:xfrm>
            <a:off x="2679590" y="2446297"/>
            <a:ext cx="5021249" cy="2442202"/>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99" name="Google Shape;899;p52"/>
          <p:cNvSpPr txBox="1">
            <a:spLocks noGrp="1"/>
          </p:cNvSpPr>
          <p:nvPr>
            <p:ph type="subTitle" idx="1"/>
          </p:nvPr>
        </p:nvSpPr>
        <p:spPr>
          <a:xfrm>
            <a:off x="3951566" y="3635275"/>
            <a:ext cx="2477296" cy="738642"/>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sz="2800" dirty="0"/>
              <a:t>¿Alguna duda?</a:t>
            </a:r>
            <a:endParaRPr sz="2800"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0"/>
          <p:cNvPicPr preferRelativeResize="0"/>
          <p:nvPr/>
        </p:nvPicPr>
        <p:blipFill rotWithShape="1">
          <a:blip r:embed="rId3">
            <a:alphaModFix/>
          </a:blip>
          <a:srcRect l="24495" t="18187" r="9353" b="4812"/>
          <a:stretch/>
        </p:blipFill>
        <p:spPr>
          <a:xfrm>
            <a:off x="5353050" y="1809750"/>
            <a:ext cx="3324251" cy="2581274"/>
          </a:xfrm>
          <a:prstGeom prst="rect">
            <a:avLst/>
          </a:prstGeom>
          <a:noFill/>
          <a:ln>
            <a:noFill/>
          </a:ln>
        </p:spPr>
      </p:pic>
      <p:sp>
        <p:nvSpPr>
          <p:cNvPr id="361" name="Google Shape;361;p30"/>
          <p:cNvSpPr txBox="1">
            <a:spLocks noGrp="1"/>
          </p:cNvSpPr>
          <p:nvPr>
            <p:ph type="body" idx="1"/>
          </p:nvPr>
        </p:nvSpPr>
        <p:spPr>
          <a:xfrm>
            <a:off x="609499" y="1973025"/>
            <a:ext cx="3512700" cy="2678488"/>
          </a:xfrm>
          <a:prstGeom prst="rect">
            <a:avLst/>
          </a:prstGeom>
        </p:spPr>
        <p:txBody>
          <a:bodyPr spcFirstLastPara="1" wrap="square" lIns="91425" tIns="91425" rIns="91425" bIns="91425" anchor="t" anchorCtr="0">
            <a:noAutofit/>
          </a:bodyPr>
          <a:lstStyle/>
          <a:p>
            <a:pPr marL="0" lvl="0" indent="0" algn="just">
              <a:buNone/>
            </a:pPr>
            <a:r>
              <a:rPr lang="es-MX" dirty="0"/>
              <a:t>GitHub es una plataforma a la cual se puede acceder sencillamente desde una página en internet o incluso desde una aplicación, en donde se alojan distintos códigos que tienen la facilidad del trabajo colaborativo. Es decir, le permite a varios usuarios manipular proyectos juntos desde cualquier lugar, ya que todo queda guardado en la “nube”.</a:t>
            </a:r>
          </a:p>
        </p:txBody>
      </p:sp>
      <p:sp>
        <p:nvSpPr>
          <p:cNvPr id="362" name="Google Shape;362;p30"/>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¿QUÉ ES?</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8" name="Picture 4" descr="GitHub - Una herramienta para desarrollar software en equipo - Esteban  Romero">
            <a:extLst>
              <a:ext uri="{FF2B5EF4-FFF2-40B4-BE49-F238E27FC236}">
                <a16:creationId xmlns:a16="http://schemas.microsoft.com/office/drawing/2014/main" id="{5DB6E3D3-5854-8445-964A-93729F64E8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3050" y="548640"/>
            <a:ext cx="3324251" cy="11051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latin typeface="Al Nile" pitchFamily="2" charset="-78"/>
                <a:cs typeface="Al Nile" pitchFamily="2" charset="-78"/>
              </a:rPr>
              <a:t>—YOGGI BERRA</a:t>
            </a:r>
            <a:endParaRPr dirty="0">
              <a:latin typeface="Al Nile" pitchFamily="2" charset="-78"/>
              <a:cs typeface="Al Nile" pitchFamily="2" charset="-78"/>
            </a:endParaRPr>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p>
            <a:pPr marL="0" indent="0"/>
            <a:r>
              <a:rPr lang="en" dirty="0">
                <a:latin typeface="+mj-lt"/>
              </a:rPr>
              <a:t>“</a:t>
            </a:r>
            <a:r>
              <a:rPr lang="es-MX" dirty="0">
                <a:latin typeface="+mj-lt"/>
              </a:rPr>
              <a:t>En teoría, la teoría y la práctica son los mismos. En la práctica, no es.</a:t>
            </a:r>
            <a:r>
              <a:rPr lang="en" dirty="0">
                <a:latin typeface="+mj-lt"/>
              </a:rPr>
              <a:t>”</a:t>
            </a:r>
            <a:endParaRPr dirty="0">
              <a:latin typeface="+mj-lt"/>
            </a:endParaRPr>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4" name="Rectángulo 3">
            <a:extLst>
              <a:ext uri="{FF2B5EF4-FFF2-40B4-BE49-F238E27FC236}">
                <a16:creationId xmlns:a16="http://schemas.microsoft.com/office/drawing/2014/main" id="{4EB6C1C9-3F46-884F-B5D2-B9F17F2742E1}"/>
              </a:ext>
            </a:extLst>
          </p:cNvPr>
          <p:cNvSpPr/>
          <p:nvPr/>
        </p:nvSpPr>
        <p:spPr>
          <a:xfrm>
            <a:off x="3819840" y="859406"/>
            <a:ext cx="3031599" cy="553998"/>
          </a:xfrm>
          <a:prstGeom prst="rect">
            <a:avLst/>
          </a:prstGeom>
        </p:spPr>
        <p:txBody>
          <a:bodyPr wrap="none">
            <a:spAutoFit/>
          </a:bodyPr>
          <a:lstStyle/>
          <a:p>
            <a:r>
              <a:rPr lang="en" sz="3000" b="1" dirty="0">
                <a:solidFill>
                  <a:srgbClr val="00FFC5"/>
                </a:solidFill>
                <a:latin typeface="Overpass Mono"/>
                <a:sym typeface="Overpass Mono"/>
              </a:rPr>
              <a:t>REPOSITORIOS</a:t>
            </a:r>
            <a:endParaRPr lang="es-MX" dirty="0"/>
          </a:p>
        </p:txBody>
      </p:sp>
      <p:sp>
        <p:nvSpPr>
          <p:cNvPr id="5" name="Rectángulo 4">
            <a:extLst>
              <a:ext uri="{FF2B5EF4-FFF2-40B4-BE49-F238E27FC236}">
                <a16:creationId xmlns:a16="http://schemas.microsoft.com/office/drawing/2014/main" id="{470246AB-2F05-8644-A7D2-33F5DBD4C40A}"/>
              </a:ext>
            </a:extLst>
          </p:cNvPr>
          <p:cNvSpPr/>
          <p:nvPr/>
        </p:nvSpPr>
        <p:spPr>
          <a:xfrm>
            <a:off x="2075289" y="1749950"/>
            <a:ext cx="6782463" cy="2534143"/>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07" name="Google Shape;507;p38"/>
          <p:cNvSpPr txBox="1">
            <a:spLocks noGrp="1"/>
          </p:cNvSpPr>
          <p:nvPr>
            <p:ph type="title"/>
          </p:nvPr>
        </p:nvSpPr>
        <p:spPr>
          <a:xfrm>
            <a:off x="2170704" y="1909112"/>
            <a:ext cx="6591632" cy="1804148"/>
          </a:xfrm>
          <a:prstGeom prst="rect">
            <a:avLst/>
          </a:prstGeom>
        </p:spPr>
        <p:txBody>
          <a:bodyPr spcFirstLastPara="1" wrap="square" lIns="91425" tIns="0" rIns="91425" bIns="0" anchor="b" anchorCtr="0">
            <a:noAutofit/>
          </a:bodyPr>
          <a:lstStyle/>
          <a:p>
            <a:pPr algn="just"/>
            <a:r>
              <a:rPr lang="es-MX" sz="1600" dirty="0">
                <a:solidFill>
                  <a:srgbClr val="000000"/>
                </a:solidFill>
                <a:latin typeface="Anaheim"/>
                <a:sym typeface="Anaheim"/>
              </a:rPr>
              <a:t>Un repositorio es un tipo de almacén que normalmente se usa para organizar un solo proyecto. Considero que son bastante útiles, puesto que pueden llegar a contener carpetas, archivos, imágenes, videos, hojas de cálculo o algún conjunto de datos. Se recomienda crear un archivo con la información del trabajo para poder identificarlo fácilmente, además de iniciarlo con un “Readme”. Otra cosa relevante es que se puede elegir qué lenguaje se quiere usar en dicho proyecto.</a:t>
            </a:r>
            <a:endParaRPr dirty="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929381" y="2116100"/>
            <a:ext cx="3932700" cy="2630832"/>
          </a:xfrm>
          <a:prstGeom prst="rect">
            <a:avLst/>
          </a:prstGeom>
        </p:spPr>
        <p:txBody>
          <a:bodyPr spcFirstLastPara="1" wrap="square" lIns="91425" tIns="91425" rIns="91425" bIns="91425" anchor="t" anchorCtr="0">
            <a:noAutofit/>
          </a:bodyPr>
          <a:lstStyle/>
          <a:p>
            <a:pPr marL="0" lvl="0" indent="0" algn="just">
              <a:buNone/>
            </a:pPr>
            <a:r>
              <a:rPr lang="es-MX" dirty="0"/>
              <a:t>- Se debe de buscar en la esquina superior derecha, (junto al avatar), un botón de </a:t>
            </a:r>
            <a:r>
              <a:rPr lang="es-MX" sz="1800" b="1" dirty="0"/>
              <a:t>+</a:t>
            </a:r>
            <a:r>
              <a:rPr lang="es-MX" dirty="0"/>
              <a:t> y ahí, dar click para posteriormente seleccionar un “nuevo repositorio”.</a:t>
            </a:r>
          </a:p>
          <a:p>
            <a:pPr marL="0" lvl="0" indent="0" algn="just">
              <a:buNone/>
            </a:pPr>
            <a:endParaRPr lang="es-MX" dirty="0"/>
          </a:p>
          <a:p>
            <a:pPr marL="0" lvl="0" indent="0" algn="just">
              <a:buNone/>
            </a:pPr>
            <a:r>
              <a:rPr lang="es-MX" dirty="0"/>
              <a:t>- Ahí se podrá nombrar el repositorio además de escribirle una breve descripción.</a:t>
            </a:r>
          </a:p>
          <a:p>
            <a:pPr marL="0" lvl="0" indent="0" algn="just">
              <a:buNone/>
            </a:pPr>
            <a:endParaRPr lang="es-MX" dirty="0"/>
          </a:p>
          <a:p>
            <a:pPr marL="0" lvl="0" indent="0" algn="just">
              <a:buNone/>
            </a:pPr>
            <a:r>
              <a:rPr lang="es-MX" dirty="0"/>
              <a:t>- Finalmente se tendrá que inicializar dicho repositorio con un archivo “README”.</a:t>
            </a:r>
            <a:endParaRPr dirty="0"/>
          </a:p>
        </p:txBody>
      </p:sp>
      <p:sp>
        <p:nvSpPr>
          <p:cNvPr id="381" name="Google Shape;381;p33"/>
          <p:cNvSpPr txBox="1">
            <a:spLocks noGrp="1"/>
          </p:cNvSpPr>
          <p:nvPr>
            <p:ph type="title"/>
          </p:nvPr>
        </p:nvSpPr>
        <p:spPr>
          <a:xfrm>
            <a:off x="4929380" y="630626"/>
            <a:ext cx="4122333" cy="148547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_tradnl" dirty="0"/>
              <a:t>¿Cómo crear un Repositorio nuevo?</a:t>
            </a:r>
          </a:p>
        </p:txBody>
      </p:sp>
      <p:pic>
        <p:nvPicPr>
          <p:cNvPr id="2050" name="Picture 2" descr="new-repo-form">
            <a:extLst>
              <a:ext uri="{FF2B5EF4-FFF2-40B4-BE49-F238E27FC236}">
                <a16:creationId xmlns:a16="http://schemas.microsoft.com/office/drawing/2014/main" id="{151DEF1F-D1E2-3F42-A8FC-F90CBEE637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67" y="934044"/>
            <a:ext cx="4344933" cy="2630832"/>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880F0D2E-2B22-644B-A645-8F374FBEED84}"/>
              </a:ext>
            </a:extLst>
          </p:cNvPr>
          <p:cNvSpPr txBox="1"/>
          <p:nvPr/>
        </p:nvSpPr>
        <p:spPr>
          <a:xfrm>
            <a:off x="1256307" y="3564876"/>
            <a:ext cx="2345634" cy="200055"/>
          </a:xfrm>
          <a:prstGeom prst="rect">
            <a:avLst/>
          </a:prstGeom>
          <a:noFill/>
        </p:spPr>
        <p:txBody>
          <a:bodyPr wrap="square" rtlCol="0">
            <a:spAutoFit/>
          </a:bodyPr>
          <a:lstStyle/>
          <a:p>
            <a:r>
              <a:rPr lang="es-MX" sz="700" dirty="0">
                <a:solidFill>
                  <a:schemeClr val="bg1"/>
                </a:solidFill>
              </a:rPr>
              <a:t>https://guides.github.com/activities/hello-world/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C77EDEC-ED1E-1442-B8EF-363BF9C87051}"/>
              </a:ext>
            </a:extLst>
          </p:cNvPr>
          <p:cNvSpPr>
            <a:spLocks noGrp="1"/>
          </p:cNvSpPr>
          <p:nvPr>
            <p:ph type="title"/>
          </p:nvPr>
        </p:nvSpPr>
        <p:spPr>
          <a:xfrm>
            <a:off x="119271" y="498253"/>
            <a:ext cx="8937266" cy="669000"/>
          </a:xfrm>
        </p:spPr>
        <p:txBody>
          <a:bodyPr/>
          <a:lstStyle/>
          <a:p>
            <a:pPr algn="ctr"/>
            <a:r>
              <a:rPr lang="es-ES_tradnl" sz="2400" dirty="0">
                <a:latin typeface="+mj-lt"/>
              </a:rPr>
              <a:t>A continuación, un </a:t>
            </a:r>
            <a:r>
              <a:rPr lang="es-ES_tradnl" sz="2400" dirty="0">
                <a:latin typeface="+mj-lt"/>
                <a:hlinkClick r:id="rId3"/>
              </a:rPr>
              <a:t>video</a:t>
            </a:r>
            <a:r>
              <a:rPr lang="es-ES_tradnl" sz="2400" dirty="0">
                <a:latin typeface="+mj-lt"/>
              </a:rPr>
              <a:t> explicativo propio sobre como crear un “Pull Request”.</a:t>
            </a:r>
          </a:p>
        </p:txBody>
      </p:sp>
      <p:pic>
        <p:nvPicPr>
          <p:cNvPr id="4" name="Elementos multimedia en línea 3" descr="GITHUB">
            <a:hlinkClick r:id="" action="ppaction://media"/>
            <a:extLst>
              <a:ext uri="{FF2B5EF4-FFF2-40B4-BE49-F238E27FC236}">
                <a16:creationId xmlns:a16="http://schemas.microsoft.com/office/drawing/2014/main" id="{3C8D8DBA-5C5C-6442-8319-4D108AAD7D3E}"/>
              </a:ext>
            </a:extLst>
          </p:cNvPr>
          <p:cNvPicPr>
            <a:picLocks noRot="1" noChangeAspect="1"/>
          </p:cNvPicPr>
          <p:nvPr>
            <a:videoFile r:link="rId1"/>
          </p:nvPr>
        </p:nvPicPr>
        <p:blipFill>
          <a:blip r:embed="rId4"/>
          <a:stretch>
            <a:fillRect/>
          </a:stretch>
        </p:blipFill>
        <p:spPr>
          <a:xfrm>
            <a:off x="1777117" y="1422486"/>
            <a:ext cx="5589766" cy="3158218"/>
          </a:xfrm>
          <a:prstGeom prst="rect">
            <a:avLst/>
          </a:prstGeom>
        </p:spPr>
      </p:pic>
      <p:sp>
        <p:nvSpPr>
          <p:cNvPr id="2" name="CuadroTexto 1">
            <a:extLst>
              <a:ext uri="{FF2B5EF4-FFF2-40B4-BE49-F238E27FC236}">
                <a16:creationId xmlns:a16="http://schemas.microsoft.com/office/drawing/2014/main" id="{E9C3153E-6B79-A443-99DC-3D8BF87DDCE6}"/>
              </a:ext>
            </a:extLst>
          </p:cNvPr>
          <p:cNvSpPr txBox="1"/>
          <p:nvPr/>
        </p:nvSpPr>
        <p:spPr>
          <a:xfrm>
            <a:off x="2186247" y="4645247"/>
            <a:ext cx="4979323" cy="307777"/>
          </a:xfrm>
          <a:prstGeom prst="rect">
            <a:avLst/>
          </a:prstGeom>
          <a:noFill/>
        </p:spPr>
        <p:txBody>
          <a:bodyPr wrap="square" rtlCol="0">
            <a:spAutoFit/>
          </a:bodyPr>
          <a:lstStyle/>
          <a:p>
            <a:pPr algn="ctr"/>
            <a:r>
              <a:rPr lang="es-ES_tradnl" dirty="0">
                <a:solidFill>
                  <a:schemeClr val="bg1"/>
                </a:solidFill>
              </a:rPr>
              <a:t>https://</a:t>
            </a:r>
            <a:r>
              <a:rPr lang="es-ES_tradnl" dirty="0" err="1">
                <a:solidFill>
                  <a:schemeClr val="bg1"/>
                </a:solidFill>
              </a:rPr>
              <a:t>youtu.be</a:t>
            </a:r>
            <a:r>
              <a:rPr lang="es-ES_tradnl" dirty="0">
                <a:solidFill>
                  <a:schemeClr val="bg1"/>
                </a:solidFill>
              </a:rPr>
              <a:t>/m9v9YYksBNU</a:t>
            </a:r>
          </a:p>
        </p:txBody>
      </p:sp>
    </p:spTree>
    <p:extLst>
      <p:ext uri="{BB962C8B-B14F-4D97-AF65-F5344CB8AC3E}">
        <p14:creationId xmlns:p14="http://schemas.microsoft.com/office/powerpoint/2010/main" val="2455327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47"/>
          <p:cNvSpPr txBox="1">
            <a:spLocks noGrp="1"/>
          </p:cNvSpPr>
          <p:nvPr>
            <p:ph type="title"/>
          </p:nvPr>
        </p:nvSpPr>
        <p:spPr>
          <a:xfrm>
            <a:off x="1476832"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_tradnl" dirty="0"/>
              <a:t>“Branchs”</a:t>
            </a:r>
          </a:p>
        </p:txBody>
      </p:sp>
      <p:sp>
        <p:nvSpPr>
          <p:cNvPr id="723" name="Google Shape;723;p47"/>
          <p:cNvSpPr txBox="1">
            <a:spLocks noGrp="1"/>
          </p:cNvSpPr>
          <p:nvPr>
            <p:ph type="subTitle" idx="1"/>
          </p:nvPr>
        </p:nvSpPr>
        <p:spPr>
          <a:xfrm>
            <a:off x="2238371" y="1204119"/>
            <a:ext cx="5903765" cy="2036669"/>
          </a:xfrm>
          <a:prstGeom prst="rect">
            <a:avLst/>
          </a:prstGeom>
        </p:spPr>
        <p:txBody>
          <a:bodyPr spcFirstLastPara="1" wrap="square" lIns="91425" tIns="91425" rIns="91425" bIns="91425" anchor="t" anchorCtr="0">
            <a:noAutofit/>
          </a:bodyPr>
          <a:lstStyle/>
          <a:p>
            <a:pPr marL="0" lvl="0" indent="0" algn="just"/>
            <a:r>
              <a:rPr lang="es-MX" sz="1600" b="1" dirty="0"/>
              <a:t>Los “branchs” son una herramienta para la separación y organización del proyecto, es decir, para poder trabajar en diferentes versiones con distintas ramas de un mismo repositorio.</a:t>
            </a:r>
          </a:p>
          <a:p>
            <a:pPr marL="0" lvl="0" indent="0" algn="just"/>
            <a:endParaRPr lang="es-MX" sz="1600" b="1" dirty="0"/>
          </a:p>
          <a:p>
            <a:pPr marL="0" lvl="0" indent="0" algn="just"/>
            <a:r>
              <a:rPr lang="es-MX" sz="1600" b="1" dirty="0"/>
              <a:t>Esto es porque, al crear un repositorio, se genera una rama principal; sin embargo, se usan ramas adicionales para poder experimentar y hacer ediciones antes de enviarlas al principal.</a:t>
            </a:r>
          </a:p>
          <a:p>
            <a:pPr marL="0" lvl="0" indent="0" algn="ctr" rtl="0">
              <a:spcBef>
                <a:spcPts val="0"/>
              </a:spcBef>
              <a:spcAft>
                <a:spcPts val="0"/>
              </a:spcAft>
              <a:buNone/>
            </a:pPr>
            <a:endParaRPr dirty="0"/>
          </a:p>
        </p:txBody>
      </p:sp>
      <p:sp>
        <p:nvSpPr>
          <p:cNvPr id="724" name="Google Shape;724;p47"/>
          <p:cNvSpPr txBox="1">
            <a:spLocks noGrp="1"/>
          </p:cNvSpPr>
          <p:nvPr>
            <p:ph type="title" idx="2"/>
          </p:nvPr>
        </p:nvSpPr>
        <p:spPr>
          <a:xfrm>
            <a:off x="2550730" y="3414980"/>
            <a:ext cx="2481300" cy="52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noFill/>
            </a:endParaRPr>
          </a:p>
        </p:txBody>
      </p:sp>
      <p:sp>
        <p:nvSpPr>
          <p:cNvPr id="726" name="Google Shape;726;p47"/>
          <p:cNvSpPr txBox="1">
            <a:spLocks noGrp="1"/>
          </p:cNvSpPr>
          <p:nvPr>
            <p:ph type="title" idx="4"/>
          </p:nvPr>
        </p:nvSpPr>
        <p:spPr>
          <a:xfrm>
            <a:off x="5847330" y="3414958"/>
            <a:ext cx="2481300" cy="52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noFill/>
            </a:endParaRPr>
          </a:p>
        </p:txBody>
      </p:sp>
      <p:pic>
        <p:nvPicPr>
          <p:cNvPr id="727" name="Google Shape;727;p47"/>
          <p:cNvPicPr preferRelativeResize="0"/>
          <p:nvPr/>
        </p:nvPicPr>
        <p:blipFill rotWithShape="1">
          <a:blip r:embed="rId3">
            <a:alphaModFix/>
          </a:blip>
          <a:srcRect l="61241" r="15108"/>
          <a:stretch/>
        </p:blipFill>
        <p:spPr>
          <a:xfrm>
            <a:off x="0" y="0"/>
            <a:ext cx="1823175" cy="5143500"/>
          </a:xfrm>
          <a:prstGeom prst="rect">
            <a:avLst/>
          </a:prstGeom>
          <a:noFill/>
          <a:ln>
            <a:noFill/>
          </a:ln>
        </p:spPr>
      </p:pic>
      <p:grpSp>
        <p:nvGrpSpPr>
          <p:cNvPr id="728" name="Google Shape;728;p47"/>
          <p:cNvGrpSpPr/>
          <p:nvPr/>
        </p:nvGrpSpPr>
        <p:grpSpPr>
          <a:xfrm>
            <a:off x="1223348" y="4553184"/>
            <a:ext cx="1015032" cy="325196"/>
            <a:chOff x="1156673" y="4600809"/>
            <a:chExt cx="1015032" cy="325196"/>
          </a:xfrm>
        </p:grpSpPr>
        <p:sp>
          <p:nvSpPr>
            <p:cNvPr id="729" name="Google Shape;729;p47"/>
            <p:cNvSpPr/>
            <p:nvPr/>
          </p:nvSpPr>
          <p:spPr>
            <a:xfrm>
              <a:off x="1937576" y="4600809"/>
              <a:ext cx="234129" cy="75728"/>
            </a:xfrm>
            <a:custGeom>
              <a:avLst/>
              <a:gdLst/>
              <a:ahLst/>
              <a:cxnLst/>
              <a:rect l="l" t="t" r="r" b="b"/>
              <a:pathLst>
                <a:path w="6001" h="1941" extrusionOk="0">
                  <a:moveTo>
                    <a:pt x="0" y="0"/>
                  </a:moveTo>
                  <a:lnTo>
                    <a:pt x="0" y="1941"/>
                  </a:lnTo>
                  <a:lnTo>
                    <a:pt x="6001" y="1941"/>
                  </a:lnTo>
                  <a:lnTo>
                    <a:pt x="60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7"/>
            <p:cNvSpPr/>
            <p:nvPr/>
          </p:nvSpPr>
          <p:spPr>
            <a:xfrm>
              <a:off x="1394514" y="4600809"/>
              <a:ext cx="440870" cy="75728"/>
            </a:xfrm>
            <a:custGeom>
              <a:avLst/>
              <a:gdLst/>
              <a:ahLst/>
              <a:cxnLst/>
              <a:rect l="l" t="t" r="r" b="b"/>
              <a:pathLst>
                <a:path w="11300" h="1941" extrusionOk="0">
                  <a:moveTo>
                    <a:pt x="1" y="0"/>
                  </a:moveTo>
                  <a:lnTo>
                    <a:pt x="1" y="1941"/>
                  </a:lnTo>
                  <a:lnTo>
                    <a:pt x="11300" y="1941"/>
                  </a:lnTo>
                  <a:lnTo>
                    <a:pt x="113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7"/>
            <p:cNvSpPr/>
            <p:nvPr/>
          </p:nvSpPr>
          <p:spPr>
            <a:xfrm>
              <a:off x="1156673" y="4725738"/>
              <a:ext cx="474774" cy="75767"/>
            </a:xfrm>
            <a:custGeom>
              <a:avLst/>
              <a:gdLst/>
              <a:ahLst/>
              <a:cxnLst/>
              <a:rect l="l" t="t" r="r" b="b"/>
              <a:pathLst>
                <a:path w="12169" h="1942" extrusionOk="0">
                  <a:moveTo>
                    <a:pt x="1" y="1"/>
                  </a:moveTo>
                  <a:lnTo>
                    <a:pt x="1" y="1942"/>
                  </a:lnTo>
                  <a:lnTo>
                    <a:pt x="12169" y="1942"/>
                  </a:lnTo>
                  <a:lnTo>
                    <a:pt x="121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7"/>
            <p:cNvSpPr/>
            <p:nvPr/>
          </p:nvSpPr>
          <p:spPr>
            <a:xfrm>
              <a:off x="1718307" y="4725738"/>
              <a:ext cx="453393" cy="75767"/>
            </a:xfrm>
            <a:custGeom>
              <a:avLst/>
              <a:gdLst/>
              <a:ahLst/>
              <a:cxnLst/>
              <a:rect l="l" t="t" r="r" b="b"/>
              <a:pathLst>
                <a:path w="11621" h="1942" extrusionOk="0">
                  <a:moveTo>
                    <a:pt x="0" y="1"/>
                  </a:moveTo>
                  <a:lnTo>
                    <a:pt x="0" y="1942"/>
                  </a:lnTo>
                  <a:lnTo>
                    <a:pt x="11621" y="1942"/>
                  </a:lnTo>
                  <a:lnTo>
                    <a:pt x="116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7"/>
            <p:cNvSpPr/>
            <p:nvPr/>
          </p:nvSpPr>
          <p:spPr>
            <a:xfrm>
              <a:off x="1536688" y="4850706"/>
              <a:ext cx="635008" cy="75299"/>
            </a:xfrm>
            <a:custGeom>
              <a:avLst/>
              <a:gdLst/>
              <a:ahLst/>
              <a:cxnLst/>
              <a:rect l="l" t="t" r="r" b="b"/>
              <a:pathLst>
                <a:path w="16276" h="1930" extrusionOk="0">
                  <a:moveTo>
                    <a:pt x="0" y="1"/>
                  </a:moveTo>
                  <a:lnTo>
                    <a:pt x="0" y="1930"/>
                  </a:lnTo>
                  <a:lnTo>
                    <a:pt x="16276" y="1930"/>
                  </a:lnTo>
                  <a:lnTo>
                    <a:pt x="162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1"/>
          <p:cNvSpPr txBox="1">
            <a:spLocks noGrp="1"/>
          </p:cNvSpPr>
          <p:nvPr>
            <p:ph type="subTitle" idx="1"/>
          </p:nvPr>
        </p:nvSpPr>
        <p:spPr>
          <a:xfrm flipH="1">
            <a:off x="230582" y="1208596"/>
            <a:ext cx="5518207" cy="2019632"/>
          </a:xfrm>
          <a:prstGeom prst="rect">
            <a:avLst/>
          </a:prstGeom>
        </p:spPr>
        <p:txBody>
          <a:bodyPr spcFirstLastPara="1" wrap="square" lIns="91425" tIns="91425" rIns="91425" bIns="91425" anchor="ctr" anchorCtr="0">
            <a:noAutofit/>
          </a:bodyPr>
          <a:lstStyle/>
          <a:p>
            <a:pPr marL="0" lvl="0" indent="0" algn="just"/>
            <a:r>
              <a:rPr lang="es-MX" dirty="0"/>
              <a:t>- Primero se debe de ir al repositorio donde se esté trabajando. Ahí, se tendrá que seleccionar el menú desplegable en la parte superior de la lista de archivos que dice “branch: main”.</a:t>
            </a:r>
          </a:p>
          <a:p>
            <a:pPr marL="0" lvl="0" indent="0" algn="just"/>
            <a:endParaRPr lang="es-MX" dirty="0"/>
          </a:p>
          <a:p>
            <a:pPr marL="0" lvl="0" indent="0" algn="just"/>
            <a:r>
              <a:rPr lang="es-MX" dirty="0"/>
              <a:t>- Posteriormente se le asigna un nombre a la rama, “readme-edits”, en el cuadro de texto de esta misma. Finalmente se da click en el cuadro azul de “create branch”.</a:t>
            </a:r>
          </a:p>
        </p:txBody>
      </p:sp>
      <p:sp>
        <p:nvSpPr>
          <p:cNvPr id="532" name="Google Shape;532;p41"/>
          <p:cNvSpPr txBox="1">
            <a:spLocks noGrp="1"/>
          </p:cNvSpPr>
          <p:nvPr>
            <p:ph type="title"/>
          </p:nvPr>
        </p:nvSpPr>
        <p:spPr>
          <a:xfrm>
            <a:off x="1278000" y="164202"/>
            <a:ext cx="6588000" cy="980785"/>
          </a:xfrm>
          <a:prstGeom prst="rect">
            <a:avLst/>
          </a:prstGeom>
        </p:spPr>
        <p:txBody>
          <a:bodyPr spcFirstLastPara="1" wrap="square" lIns="91425" tIns="91425" rIns="91425" bIns="91425" anchor="t" anchorCtr="0">
            <a:noAutofit/>
          </a:bodyPr>
          <a:lstStyle/>
          <a:p>
            <a:pPr lvl="0"/>
            <a:r>
              <a:rPr lang="es-ES_tradnl" dirty="0"/>
              <a:t>¿Cómo crear un nuevo “branch”?</a:t>
            </a:r>
            <a:endParaRPr dirty="0"/>
          </a:p>
        </p:txBody>
      </p:sp>
      <p:pic>
        <p:nvPicPr>
          <p:cNvPr id="3074" name="Picture 2" descr="a branch">
            <a:extLst>
              <a:ext uri="{FF2B5EF4-FFF2-40B4-BE49-F238E27FC236}">
                <a16:creationId xmlns:a16="http://schemas.microsoft.com/office/drawing/2014/main" id="{6F928544-9F33-7E4A-9D0A-3DEF981A1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4475" y="3269545"/>
            <a:ext cx="6410815" cy="1613834"/>
          </a:xfrm>
          <a:prstGeom prst="rect">
            <a:avLst/>
          </a:prstGeom>
          <a:noFill/>
          <a:extLst>
            <a:ext uri="{909E8E84-426E-40DD-AFC4-6F175D3DCCD1}">
              <a14:hiddenFill xmlns:a14="http://schemas.microsoft.com/office/drawing/2010/main">
                <a:solidFill>
                  <a:srgbClr val="FFFFFF"/>
                </a:solidFill>
              </a14:hiddenFill>
            </a:ext>
          </a:extLst>
        </p:spPr>
      </p:pic>
      <p:sp>
        <p:nvSpPr>
          <p:cNvPr id="64" name="CuadroTexto 63">
            <a:extLst>
              <a:ext uri="{FF2B5EF4-FFF2-40B4-BE49-F238E27FC236}">
                <a16:creationId xmlns:a16="http://schemas.microsoft.com/office/drawing/2014/main" id="{B17564A2-D18D-834B-8B51-D0F8F3790502}"/>
              </a:ext>
            </a:extLst>
          </p:cNvPr>
          <p:cNvSpPr txBox="1"/>
          <p:nvPr/>
        </p:nvSpPr>
        <p:spPr>
          <a:xfrm>
            <a:off x="4572000" y="4883379"/>
            <a:ext cx="2345634" cy="200055"/>
          </a:xfrm>
          <a:prstGeom prst="rect">
            <a:avLst/>
          </a:prstGeom>
          <a:noFill/>
        </p:spPr>
        <p:txBody>
          <a:bodyPr wrap="square" rtlCol="0">
            <a:spAutoFit/>
          </a:bodyPr>
          <a:lstStyle/>
          <a:p>
            <a:r>
              <a:rPr lang="es-MX" sz="700" dirty="0">
                <a:solidFill>
                  <a:schemeClr val="bg1"/>
                </a:solidFill>
              </a:rPr>
              <a:t>https://guides.github.com/activities/hello-world/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49"/>
          <p:cNvSpPr txBox="1">
            <a:spLocks noGrp="1"/>
          </p:cNvSpPr>
          <p:nvPr>
            <p:ph type="body" idx="1"/>
          </p:nvPr>
        </p:nvSpPr>
        <p:spPr>
          <a:xfrm>
            <a:off x="5177228" y="1878801"/>
            <a:ext cx="3821808" cy="2710294"/>
          </a:xfrm>
          <a:prstGeom prst="rect">
            <a:avLst/>
          </a:prstGeom>
        </p:spPr>
        <p:txBody>
          <a:bodyPr spcFirstLastPara="1" wrap="square" lIns="91425" tIns="91425" rIns="91425" bIns="91425" anchor="t" anchorCtr="0">
            <a:noAutofit/>
          </a:bodyPr>
          <a:lstStyle/>
          <a:p>
            <a:pPr marL="0" lvl="0" indent="0" algn="just">
              <a:buNone/>
            </a:pPr>
            <a:r>
              <a:rPr lang="es-MX" dirty="0"/>
              <a:t>Estas son unas solicitudes de extracción que se usan para proponer cambios, solicitando que alguien los revise y los combine en su rama. Las solicitudes de extracción muestran diferencias del contenido de ambas ramas. Los cambios, sumas y restas se muestran en verde y rojo. Todo esto será escencial para el trabajo colaborativo.</a:t>
            </a:r>
            <a:endParaRPr dirty="0"/>
          </a:p>
        </p:txBody>
      </p:sp>
      <p:sp>
        <p:nvSpPr>
          <p:cNvPr id="775" name="Google Shape;775;p49"/>
          <p:cNvSpPr txBox="1">
            <a:spLocks noGrp="1"/>
          </p:cNvSpPr>
          <p:nvPr>
            <p:ph type="title"/>
          </p:nvPr>
        </p:nvSpPr>
        <p:spPr>
          <a:xfrm>
            <a:off x="5104703" y="694235"/>
            <a:ext cx="3760387"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“Pull Requests”</a:t>
            </a:r>
            <a:endParaRPr dirty="0"/>
          </a:p>
        </p:txBody>
      </p:sp>
      <p:grpSp>
        <p:nvGrpSpPr>
          <p:cNvPr id="5" name="Grupo 4">
            <a:extLst>
              <a:ext uri="{FF2B5EF4-FFF2-40B4-BE49-F238E27FC236}">
                <a16:creationId xmlns:a16="http://schemas.microsoft.com/office/drawing/2014/main" id="{DA9D1F32-5D7B-C44C-95CC-78DC0A4BA489}"/>
              </a:ext>
            </a:extLst>
          </p:cNvPr>
          <p:cNvGrpSpPr/>
          <p:nvPr/>
        </p:nvGrpSpPr>
        <p:grpSpPr>
          <a:xfrm>
            <a:off x="63609" y="1028735"/>
            <a:ext cx="4980781" cy="3086029"/>
            <a:chOff x="140615" y="273314"/>
            <a:chExt cx="4462907" cy="2765161"/>
          </a:xfrm>
        </p:grpSpPr>
        <p:sp>
          <p:nvSpPr>
            <p:cNvPr id="776" name="Google Shape;776;p49"/>
            <p:cNvSpPr/>
            <p:nvPr/>
          </p:nvSpPr>
          <p:spPr>
            <a:xfrm>
              <a:off x="875930" y="352441"/>
              <a:ext cx="2992601" cy="2027247"/>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rgbClr val="1B1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9"/>
            <p:cNvSpPr/>
            <p:nvPr/>
          </p:nvSpPr>
          <p:spPr>
            <a:xfrm>
              <a:off x="875930" y="352441"/>
              <a:ext cx="2992601" cy="2027247"/>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9"/>
            <p:cNvSpPr/>
            <p:nvPr/>
          </p:nvSpPr>
          <p:spPr>
            <a:xfrm>
              <a:off x="875930" y="352441"/>
              <a:ext cx="2992601" cy="2027247"/>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9"/>
            <p:cNvSpPr/>
            <p:nvPr/>
          </p:nvSpPr>
          <p:spPr>
            <a:xfrm>
              <a:off x="158010" y="2939318"/>
              <a:ext cx="4428441" cy="99157"/>
            </a:xfrm>
            <a:custGeom>
              <a:avLst/>
              <a:gdLst/>
              <a:ahLst/>
              <a:cxnLst/>
              <a:rect l="l" t="t" r="r" b="b"/>
              <a:pathLst>
                <a:path w="245411" h="5495" extrusionOk="0">
                  <a:moveTo>
                    <a:pt x="0" y="1"/>
                  </a:moveTo>
                  <a:lnTo>
                    <a:pt x="0" y="169"/>
                  </a:lnTo>
                  <a:cubicBezTo>
                    <a:pt x="0" y="3013"/>
                    <a:pt x="2314" y="5326"/>
                    <a:pt x="5157" y="5326"/>
                  </a:cubicBezTo>
                  <a:lnTo>
                    <a:pt x="240278" y="5495"/>
                  </a:lnTo>
                  <a:cubicBezTo>
                    <a:pt x="240293" y="5495"/>
                    <a:pt x="240307" y="5495"/>
                    <a:pt x="240322" y="5495"/>
                  </a:cubicBezTo>
                  <a:cubicBezTo>
                    <a:pt x="243121" y="5495"/>
                    <a:pt x="245411" y="3191"/>
                    <a:pt x="245411" y="362"/>
                  </a:cubicBezTo>
                  <a:lnTo>
                    <a:pt x="245411" y="193"/>
                  </a:lnTo>
                  <a:lnTo>
                    <a:pt x="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9"/>
            <p:cNvSpPr/>
            <p:nvPr/>
          </p:nvSpPr>
          <p:spPr>
            <a:xfrm>
              <a:off x="140615" y="2369673"/>
              <a:ext cx="4462907" cy="597506"/>
            </a:xfrm>
            <a:custGeom>
              <a:avLst/>
              <a:gdLst/>
              <a:ahLst/>
              <a:cxnLst/>
              <a:rect l="l" t="t" r="r" b="b"/>
              <a:pathLst>
                <a:path w="247321" h="33112" extrusionOk="0">
                  <a:moveTo>
                    <a:pt x="46147" y="1"/>
                  </a:moveTo>
                  <a:cubicBezTo>
                    <a:pt x="43328" y="1"/>
                    <a:pt x="39930" y="844"/>
                    <a:pt x="38605" y="1904"/>
                  </a:cubicBezTo>
                  <a:lnTo>
                    <a:pt x="1350" y="31038"/>
                  </a:lnTo>
                  <a:cubicBezTo>
                    <a:pt x="0" y="32075"/>
                    <a:pt x="2362" y="32942"/>
                    <a:pt x="6627" y="32942"/>
                  </a:cubicBezTo>
                  <a:lnTo>
                    <a:pt x="240712" y="33111"/>
                  </a:lnTo>
                  <a:cubicBezTo>
                    <a:pt x="240770" y="33111"/>
                    <a:pt x="240827" y="33111"/>
                    <a:pt x="240884" y="33111"/>
                  </a:cubicBezTo>
                  <a:cubicBezTo>
                    <a:pt x="245017" y="33111"/>
                    <a:pt x="247321" y="32253"/>
                    <a:pt x="246013" y="31231"/>
                  </a:cubicBezTo>
                  <a:lnTo>
                    <a:pt x="209337" y="2025"/>
                  </a:lnTo>
                  <a:cubicBezTo>
                    <a:pt x="208011" y="989"/>
                    <a:pt x="204662" y="121"/>
                    <a:pt x="201818" y="121"/>
                  </a:cubicBezTo>
                  <a:lnTo>
                    <a:pt x="46147" y="1"/>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9"/>
            <p:cNvSpPr/>
            <p:nvPr/>
          </p:nvSpPr>
          <p:spPr>
            <a:xfrm>
              <a:off x="1560810" y="2715380"/>
              <a:ext cx="1622841" cy="211776"/>
            </a:xfrm>
            <a:custGeom>
              <a:avLst/>
              <a:gdLst/>
              <a:ahLst/>
              <a:cxnLst/>
              <a:rect l="l" t="t" r="r" b="b"/>
              <a:pathLst>
                <a:path w="89933" h="11736" extrusionOk="0">
                  <a:moveTo>
                    <a:pt x="6073" y="0"/>
                  </a:moveTo>
                  <a:lnTo>
                    <a:pt x="0" y="11664"/>
                  </a:lnTo>
                  <a:lnTo>
                    <a:pt x="89933" y="11736"/>
                  </a:lnTo>
                  <a:lnTo>
                    <a:pt x="84101" y="73"/>
                  </a:lnTo>
                  <a:lnTo>
                    <a:pt x="6073"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9"/>
            <p:cNvSpPr/>
            <p:nvPr/>
          </p:nvSpPr>
          <p:spPr>
            <a:xfrm>
              <a:off x="1012910" y="2391851"/>
              <a:ext cx="206128" cy="54803"/>
            </a:xfrm>
            <a:custGeom>
              <a:avLst/>
              <a:gdLst/>
              <a:ahLst/>
              <a:cxnLst/>
              <a:rect l="l" t="t" r="r" b="b"/>
              <a:pathLst>
                <a:path w="11423" h="3037" extrusionOk="0">
                  <a:moveTo>
                    <a:pt x="3928" y="1"/>
                  </a:moveTo>
                  <a:cubicBezTo>
                    <a:pt x="3519" y="1"/>
                    <a:pt x="3061" y="121"/>
                    <a:pt x="2916" y="266"/>
                  </a:cubicBezTo>
                  <a:lnTo>
                    <a:pt x="169" y="2748"/>
                  </a:lnTo>
                  <a:cubicBezTo>
                    <a:pt x="0" y="2916"/>
                    <a:pt x="217" y="3013"/>
                    <a:pt x="627" y="3013"/>
                  </a:cubicBezTo>
                  <a:lnTo>
                    <a:pt x="7808" y="3037"/>
                  </a:lnTo>
                  <a:cubicBezTo>
                    <a:pt x="8242" y="3037"/>
                    <a:pt x="8700" y="2916"/>
                    <a:pt x="8844" y="2772"/>
                  </a:cubicBezTo>
                  <a:lnTo>
                    <a:pt x="11278" y="266"/>
                  </a:lnTo>
                  <a:cubicBezTo>
                    <a:pt x="11423" y="121"/>
                    <a:pt x="11206" y="1"/>
                    <a:pt x="1079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9"/>
            <p:cNvSpPr/>
            <p:nvPr/>
          </p:nvSpPr>
          <p:spPr>
            <a:xfrm>
              <a:off x="1196409" y="2391851"/>
              <a:ext cx="198315" cy="54803"/>
            </a:xfrm>
            <a:custGeom>
              <a:avLst/>
              <a:gdLst/>
              <a:ahLst/>
              <a:cxnLst/>
              <a:rect l="l" t="t" r="r" b="b"/>
              <a:pathLst>
                <a:path w="10990" h="3037" extrusionOk="0">
                  <a:moveTo>
                    <a:pt x="3495" y="1"/>
                  </a:moveTo>
                  <a:cubicBezTo>
                    <a:pt x="3085" y="1"/>
                    <a:pt x="2651" y="121"/>
                    <a:pt x="2507" y="266"/>
                  </a:cubicBezTo>
                  <a:lnTo>
                    <a:pt x="121" y="2772"/>
                  </a:lnTo>
                  <a:cubicBezTo>
                    <a:pt x="1" y="2916"/>
                    <a:pt x="217" y="3037"/>
                    <a:pt x="651" y="3037"/>
                  </a:cubicBezTo>
                  <a:lnTo>
                    <a:pt x="7832" y="3037"/>
                  </a:lnTo>
                  <a:cubicBezTo>
                    <a:pt x="8242" y="3037"/>
                    <a:pt x="8676" y="2916"/>
                    <a:pt x="8796" y="2772"/>
                  </a:cubicBezTo>
                  <a:lnTo>
                    <a:pt x="10869" y="266"/>
                  </a:lnTo>
                  <a:cubicBezTo>
                    <a:pt x="10989" y="121"/>
                    <a:pt x="10772" y="1"/>
                    <a:pt x="1036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9"/>
            <p:cNvSpPr/>
            <p:nvPr/>
          </p:nvSpPr>
          <p:spPr>
            <a:xfrm>
              <a:off x="1379476" y="2391851"/>
              <a:ext cx="191349" cy="54803"/>
            </a:xfrm>
            <a:custGeom>
              <a:avLst/>
              <a:gdLst/>
              <a:ahLst/>
              <a:cxnLst/>
              <a:rect l="l" t="t" r="r" b="b"/>
              <a:pathLst>
                <a:path w="10604" h="3037" extrusionOk="0">
                  <a:moveTo>
                    <a:pt x="3085" y="1"/>
                  </a:moveTo>
                  <a:cubicBezTo>
                    <a:pt x="2675" y="1"/>
                    <a:pt x="2242" y="121"/>
                    <a:pt x="2121" y="266"/>
                  </a:cubicBezTo>
                  <a:lnTo>
                    <a:pt x="121" y="2772"/>
                  </a:lnTo>
                  <a:cubicBezTo>
                    <a:pt x="1" y="2916"/>
                    <a:pt x="242" y="3037"/>
                    <a:pt x="675" y="3037"/>
                  </a:cubicBezTo>
                  <a:lnTo>
                    <a:pt x="7856" y="3037"/>
                  </a:lnTo>
                  <a:cubicBezTo>
                    <a:pt x="8266" y="3037"/>
                    <a:pt x="8700" y="2916"/>
                    <a:pt x="8796" y="2772"/>
                  </a:cubicBezTo>
                  <a:lnTo>
                    <a:pt x="10507" y="290"/>
                  </a:lnTo>
                  <a:cubicBezTo>
                    <a:pt x="10604" y="121"/>
                    <a:pt x="10339" y="1"/>
                    <a:pt x="995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9"/>
            <p:cNvSpPr/>
            <p:nvPr/>
          </p:nvSpPr>
          <p:spPr>
            <a:xfrm>
              <a:off x="1562976" y="2392284"/>
              <a:ext cx="183536" cy="54803"/>
            </a:xfrm>
            <a:custGeom>
              <a:avLst/>
              <a:gdLst/>
              <a:ahLst/>
              <a:cxnLst/>
              <a:rect l="l" t="t" r="r" b="b"/>
              <a:pathLst>
                <a:path w="10171" h="3037" extrusionOk="0">
                  <a:moveTo>
                    <a:pt x="2627" y="1"/>
                  </a:moveTo>
                  <a:cubicBezTo>
                    <a:pt x="2242" y="1"/>
                    <a:pt x="1832" y="97"/>
                    <a:pt x="1736" y="266"/>
                  </a:cubicBezTo>
                  <a:lnTo>
                    <a:pt x="97" y="2748"/>
                  </a:lnTo>
                  <a:cubicBezTo>
                    <a:pt x="1" y="2917"/>
                    <a:pt x="242" y="3013"/>
                    <a:pt x="676" y="3013"/>
                  </a:cubicBezTo>
                  <a:lnTo>
                    <a:pt x="7857" y="3037"/>
                  </a:lnTo>
                  <a:cubicBezTo>
                    <a:pt x="8266" y="3037"/>
                    <a:pt x="8676" y="2917"/>
                    <a:pt x="8772" y="2772"/>
                  </a:cubicBezTo>
                  <a:lnTo>
                    <a:pt x="10098" y="266"/>
                  </a:lnTo>
                  <a:cubicBezTo>
                    <a:pt x="10170" y="121"/>
                    <a:pt x="9905" y="1"/>
                    <a:pt x="9519"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9"/>
            <p:cNvSpPr/>
            <p:nvPr/>
          </p:nvSpPr>
          <p:spPr>
            <a:xfrm>
              <a:off x="1746042" y="2392284"/>
              <a:ext cx="176570" cy="54803"/>
            </a:xfrm>
            <a:custGeom>
              <a:avLst/>
              <a:gdLst/>
              <a:ahLst/>
              <a:cxnLst/>
              <a:rect l="l" t="t" r="r" b="b"/>
              <a:pathLst>
                <a:path w="9785" h="3037" extrusionOk="0">
                  <a:moveTo>
                    <a:pt x="2218" y="1"/>
                  </a:moveTo>
                  <a:cubicBezTo>
                    <a:pt x="1832" y="1"/>
                    <a:pt x="1423" y="121"/>
                    <a:pt x="1350" y="266"/>
                  </a:cubicBezTo>
                  <a:lnTo>
                    <a:pt x="73" y="2772"/>
                  </a:lnTo>
                  <a:cubicBezTo>
                    <a:pt x="1" y="2917"/>
                    <a:pt x="290" y="3037"/>
                    <a:pt x="700" y="3037"/>
                  </a:cubicBezTo>
                  <a:lnTo>
                    <a:pt x="7881" y="3037"/>
                  </a:lnTo>
                  <a:cubicBezTo>
                    <a:pt x="8315" y="3037"/>
                    <a:pt x="8700" y="2917"/>
                    <a:pt x="8748" y="2772"/>
                  </a:cubicBezTo>
                  <a:lnTo>
                    <a:pt x="9712" y="266"/>
                  </a:lnTo>
                  <a:cubicBezTo>
                    <a:pt x="9785" y="121"/>
                    <a:pt x="9495" y="1"/>
                    <a:pt x="908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9"/>
            <p:cNvSpPr/>
            <p:nvPr/>
          </p:nvSpPr>
          <p:spPr>
            <a:xfrm>
              <a:off x="1929993" y="2392284"/>
              <a:ext cx="169172" cy="54803"/>
            </a:xfrm>
            <a:custGeom>
              <a:avLst/>
              <a:gdLst/>
              <a:ahLst/>
              <a:cxnLst/>
              <a:rect l="l" t="t" r="r" b="b"/>
              <a:pathLst>
                <a:path w="9375" h="3037" extrusionOk="0">
                  <a:moveTo>
                    <a:pt x="1808" y="1"/>
                  </a:moveTo>
                  <a:cubicBezTo>
                    <a:pt x="1398" y="1"/>
                    <a:pt x="1036" y="121"/>
                    <a:pt x="964" y="266"/>
                  </a:cubicBezTo>
                  <a:lnTo>
                    <a:pt x="48" y="2772"/>
                  </a:lnTo>
                  <a:cubicBezTo>
                    <a:pt x="0" y="2917"/>
                    <a:pt x="314" y="3037"/>
                    <a:pt x="723" y="3037"/>
                  </a:cubicBezTo>
                  <a:lnTo>
                    <a:pt x="7904" y="3037"/>
                  </a:lnTo>
                  <a:cubicBezTo>
                    <a:pt x="8338" y="3037"/>
                    <a:pt x="8700" y="2917"/>
                    <a:pt x="8724" y="2772"/>
                  </a:cubicBezTo>
                  <a:lnTo>
                    <a:pt x="9350" y="266"/>
                  </a:lnTo>
                  <a:cubicBezTo>
                    <a:pt x="9374" y="121"/>
                    <a:pt x="9085" y="1"/>
                    <a:pt x="867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9"/>
            <p:cNvSpPr/>
            <p:nvPr/>
          </p:nvSpPr>
          <p:spPr>
            <a:xfrm>
              <a:off x="2113492" y="2392284"/>
              <a:ext cx="161773" cy="55254"/>
            </a:xfrm>
            <a:custGeom>
              <a:avLst/>
              <a:gdLst/>
              <a:ahLst/>
              <a:cxnLst/>
              <a:rect l="l" t="t" r="r" b="b"/>
              <a:pathLst>
                <a:path w="8965" h="3062" extrusionOk="0">
                  <a:moveTo>
                    <a:pt x="1374" y="1"/>
                  </a:moveTo>
                  <a:cubicBezTo>
                    <a:pt x="964" y="1"/>
                    <a:pt x="603" y="121"/>
                    <a:pt x="579" y="290"/>
                  </a:cubicBezTo>
                  <a:lnTo>
                    <a:pt x="25" y="2772"/>
                  </a:lnTo>
                  <a:cubicBezTo>
                    <a:pt x="0" y="2917"/>
                    <a:pt x="314" y="3037"/>
                    <a:pt x="723" y="3037"/>
                  </a:cubicBezTo>
                  <a:lnTo>
                    <a:pt x="7905" y="3061"/>
                  </a:lnTo>
                  <a:cubicBezTo>
                    <a:pt x="8338" y="3061"/>
                    <a:pt x="8676" y="2941"/>
                    <a:pt x="8700" y="2796"/>
                  </a:cubicBezTo>
                  <a:lnTo>
                    <a:pt x="8941" y="290"/>
                  </a:lnTo>
                  <a:cubicBezTo>
                    <a:pt x="8965" y="145"/>
                    <a:pt x="8627" y="25"/>
                    <a:pt x="8242" y="25"/>
                  </a:cubicBezTo>
                  <a:lnTo>
                    <a:pt x="137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9"/>
            <p:cNvSpPr/>
            <p:nvPr/>
          </p:nvSpPr>
          <p:spPr>
            <a:xfrm>
              <a:off x="2296559" y="2392717"/>
              <a:ext cx="156992" cy="54821"/>
            </a:xfrm>
            <a:custGeom>
              <a:avLst/>
              <a:gdLst/>
              <a:ahLst/>
              <a:cxnLst/>
              <a:rect l="l" t="t" r="r" b="b"/>
              <a:pathLst>
                <a:path w="8700" h="3038" extrusionOk="0">
                  <a:moveTo>
                    <a:pt x="940" y="1"/>
                  </a:moveTo>
                  <a:cubicBezTo>
                    <a:pt x="555" y="1"/>
                    <a:pt x="217" y="121"/>
                    <a:pt x="193" y="266"/>
                  </a:cubicBezTo>
                  <a:lnTo>
                    <a:pt x="25" y="2772"/>
                  </a:lnTo>
                  <a:cubicBezTo>
                    <a:pt x="1" y="2917"/>
                    <a:pt x="338" y="3037"/>
                    <a:pt x="772" y="3037"/>
                  </a:cubicBezTo>
                  <a:lnTo>
                    <a:pt x="7953" y="3037"/>
                  </a:lnTo>
                  <a:cubicBezTo>
                    <a:pt x="8362" y="3037"/>
                    <a:pt x="8700" y="2917"/>
                    <a:pt x="8700" y="2772"/>
                  </a:cubicBezTo>
                  <a:lnTo>
                    <a:pt x="8555" y="266"/>
                  </a:lnTo>
                  <a:cubicBezTo>
                    <a:pt x="8555" y="121"/>
                    <a:pt x="8218" y="1"/>
                    <a:pt x="780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9"/>
            <p:cNvSpPr/>
            <p:nvPr/>
          </p:nvSpPr>
          <p:spPr>
            <a:xfrm>
              <a:off x="2476143" y="2392717"/>
              <a:ext cx="160474" cy="54821"/>
            </a:xfrm>
            <a:custGeom>
              <a:avLst/>
              <a:gdLst/>
              <a:ahLst/>
              <a:cxnLst/>
              <a:rect l="l" t="t" r="r" b="b"/>
              <a:pathLst>
                <a:path w="8893" h="3038" extrusionOk="0">
                  <a:moveTo>
                    <a:pt x="724" y="1"/>
                  </a:moveTo>
                  <a:cubicBezTo>
                    <a:pt x="338" y="1"/>
                    <a:pt x="1" y="121"/>
                    <a:pt x="25" y="266"/>
                  </a:cubicBezTo>
                  <a:lnTo>
                    <a:pt x="194" y="2772"/>
                  </a:lnTo>
                  <a:cubicBezTo>
                    <a:pt x="218" y="2917"/>
                    <a:pt x="555" y="3037"/>
                    <a:pt x="989" y="3037"/>
                  </a:cubicBezTo>
                  <a:lnTo>
                    <a:pt x="8170" y="3037"/>
                  </a:lnTo>
                  <a:cubicBezTo>
                    <a:pt x="8580" y="3037"/>
                    <a:pt x="8893" y="2917"/>
                    <a:pt x="8869" y="2772"/>
                  </a:cubicBezTo>
                  <a:lnTo>
                    <a:pt x="8387" y="266"/>
                  </a:lnTo>
                  <a:cubicBezTo>
                    <a:pt x="8363" y="121"/>
                    <a:pt x="8001" y="1"/>
                    <a:pt x="759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9"/>
            <p:cNvSpPr/>
            <p:nvPr/>
          </p:nvSpPr>
          <p:spPr>
            <a:xfrm>
              <a:off x="2652262" y="2392717"/>
              <a:ext cx="167873" cy="55254"/>
            </a:xfrm>
            <a:custGeom>
              <a:avLst/>
              <a:gdLst/>
              <a:ahLst/>
              <a:cxnLst/>
              <a:rect l="l" t="t" r="r" b="b"/>
              <a:pathLst>
                <a:path w="9303" h="3062" extrusionOk="0">
                  <a:moveTo>
                    <a:pt x="699" y="1"/>
                  </a:moveTo>
                  <a:cubicBezTo>
                    <a:pt x="290" y="1"/>
                    <a:pt x="0" y="121"/>
                    <a:pt x="25" y="266"/>
                  </a:cubicBezTo>
                  <a:lnTo>
                    <a:pt x="579" y="2772"/>
                  </a:lnTo>
                  <a:cubicBezTo>
                    <a:pt x="603" y="2917"/>
                    <a:pt x="964" y="3037"/>
                    <a:pt x="1398" y="3037"/>
                  </a:cubicBezTo>
                  <a:lnTo>
                    <a:pt x="8579" y="3061"/>
                  </a:lnTo>
                  <a:cubicBezTo>
                    <a:pt x="8989" y="3061"/>
                    <a:pt x="9302" y="2941"/>
                    <a:pt x="9254" y="2796"/>
                  </a:cubicBezTo>
                  <a:lnTo>
                    <a:pt x="8386" y="290"/>
                  </a:lnTo>
                  <a:cubicBezTo>
                    <a:pt x="8338" y="145"/>
                    <a:pt x="7977" y="25"/>
                    <a:pt x="7567" y="25"/>
                  </a:cubicBezTo>
                  <a:lnTo>
                    <a:pt x="699"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9"/>
            <p:cNvSpPr/>
            <p:nvPr/>
          </p:nvSpPr>
          <p:spPr>
            <a:xfrm>
              <a:off x="2836628" y="2393150"/>
              <a:ext cx="175704" cy="54821"/>
            </a:xfrm>
            <a:custGeom>
              <a:avLst/>
              <a:gdLst/>
              <a:ahLst/>
              <a:cxnLst/>
              <a:rect l="l" t="t" r="r" b="b"/>
              <a:pathLst>
                <a:path w="9737" h="3038" extrusionOk="0">
                  <a:moveTo>
                    <a:pt x="676" y="1"/>
                  </a:moveTo>
                  <a:cubicBezTo>
                    <a:pt x="290" y="1"/>
                    <a:pt x="1" y="121"/>
                    <a:pt x="49" y="266"/>
                  </a:cubicBezTo>
                  <a:lnTo>
                    <a:pt x="989" y="2772"/>
                  </a:lnTo>
                  <a:cubicBezTo>
                    <a:pt x="1037" y="2917"/>
                    <a:pt x="1423" y="3037"/>
                    <a:pt x="1832" y="3037"/>
                  </a:cubicBezTo>
                  <a:lnTo>
                    <a:pt x="9013" y="3037"/>
                  </a:lnTo>
                  <a:cubicBezTo>
                    <a:pt x="9447" y="3037"/>
                    <a:pt x="9736" y="2917"/>
                    <a:pt x="9664" y="2772"/>
                  </a:cubicBezTo>
                  <a:lnTo>
                    <a:pt x="8411" y="266"/>
                  </a:lnTo>
                  <a:cubicBezTo>
                    <a:pt x="8339" y="121"/>
                    <a:pt x="7953" y="1"/>
                    <a:pt x="754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9"/>
            <p:cNvSpPr/>
            <p:nvPr/>
          </p:nvSpPr>
          <p:spPr>
            <a:xfrm>
              <a:off x="3012314" y="2393150"/>
              <a:ext cx="183085" cy="54821"/>
            </a:xfrm>
            <a:custGeom>
              <a:avLst/>
              <a:gdLst/>
              <a:ahLst/>
              <a:cxnLst/>
              <a:rect l="l" t="t" r="r" b="b"/>
              <a:pathLst>
                <a:path w="10146" h="3038" extrusionOk="0">
                  <a:moveTo>
                    <a:pt x="675" y="1"/>
                  </a:moveTo>
                  <a:cubicBezTo>
                    <a:pt x="265" y="1"/>
                    <a:pt x="0" y="121"/>
                    <a:pt x="97" y="266"/>
                  </a:cubicBezTo>
                  <a:lnTo>
                    <a:pt x="1374" y="2772"/>
                  </a:lnTo>
                  <a:cubicBezTo>
                    <a:pt x="1446" y="2917"/>
                    <a:pt x="1856" y="3037"/>
                    <a:pt x="2290" y="3037"/>
                  </a:cubicBezTo>
                  <a:lnTo>
                    <a:pt x="9471" y="3037"/>
                  </a:lnTo>
                  <a:cubicBezTo>
                    <a:pt x="9880" y="3037"/>
                    <a:pt x="10145" y="2917"/>
                    <a:pt x="10049" y="2772"/>
                  </a:cubicBezTo>
                  <a:lnTo>
                    <a:pt x="8459" y="266"/>
                  </a:lnTo>
                  <a:cubicBezTo>
                    <a:pt x="8362" y="121"/>
                    <a:pt x="7953" y="1"/>
                    <a:pt x="754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9"/>
            <p:cNvSpPr/>
            <p:nvPr/>
          </p:nvSpPr>
          <p:spPr>
            <a:xfrm>
              <a:off x="3188415" y="2393150"/>
              <a:ext cx="190483" cy="55254"/>
            </a:xfrm>
            <a:custGeom>
              <a:avLst/>
              <a:gdLst/>
              <a:ahLst/>
              <a:cxnLst/>
              <a:rect l="l" t="t" r="r" b="b"/>
              <a:pathLst>
                <a:path w="10556" h="3062" extrusionOk="0">
                  <a:moveTo>
                    <a:pt x="652" y="1"/>
                  </a:moveTo>
                  <a:cubicBezTo>
                    <a:pt x="242" y="1"/>
                    <a:pt x="1" y="121"/>
                    <a:pt x="97" y="266"/>
                  </a:cubicBezTo>
                  <a:lnTo>
                    <a:pt x="1760" y="2772"/>
                  </a:lnTo>
                  <a:cubicBezTo>
                    <a:pt x="1856" y="2917"/>
                    <a:pt x="2266" y="3037"/>
                    <a:pt x="2700" y="3037"/>
                  </a:cubicBezTo>
                  <a:lnTo>
                    <a:pt x="9881" y="3061"/>
                  </a:lnTo>
                  <a:cubicBezTo>
                    <a:pt x="10291" y="3061"/>
                    <a:pt x="10556" y="2941"/>
                    <a:pt x="10435" y="2796"/>
                  </a:cubicBezTo>
                  <a:lnTo>
                    <a:pt x="8459" y="290"/>
                  </a:lnTo>
                  <a:cubicBezTo>
                    <a:pt x="8339" y="145"/>
                    <a:pt x="7929" y="25"/>
                    <a:pt x="7519" y="25"/>
                  </a:cubicBezTo>
                  <a:lnTo>
                    <a:pt x="652"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9"/>
            <p:cNvSpPr/>
            <p:nvPr/>
          </p:nvSpPr>
          <p:spPr>
            <a:xfrm>
              <a:off x="3364101" y="2393601"/>
              <a:ext cx="197863" cy="54803"/>
            </a:xfrm>
            <a:custGeom>
              <a:avLst/>
              <a:gdLst/>
              <a:ahLst/>
              <a:cxnLst/>
              <a:rect l="l" t="t" r="r" b="b"/>
              <a:pathLst>
                <a:path w="10965" h="3037" extrusionOk="0">
                  <a:moveTo>
                    <a:pt x="651" y="0"/>
                  </a:moveTo>
                  <a:cubicBezTo>
                    <a:pt x="241" y="0"/>
                    <a:pt x="0" y="120"/>
                    <a:pt x="121" y="265"/>
                  </a:cubicBezTo>
                  <a:lnTo>
                    <a:pt x="2145" y="2771"/>
                  </a:lnTo>
                  <a:cubicBezTo>
                    <a:pt x="2266" y="2916"/>
                    <a:pt x="2723" y="3036"/>
                    <a:pt x="3133" y="3036"/>
                  </a:cubicBezTo>
                  <a:lnTo>
                    <a:pt x="10314" y="3036"/>
                  </a:lnTo>
                  <a:cubicBezTo>
                    <a:pt x="10748" y="3036"/>
                    <a:pt x="10965" y="2916"/>
                    <a:pt x="10820" y="2771"/>
                  </a:cubicBezTo>
                  <a:lnTo>
                    <a:pt x="8483" y="265"/>
                  </a:lnTo>
                  <a:cubicBezTo>
                    <a:pt x="8362" y="120"/>
                    <a:pt x="7928" y="0"/>
                    <a:pt x="7519"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9"/>
            <p:cNvSpPr/>
            <p:nvPr/>
          </p:nvSpPr>
          <p:spPr>
            <a:xfrm>
              <a:off x="3540202" y="2393601"/>
              <a:ext cx="205262" cy="54803"/>
            </a:xfrm>
            <a:custGeom>
              <a:avLst/>
              <a:gdLst/>
              <a:ahLst/>
              <a:cxnLst/>
              <a:rect l="l" t="t" r="r" b="b"/>
              <a:pathLst>
                <a:path w="11375" h="3037" extrusionOk="0">
                  <a:moveTo>
                    <a:pt x="627" y="0"/>
                  </a:moveTo>
                  <a:cubicBezTo>
                    <a:pt x="218" y="0"/>
                    <a:pt x="1" y="120"/>
                    <a:pt x="145" y="265"/>
                  </a:cubicBezTo>
                  <a:lnTo>
                    <a:pt x="2531" y="2771"/>
                  </a:lnTo>
                  <a:cubicBezTo>
                    <a:pt x="2676" y="2916"/>
                    <a:pt x="3134" y="3036"/>
                    <a:pt x="3543" y="3036"/>
                  </a:cubicBezTo>
                  <a:lnTo>
                    <a:pt x="10724" y="3036"/>
                  </a:lnTo>
                  <a:cubicBezTo>
                    <a:pt x="11158" y="3036"/>
                    <a:pt x="11375" y="2916"/>
                    <a:pt x="11206" y="2771"/>
                  </a:cubicBezTo>
                  <a:lnTo>
                    <a:pt x="8507" y="265"/>
                  </a:lnTo>
                  <a:cubicBezTo>
                    <a:pt x="8339" y="120"/>
                    <a:pt x="7881" y="0"/>
                    <a:pt x="749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9"/>
            <p:cNvSpPr/>
            <p:nvPr/>
          </p:nvSpPr>
          <p:spPr>
            <a:xfrm>
              <a:off x="944194" y="2454467"/>
              <a:ext cx="290940" cy="54803"/>
            </a:xfrm>
            <a:custGeom>
              <a:avLst/>
              <a:gdLst/>
              <a:ahLst/>
              <a:cxnLst/>
              <a:rect l="l" t="t" r="r" b="b"/>
              <a:pathLst>
                <a:path w="16123" h="3037" extrusionOk="0">
                  <a:moveTo>
                    <a:pt x="3977" y="1"/>
                  </a:moveTo>
                  <a:cubicBezTo>
                    <a:pt x="3543" y="1"/>
                    <a:pt x="3061" y="121"/>
                    <a:pt x="2917" y="266"/>
                  </a:cubicBezTo>
                  <a:lnTo>
                    <a:pt x="170" y="2748"/>
                  </a:lnTo>
                  <a:cubicBezTo>
                    <a:pt x="1" y="2916"/>
                    <a:pt x="242" y="3037"/>
                    <a:pt x="676" y="3037"/>
                  </a:cubicBezTo>
                  <a:lnTo>
                    <a:pt x="12676" y="3037"/>
                  </a:lnTo>
                  <a:cubicBezTo>
                    <a:pt x="13110" y="3037"/>
                    <a:pt x="13568" y="2916"/>
                    <a:pt x="13712" y="2772"/>
                  </a:cubicBezTo>
                  <a:lnTo>
                    <a:pt x="16002" y="266"/>
                  </a:lnTo>
                  <a:cubicBezTo>
                    <a:pt x="16122" y="121"/>
                    <a:pt x="15881" y="1"/>
                    <a:pt x="1547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9"/>
            <p:cNvSpPr/>
            <p:nvPr/>
          </p:nvSpPr>
          <p:spPr>
            <a:xfrm>
              <a:off x="1215104" y="2454467"/>
              <a:ext cx="203530" cy="54803"/>
            </a:xfrm>
            <a:custGeom>
              <a:avLst/>
              <a:gdLst/>
              <a:ahLst/>
              <a:cxnLst/>
              <a:rect l="l" t="t" r="r" b="b"/>
              <a:pathLst>
                <a:path w="11279" h="3037" extrusionOk="0">
                  <a:moveTo>
                    <a:pt x="3374" y="1"/>
                  </a:moveTo>
                  <a:cubicBezTo>
                    <a:pt x="2941" y="1"/>
                    <a:pt x="2483" y="121"/>
                    <a:pt x="2362" y="266"/>
                  </a:cubicBezTo>
                  <a:lnTo>
                    <a:pt x="121" y="2772"/>
                  </a:lnTo>
                  <a:cubicBezTo>
                    <a:pt x="1" y="2916"/>
                    <a:pt x="242" y="3037"/>
                    <a:pt x="700" y="3037"/>
                  </a:cubicBezTo>
                  <a:lnTo>
                    <a:pt x="8242" y="3037"/>
                  </a:lnTo>
                  <a:cubicBezTo>
                    <a:pt x="8676" y="3037"/>
                    <a:pt x="9134" y="2916"/>
                    <a:pt x="9230" y="2772"/>
                  </a:cubicBezTo>
                  <a:lnTo>
                    <a:pt x="11158" y="266"/>
                  </a:lnTo>
                  <a:cubicBezTo>
                    <a:pt x="11278" y="121"/>
                    <a:pt x="11013" y="1"/>
                    <a:pt x="10580"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9"/>
            <p:cNvSpPr/>
            <p:nvPr/>
          </p:nvSpPr>
          <p:spPr>
            <a:xfrm>
              <a:off x="1407301" y="2454467"/>
              <a:ext cx="196131" cy="55254"/>
            </a:xfrm>
            <a:custGeom>
              <a:avLst/>
              <a:gdLst/>
              <a:ahLst/>
              <a:cxnLst/>
              <a:rect l="l" t="t" r="r" b="b"/>
              <a:pathLst>
                <a:path w="10869" h="3062" extrusionOk="0">
                  <a:moveTo>
                    <a:pt x="2941" y="1"/>
                  </a:moveTo>
                  <a:cubicBezTo>
                    <a:pt x="2531" y="1"/>
                    <a:pt x="2097" y="121"/>
                    <a:pt x="1977" y="266"/>
                  </a:cubicBezTo>
                  <a:lnTo>
                    <a:pt x="121" y="2772"/>
                  </a:lnTo>
                  <a:cubicBezTo>
                    <a:pt x="1" y="2916"/>
                    <a:pt x="290" y="3037"/>
                    <a:pt x="724" y="3037"/>
                  </a:cubicBezTo>
                  <a:lnTo>
                    <a:pt x="8266" y="3061"/>
                  </a:lnTo>
                  <a:cubicBezTo>
                    <a:pt x="8700" y="3061"/>
                    <a:pt x="9134" y="2941"/>
                    <a:pt x="9230" y="2796"/>
                  </a:cubicBezTo>
                  <a:lnTo>
                    <a:pt x="10773" y="290"/>
                  </a:lnTo>
                  <a:cubicBezTo>
                    <a:pt x="10869" y="145"/>
                    <a:pt x="10604" y="25"/>
                    <a:pt x="10170" y="25"/>
                  </a:cubicBezTo>
                  <a:lnTo>
                    <a:pt x="2941"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9"/>
            <p:cNvSpPr/>
            <p:nvPr/>
          </p:nvSpPr>
          <p:spPr>
            <a:xfrm>
              <a:off x="1599950" y="2454900"/>
              <a:ext cx="188733" cy="54821"/>
            </a:xfrm>
            <a:custGeom>
              <a:avLst/>
              <a:gdLst/>
              <a:ahLst/>
              <a:cxnLst/>
              <a:rect l="l" t="t" r="r" b="b"/>
              <a:pathLst>
                <a:path w="10459" h="3038" extrusionOk="0">
                  <a:moveTo>
                    <a:pt x="2506" y="1"/>
                  </a:moveTo>
                  <a:cubicBezTo>
                    <a:pt x="2097" y="1"/>
                    <a:pt x="1663" y="121"/>
                    <a:pt x="1591" y="266"/>
                  </a:cubicBezTo>
                  <a:lnTo>
                    <a:pt x="97" y="2772"/>
                  </a:lnTo>
                  <a:cubicBezTo>
                    <a:pt x="0" y="2917"/>
                    <a:pt x="289" y="3037"/>
                    <a:pt x="723" y="3037"/>
                  </a:cubicBezTo>
                  <a:lnTo>
                    <a:pt x="8266" y="3037"/>
                  </a:lnTo>
                  <a:cubicBezTo>
                    <a:pt x="8699" y="3037"/>
                    <a:pt x="9133" y="2917"/>
                    <a:pt x="9205" y="2772"/>
                  </a:cubicBezTo>
                  <a:lnTo>
                    <a:pt x="10386" y="266"/>
                  </a:lnTo>
                  <a:cubicBezTo>
                    <a:pt x="10459" y="121"/>
                    <a:pt x="10169" y="1"/>
                    <a:pt x="973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9"/>
            <p:cNvSpPr/>
            <p:nvPr/>
          </p:nvSpPr>
          <p:spPr>
            <a:xfrm>
              <a:off x="1793013" y="2454900"/>
              <a:ext cx="181352" cy="54821"/>
            </a:xfrm>
            <a:custGeom>
              <a:avLst/>
              <a:gdLst/>
              <a:ahLst/>
              <a:cxnLst/>
              <a:rect l="l" t="t" r="r" b="b"/>
              <a:pathLst>
                <a:path w="10050" h="3038" extrusionOk="0">
                  <a:moveTo>
                    <a:pt x="2097" y="1"/>
                  </a:moveTo>
                  <a:cubicBezTo>
                    <a:pt x="1663" y="1"/>
                    <a:pt x="1278" y="121"/>
                    <a:pt x="1205" y="266"/>
                  </a:cubicBezTo>
                  <a:lnTo>
                    <a:pt x="73" y="2772"/>
                  </a:lnTo>
                  <a:cubicBezTo>
                    <a:pt x="0" y="2917"/>
                    <a:pt x="314" y="3037"/>
                    <a:pt x="748" y="3037"/>
                  </a:cubicBezTo>
                  <a:lnTo>
                    <a:pt x="8290" y="3037"/>
                  </a:lnTo>
                  <a:cubicBezTo>
                    <a:pt x="8748" y="3037"/>
                    <a:pt x="9134" y="2917"/>
                    <a:pt x="9182" y="2772"/>
                  </a:cubicBezTo>
                  <a:lnTo>
                    <a:pt x="10001" y="266"/>
                  </a:lnTo>
                  <a:cubicBezTo>
                    <a:pt x="10049" y="121"/>
                    <a:pt x="9736" y="1"/>
                    <a:pt x="932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9"/>
            <p:cNvSpPr/>
            <p:nvPr/>
          </p:nvSpPr>
          <p:spPr>
            <a:xfrm>
              <a:off x="1985644" y="2454900"/>
              <a:ext cx="173954" cy="55254"/>
            </a:xfrm>
            <a:custGeom>
              <a:avLst/>
              <a:gdLst/>
              <a:ahLst/>
              <a:cxnLst/>
              <a:rect l="l" t="t" r="r" b="b"/>
              <a:pathLst>
                <a:path w="9640" h="3062" extrusionOk="0">
                  <a:moveTo>
                    <a:pt x="1664" y="1"/>
                  </a:moveTo>
                  <a:cubicBezTo>
                    <a:pt x="1230" y="1"/>
                    <a:pt x="844" y="121"/>
                    <a:pt x="796" y="266"/>
                  </a:cubicBezTo>
                  <a:lnTo>
                    <a:pt x="49" y="2772"/>
                  </a:lnTo>
                  <a:cubicBezTo>
                    <a:pt x="1" y="2917"/>
                    <a:pt x="314" y="3037"/>
                    <a:pt x="772" y="3037"/>
                  </a:cubicBezTo>
                  <a:lnTo>
                    <a:pt x="8290" y="3061"/>
                  </a:lnTo>
                  <a:cubicBezTo>
                    <a:pt x="8748" y="3061"/>
                    <a:pt x="9134" y="2941"/>
                    <a:pt x="9158" y="2796"/>
                  </a:cubicBezTo>
                  <a:lnTo>
                    <a:pt x="9616" y="290"/>
                  </a:lnTo>
                  <a:cubicBezTo>
                    <a:pt x="9640" y="145"/>
                    <a:pt x="9302" y="25"/>
                    <a:pt x="8893" y="25"/>
                  </a:cubicBezTo>
                  <a:lnTo>
                    <a:pt x="166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9"/>
            <p:cNvSpPr/>
            <p:nvPr/>
          </p:nvSpPr>
          <p:spPr>
            <a:xfrm>
              <a:off x="2177841" y="2455333"/>
              <a:ext cx="166573" cy="54821"/>
            </a:xfrm>
            <a:custGeom>
              <a:avLst/>
              <a:gdLst/>
              <a:ahLst/>
              <a:cxnLst/>
              <a:rect l="l" t="t" r="r" b="b"/>
              <a:pathLst>
                <a:path w="9231" h="3038" extrusionOk="0">
                  <a:moveTo>
                    <a:pt x="1254" y="1"/>
                  </a:moveTo>
                  <a:cubicBezTo>
                    <a:pt x="820" y="1"/>
                    <a:pt x="459" y="121"/>
                    <a:pt x="435" y="266"/>
                  </a:cubicBezTo>
                  <a:lnTo>
                    <a:pt x="25" y="2772"/>
                  </a:lnTo>
                  <a:cubicBezTo>
                    <a:pt x="1" y="2917"/>
                    <a:pt x="338" y="3037"/>
                    <a:pt x="796" y="3037"/>
                  </a:cubicBezTo>
                  <a:lnTo>
                    <a:pt x="8339" y="3037"/>
                  </a:lnTo>
                  <a:cubicBezTo>
                    <a:pt x="8772" y="3037"/>
                    <a:pt x="9134" y="2917"/>
                    <a:pt x="9134" y="2772"/>
                  </a:cubicBezTo>
                  <a:lnTo>
                    <a:pt x="9230" y="266"/>
                  </a:lnTo>
                  <a:cubicBezTo>
                    <a:pt x="9230" y="121"/>
                    <a:pt x="8893" y="1"/>
                    <a:pt x="848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9"/>
            <p:cNvSpPr/>
            <p:nvPr/>
          </p:nvSpPr>
          <p:spPr>
            <a:xfrm>
              <a:off x="2370489" y="2455333"/>
              <a:ext cx="164823" cy="54821"/>
            </a:xfrm>
            <a:custGeom>
              <a:avLst/>
              <a:gdLst/>
              <a:ahLst/>
              <a:cxnLst/>
              <a:rect l="l" t="t" r="r" b="b"/>
              <a:pathLst>
                <a:path w="9134" h="3038" extrusionOk="0">
                  <a:moveTo>
                    <a:pt x="795" y="1"/>
                  </a:moveTo>
                  <a:cubicBezTo>
                    <a:pt x="386" y="1"/>
                    <a:pt x="48" y="121"/>
                    <a:pt x="24" y="266"/>
                  </a:cubicBezTo>
                  <a:lnTo>
                    <a:pt x="0" y="2772"/>
                  </a:lnTo>
                  <a:cubicBezTo>
                    <a:pt x="0" y="2917"/>
                    <a:pt x="362" y="3037"/>
                    <a:pt x="795" y="3037"/>
                  </a:cubicBezTo>
                  <a:lnTo>
                    <a:pt x="8338" y="3037"/>
                  </a:lnTo>
                  <a:cubicBezTo>
                    <a:pt x="8772" y="3037"/>
                    <a:pt x="9133" y="2917"/>
                    <a:pt x="9109" y="2772"/>
                  </a:cubicBezTo>
                  <a:lnTo>
                    <a:pt x="8820" y="266"/>
                  </a:lnTo>
                  <a:cubicBezTo>
                    <a:pt x="8820" y="121"/>
                    <a:pt x="8458" y="1"/>
                    <a:pt x="802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9"/>
            <p:cNvSpPr/>
            <p:nvPr/>
          </p:nvSpPr>
          <p:spPr>
            <a:xfrm>
              <a:off x="2556154" y="2455333"/>
              <a:ext cx="171355" cy="55254"/>
            </a:xfrm>
            <a:custGeom>
              <a:avLst/>
              <a:gdLst/>
              <a:ahLst/>
              <a:cxnLst/>
              <a:rect l="l" t="t" r="r" b="b"/>
              <a:pathLst>
                <a:path w="9496" h="3062" extrusionOk="0">
                  <a:moveTo>
                    <a:pt x="748" y="1"/>
                  </a:moveTo>
                  <a:cubicBezTo>
                    <a:pt x="338" y="1"/>
                    <a:pt x="1" y="121"/>
                    <a:pt x="25" y="266"/>
                  </a:cubicBezTo>
                  <a:lnTo>
                    <a:pt x="362" y="2772"/>
                  </a:lnTo>
                  <a:cubicBezTo>
                    <a:pt x="362" y="2917"/>
                    <a:pt x="748" y="3037"/>
                    <a:pt x="1182" y="3037"/>
                  </a:cubicBezTo>
                  <a:lnTo>
                    <a:pt x="8724" y="3061"/>
                  </a:lnTo>
                  <a:cubicBezTo>
                    <a:pt x="9182" y="3061"/>
                    <a:pt x="9495" y="2941"/>
                    <a:pt x="9471" y="2796"/>
                  </a:cubicBezTo>
                  <a:lnTo>
                    <a:pt x="8821" y="290"/>
                  </a:lnTo>
                  <a:cubicBezTo>
                    <a:pt x="8772" y="145"/>
                    <a:pt x="8411" y="25"/>
                    <a:pt x="7977" y="25"/>
                  </a:cubicBezTo>
                  <a:lnTo>
                    <a:pt x="748"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9"/>
            <p:cNvSpPr/>
            <p:nvPr/>
          </p:nvSpPr>
          <p:spPr>
            <a:xfrm>
              <a:off x="2750102" y="2455766"/>
              <a:ext cx="179169" cy="54821"/>
            </a:xfrm>
            <a:custGeom>
              <a:avLst/>
              <a:gdLst/>
              <a:ahLst/>
              <a:cxnLst/>
              <a:rect l="l" t="t" r="r" b="b"/>
              <a:pathLst>
                <a:path w="9929" h="3038" extrusionOk="0">
                  <a:moveTo>
                    <a:pt x="747" y="1"/>
                  </a:moveTo>
                  <a:cubicBezTo>
                    <a:pt x="314" y="1"/>
                    <a:pt x="0" y="121"/>
                    <a:pt x="49" y="266"/>
                  </a:cubicBezTo>
                  <a:lnTo>
                    <a:pt x="747" y="2772"/>
                  </a:lnTo>
                  <a:cubicBezTo>
                    <a:pt x="796" y="2917"/>
                    <a:pt x="1181" y="3037"/>
                    <a:pt x="1639" y="3037"/>
                  </a:cubicBezTo>
                  <a:lnTo>
                    <a:pt x="9182" y="3037"/>
                  </a:lnTo>
                  <a:cubicBezTo>
                    <a:pt x="9615" y="3037"/>
                    <a:pt x="9929" y="2917"/>
                    <a:pt x="9856" y="2772"/>
                  </a:cubicBezTo>
                  <a:lnTo>
                    <a:pt x="8844" y="266"/>
                  </a:lnTo>
                  <a:cubicBezTo>
                    <a:pt x="8772" y="121"/>
                    <a:pt x="8386" y="1"/>
                    <a:pt x="795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9"/>
            <p:cNvSpPr/>
            <p:nvPr/>
          </p:nvSpPr>
          <p:spPr>
            <a:xfrm>
              <a:off x="2935352" y="2455766"/>
              <a:ext cx="186116" cy="54821"/>
            </a:xfrm>
            <a:custGeom>
              <a:avLst/>
              <a:gdLst/>
              <a:ahLst/>
              <a:cxnLst/>
              <a:rect l="l" t="t" r="r" b="b"/>
              <a:pathLst>
                <a:path w="10314" h="3038" extrusionOk="0">
                  <a:moveTo>
                    <a:pt x="699" y="1"/>
                  </a:moveTo>
                  <a:cubicBezTo>
                    <a:pt x="289" y="1"/>
                    <a:pt x="0" y="121"/>
                    <a:pt x="48" y="266"/>
                  </a:cubicBezTo>
                  <a:lnTo>
                    <a:pt x="1133" y="2772"/>
                  </a:lnTo>
                  <a:cubicBezTo>
                    <a:pt x="1205" y="2917"/>
                    <a:pt x="1615" y="3037"/>
                    <a:pt x="2048" y="3037"/>
                  </a:cubicBezTo>
                  <a:lnTo>
                    <a:pt x="9591" y="3037"/>
                  </a:lnTo>
                  <a:cubicBezTo>
                    <a:pt x="10025" y="3037"/>
                    <a:pt x="10314" y="2917"/>
                    <a:pt x="10242" y="2772"/>
                  </a:cubicBezTo>
                  <a:lnTo>
                    <a:pt x="8844" y="266"/>
                  </a:lnTo>
                  <a:cubicBezTo>
                    <a:pt x="8772" y="121"/>
                    <a:pt x="8362" y="1"/>
                    <a:pt x="792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9"/>
            <p:cNvSpPr/>
            <p:nvPr/>
          </p:nvSpPr>
          <p:spPr>
            <a:xfrm>
              <a:off x="3120151" y="2455766"/>
              <a:ext cx="193966" cy="55254"/>
            </a:xfrm>
            <a:custGeom>
              <a:avLst/>
              <a:gdLst/>
              <a:ahLst/>
              <a:cxnLst/>
              <a:rect l="l" t="t" r="r" b="b"/>
              <a:pathLst>
                <a:path w="10749" h="3062" extrusionOk="0">
                  <a:moveTo>
                    <a:pt x="699" y="1"/>
                  </a:moveTo>
                  <a:cubicBezTo>
                    <a:pt x="290" y="1"/>
                    <a:pt x="1" y="121"/>
                    <a:pt x="97" y="266"/>
                  </a:cubicBezTo>
                  <a:lnTo>
                    <a:pt x="1543" y="2772"/>
                  </a:lnTo>
                  <a:cubicBezTo>
                    <a:pt x="1615" y="2941"/>
                    <a:pt x="2049" y="3037"/>
                    <a:pt x="2483" y="3037"/>
                  </a:cubicBezTo>
                  <a:lnTo>
                    <a:pt x="10025" y="3061"/>
                  </a:lnTo>
                  <a:cubicBezTo>
                    <a:pt x="10483" y="3061"/>
                    <a:pt x="10748" y="2941"/>
                    <a:pt x="10652" y="2796"/>
                  </a:cubicBezTo>
                  <a:lnTo>
                    <a:pt x="8893" y="290"/>
                  </a:lnTo>
                  <a:cubicBezTo>
                    <a:pt x="8796" y="146"/>
                    <a:pt x="8362" y="25"/>
                    <a:pt x="7929" y="25"/>
                  </a:cubicBezTo>
                  <a:lnTo>
                    <a:pt x="699"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9"/>
            <p:cNvSpPr/>
            <p:nvPr/>
          </p:nvSpPr>
          <p:spPr>
            <a:xfrm>
              <a:off x="3305401" y="2456217"/>
              <a:ext cx="200913" cy="54803"/>
            </a:xfrm>
            <a:custGeom>
              <a:avLst/>
              <a:gdLst/>
              <a:ahLst/>
              <a:cxnLst/>
              <a:rect l="l" t="t" r="r" b="b"/>
              <a:pathLst>
                <a:path w="11134" h="3037" extrusionOk="0">
                  <a:moveTo>
                    <a:pt x="675" y="0"/>
                  </a:moveTo>
                  <a:cubicBezTo>
                    <a:pt x="265" y="0"/>
                    <a:pt x="0" y="121"/>
                    <a:pt x="97" y="265"/>
                  </a:cubicBezTo>
                  <a:lnTo>
                    <a:pt x="1904" y="2771"/>
                  </a:lnTo>
                  <a:cubicBezTo>
                    <a:pt x="2024" y="2916"/>
                    <a:pt x="2458" y="3036"/>
                    <a:pt x="2916" y="3036"/>
                  </a:cubicBezTo>
                  <a:lnTo>
                    <a:pt x="10434" y="3036"/>
                  </a:lnTo>
                  <a:cubicBezTo>
                    <a:pt x="10892" y="3036"/>
                    <a:pt x="11133" y="2916"/>
                    <a:pt x="11013" y="2771"/>
                  </a:cubicBezTo>
                  <a:lnTo>
                    <a:pt x="8892" y="265"/>
                  </a:lnTo>
                  <a:cubicBezTo>
                    <a:pt x="8772" y="121"/>
                    <a:pt x="8338" y="0"/>
                    <a:pt x="790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9"/>
            <p:cNvSpPr/>
            <p:nvPr/>
          </p:nvSpPr>
          <p:spPr>
            <a:xfrm>
              <a:off x="3490200" y="2456217"/>
              <a:ext cx="322681" cy="55236"/>
            </a:xfrm>
            <a:custGeom>
              <a:avLst/>
              <a:gdLst/>
              <a:ahLst/>
              <a:cxnLst/>
              <a:rect l="l" t="t" r="r" b="b"/>
              <a:pathLst>
                <a:path w="17882" h="3061" extrusionOk="0">
                  <a:moveTo>
                    <a:pt x="675" y="0"/>
                  </a:moveTo>
                  <a:cubicBezTo>
                    <a:pt x="242" y="0"/>
                    <a:pt x="1" y="121"/>
                    <a:pt x="145" y="265"/>
                  </a:cubicBezTo>
                  <a:lnTo>
                    <a:pt x="2314" y="2771"/>
                  </a:lnTo>
                  <a:cubicBezTo>
                    <a:pt x="2435" y="2916"/>
                    <a:pt x="2892" y="3036"/>
                    <a:pt x="3350" y="3036"/>
                  </a:cubicBezTo>
                  <a:lnTo>
                    <a:pt x="17206" y="3060"/>
                  </a:lnTo>
                  <a:cubicBezTo>
                    <a:pt x="17664" y="3060"/>
                    <a:pt x="17881" y="2940"/>
                    <a:pt x="17737" y="2795"/>
                  </a:cubicBezTo>
                  <a:lnTo>
                    <a:pt x="15013" y="289"/>
                  </a:lnTo>
                  <a:cubicBezTo>
                    <a:pt x="14869" y="145"/>
                    <a:pt x="14387" y="24"/>
                    <a:pt x="13977" y="24"/>
                  </a:cubicBezTo>
                  <a:lnTo>
                    <a:pt x="675"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9"/>
            <p:cNvSpPr/>
            <p:nvPr/>
          </p:nvSpPr>
          <p:spPr>
            <a:xfrm>
              <a:off x="735919" y="2644499"/>
              <a:ext cx="326145" cy="54803"/>
            </a:xfrm>
            <a:custGeom>
              <a:avLst/>
              <a:gdLst/>
              <a:ahLst/>
              <a:cxnLst/>
              <a:rect l="l" t="t" r="r" b="b"/>
              <a:pathLst>
                <a:path w="18074" h="3037" extrusionOk="0">
                  <a:moveTo>
                    <a:pt x="4073" y="0"/>
                  </a:moveTo>
                  <a:cubicBezTo>
                    <a:pt x="3591" y="0"/>
                    <a:pt x="3060" y="97"/>
                    <a:pt x="2892" y="265"/>
                  </a:cubicBezTo>
                  <a:lnTo>
                    <a:pt x="145" y="2747"/>
                  </a:lnTo>
                  <a:cubicBezTo>
                    <a:pt x="0" y="2892"/>
                    <a:pt x="265" y="3013"/>
                    <a:pt x="771" y="3013"/>
                  </a:cubicBezTo>
                  <a:lnTo>
                    <a:pt x="14507" y="3037"/>
                  </a:lnTo>
                  <a:cubicBezTo>
                    <a:pt x="15013" y="3037"/>
                    <a:pt x="15519" y="2916"/>
                    <a:pt x="15664" y="2772"/>
                  </a:cubicBezTo>
                  <a:lnTo>
                    <a:pt x="17929" y="265"/>
                  </a:lnTo>
                  <a:cubicBezTo>
                    <a:pt x="18073" y="121"/>
                    <a:pt x="17784" y="0"/>
                    <a:pt x="1730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9"/>
            <p:cNvSpPr/>
            <p:nvPr/>
          </p:nvSpPr>
          <p:spPr>
            <a:xfrm>
              <a:off x="1045517" y="2644499"/>
              <a:ext cx="227439" cy="54803"/>
            </a:xfrm>
            <a:custGeom>
              <a:avLst/>
              <a:gdLst/>
              <a:ahLst/>
              <a:cxnLst/>
              <a:rect l="l" t="t" r="r" b="b"/>
              <a:pathLst>
                <a:path w="12604" h="3037" extrusionOk="0">
                  <a:moveTo>
                    <a:pt x="3495" y="0"/>
                  </a:moveTo>
                  <a:cubicBezTo>
                    <a:pt x="3013" y="0"/>
                    <a:pt x="2507" y="121"/>
                    <a:pt x="2362" y="265"/>
                  </a:cubicBezTo>
                  <a:lnTo>
                    <a:pt x="145" y="2772"/>
                  </a:lnTo>
                  <a:cubicBezTo>
                    <a:pt x="1" y="2916"/>
                    <a:pt x="314" y="3037"/>
                    <a:pt x="820" y="3037"/>
                  </a:cubicBezTo>
                  <a:lnTo>
                    <a:pt x="9447" y="3037"/>
                  </a:lnTo>
                  <a:cubicBezTo>
                    <a:pt x="9953" y="3037"/>
                    <a:pt x="10459" y="2916"/>
                    <a:pt x="10579" y="2772"/>
                  </a:cubicBezTo>
                  <a:lnTo>
                    <a:pt x="12483" y="265"/>
                  </a:lnTo>
                  <a:cubicBezTo>
                    <a:pt x="12604" y="121"/>
                    <a:pt x="12290" y="0"/>
                    <a:pt x="11808"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9"/>
            <p:cNvSpPr/>
            <p:nvPr/>
          </p:nvSpPr>
          <p:spPr>
            <a:xfrm>
              <a:off x="1265991" y="2644499"/>
              <a:ext cx="219608" cy="55236"/>
            </a:xfrm>
            <a:custGeom>
              <a:avLst/>
              <a:gdLst/>
              <a:ahLst/>
              <a:cxnLst/>
              <a:rect l="l" t="t" r="r" b="b"/>
              <a:pathLst>
                <a:path w="12170" h="3061" extrusionOk="0">
                  <a:moveTo>
                    <a:pt x="3061" y="0"/>
                  </a:moveTo>
                  <a:cubicBezTo>
                    <a:pt x="2554" y="0"/>
                    <a:pt x="2073" y="121"/>
                    <a:pt x="1976" y="265"/>
                  </a:cubicBezTo>
                  <a:lnTo>
                    <a:pt x="97" y="2772"/>
                  </a:lnTo>
                  <a:cubicBezTo>
                    <a:pt x="0" y="2916"/>
                    <a:pt x="313" y="3037"/>
                    <a:pt x="819" y="3037"/>
                  </a:cubicBezTo>
                  <a:lnTo>
                    <a:pt x="9446" y="3061"/>
                  </a:lnTo>
                  <a:cubicBezTo>
                    <a:pt x="9952" y="3061"/>
                    <a:pt x="10434" y="2940"/>
                    <a:pt x="10531" y="2796"/>
                  </a:cubicBezTo>
                  <a:lnTo>
                    <a:pt x="12073" y="290"/>
                  </a:lnTo>
                  <a:cubicBezTo>
                    <a:pt x="12169" y="145"/>
                    <a:pt x="11856" y="24"/>
                    <a:pt x="11350" y="24"/>
                  </a:cubicBezTo>
                  <a:lnTo>
                    <a:pt x="3061"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9"/>
            <p:cNvSpPr/>
            <p:nvPr/>
          </p:nvSpPr>
          <p:spPr>
            <a:xfrm>
              <a:off x="1486014" y="2644932"/>
              <a:ext cx="212227" cy="54803"/>
            </a:xfrm>
            <a:custGeom>
              <a:avLst/>
              <a:gdLst/>
              <a:ahLst/>
              <a:cxnLst/>
              <a:rect l="l" t="t" r="r" b="b"/>
              <a:pathLst>
                <a:path w="11761" h="3037" extrusionOk="0">
                  <a:moveTo>
                    <a:pt x="2627" y="0"/>
                  </a:moveTo>
                  <a:cubicBezTo>
                    <a:pt x="2145" y="0"/>
                    <a:pt x="1687" y="121"/>
                    <a:pt x="1591" y="266"/>
                  </a:cubicBezTo>
                  <a:lnTo>
                    <a:pt x="97" y="2772"/>
                  </a:lnTo>
                  <a:cubicBezTo>
                    <a:pt x="1" y="2916"/>
                    <a:pt x="338" y="3037"/>
                    <a:pt x="844" y="3037"/>
                  </a:cubicBezTo>
                  <a:lnTo>
                    <a:pt x="9471" y="3037"/>
                  </a:lnTo>
                  <a:cubicBezTo>
                    <a:pt x="9977" y="3037"/>
                    <a:pt x="10435" y="2916"/>
                    <a:pt x="10507" y="2772"/>
                  </a:cubicBezTo>
                  <a:lnTo>
                    <a:pt x="11712" y="266"/>
                  </a:lnTo>
                  <a:cubicBezTo>
                    <a:pt x="11760" y="121"/>
                    <a:pt x="11423" y="0"/>
                    <a:pt x="10941"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9"/>
            <p:cNvSpPr/>
            <p:nvPr/>
          </p:nvSpPr>
          <p:spPr>
            <a:xfrm>
              <a:off x="1710836" y="2644932"/>
              <a:ext cx="1193208" cy="55669"/>
            </a:xfrm>
            <a:custGeom>
              <a:avLst/>
              <a:gdLst/>
              <a:ahLst/>
              <a:cxnLst/>
              <a:rect l="l" t="t" r="r" b="b"/>
              <a:pathLst>
                <a:path w="66124" h="3085" extrusionOk="0">
                  <a:moveTo>
                    <a:pt x="2193" y="0"/>
                  </a:moveTo>
                  <a:cubicBezTo>
                    <a:pt x="1711" y="0"/>
                    <a:pt x="1253" y="121"/>
                    <a:pt x="1181" y="266"/>
                  </a:cubicBezTo>
                  <a:lnTo>
                    <a:pt x="72" y="2772"/>
                  </a:lnTo>
                  <a:cubicBezTo>
                    <a:pt x="0" y="2916"/>
                    <a:pt x="362" y="3037"/>
                    <a:pt x="868" y="3037"/>
                  </a:cubicBezTo>
                  <a:lnTo>
                    <a:pt x="65256" y="3085"/>
                  </a:lnTo>
                  <a:cubicBezTo>
                    <a:pt x="65763" y="3085"/>
                    <a:pt x="66124" y="2964"/>
                    <a:pt x="66076" y="2820"/>
                  </a:cubicBezTo>
                  <a:lnTo>
                    <a:pt x="65232" y="314"/>
                  </a:lnTo>
                  <a:cubicBezTo>
                    <a:pt x="65160" y="169"/>
                    <a:pt x="64726" y="49"/>
                    <a:pt x="64244" y="49"/>
                  </a:cubicBezTo>
                  <a:lnTo>
                    <a:pt x="2193"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9"/>
            <p:cNvSpPr/>
            <p:nvPr/>
          </p:nvSpPr>
          <p:spPr>
            <a:xfrm>
              <a:off x="2917957" y="2645798"/>
              <a:ext cx="206561" cy="55254"/>
            </a:xfrm>
            <a:custGeom>
              <a:avLst/>
              <a:gdLst/>
              <a:ahLst/>
              <a:cxnLst/>
              <a:rect l="l" t="t" r="r" b="b"/>
              <a:pathLst>
                <a:path w="11447" h="3062" extrusionOk="0">
                  <a:moveTo>
                    <a:pt x="844" y="1"/>
                  </a:moveTo>
                  <a:cubicBezTo>
                    <a:pt x="338" y="1"/>
                    <a:pt x="0" y="121"/>
                    <a:pt x="48" y="266"/>
                  </a:cubicBezTo>
                  <a:lnTo>
                    <a:pt x="940" y="2772"/>
                  </a:lnTo>
                  <a:cubicBezTo>
                    <a:pt x="1012" y="2916"/>
                    <a:pt x="1470" y="3037"/>
                    <a:pt x="1976" y="3037"/>
                  </a:cubicBezTo>
                  <a:lnTo>
                    <a:pt x="10579" y="3061"/>
                  </a:lnTo>
                  <a:cubicBezTo>
                    <a:pt x="11085" y="3061"/>
                    <a:pt x="11447" y="2941"/>
                    <a:pt x="11374" y="2796"/>
                  </a:cubicBezTo>
                  <a:lnTo>
                    <a:pt x="10145" y="290"/>
                  </a:lnTo>
                  <a:cubicBezTo>
                    <a:pt x="10097" y="145"/>
                    <a:pt x="9639" y="25"/>
                    <a:pt x="9133" y="25"/>
                  </a:cubicBezTo>
                  <a:lnTo>
                    <a:pt x="84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9"/>
            <p:cNvSpPr/>
            <p:nvPr/>
          </p:nvSpPr>
          <p:spPr>
            <a:xfrm>
              <a:off x="3130581" y="2646231"/>
              <a:ext cx="213960" cy="54821"/>
            </a:xfrm>
            <a:custGeom>
              <a:avLst/>
              <a:gdLst/>
              <a:ahLst/>
              <a:cxnLst/>
              <a:rect l="l" t="t" r="r" b="b"/>
              <a:pathLst>
                <a:path w="11857" h="3038" extrusionOk="0">
                  <a:moveTo>
                    <a:pt x="820" y="1"/>
                  </a:moveTo>
                  <a:cubicBezTo>
                    <a:pt x="338" y="1"/>
                    <a:pt x="1" y="121"/>
                    <a:pt x="73" y="266"/>
                  </a:cubicBezTo>
                  <a:lnTo>
                    <a:pt x="1350" y="2772"/>
                  </a:lnTo>
                  <a:cubicBezTo>
                    <a:pt x="1423" y="2917"/>
                    <a:pt x="1905" y="3037"/>
                    <a:pt x="2411" y="3037"/>
                  </a:cubicBezTo>
                  <a:lnTo>
                    <a:pt x="11038" y="3037"/>
                  </a:lnTo>
                  <a:cubicBezTo>
                    <a:pt x="11544" y="3037"/>
                    <a:pt x="11857" y="2917"/>
                    <a:pt x="11785" y="2772"/>
                  </a:cubicBezTo>
                  <a:lnTo>
                    <a:pt x="10194" y="266"/>
                  </a:lnTo>
                  <a:cubicBezTo>
                    <a:pt x="10098" y="121"/>
                    <a:pt x="9616" y="1"/>
                    <a:pt x="913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9"/>
            <p:cNvSpPr/>
            <p:nvPr/>
          </p:nvSpPr>
          <p:spPr>
            <a:xfrm>
              <a:off x="3343223" y="2646231"/>
              <a:ext cx="221791" cy="55254"/>
            </a:xfrm>
            <a:custGeom>
              <a:avLst/>
              <a:gdLst/>
              <a:ahLst/>
              <a:cxnLst/>
              <a:rect l="l" t="t" r="r" b="b"/>
              <a:pathLst>
                <a:path w="12291" h="3062" extrusionOk="0">
                  <a:moveTo>
                    <a:pt x="820" y="1"/>
                  </a:moveTo>
                  <a:cubicBezTo>
                    <a:pt x="338" y="1"/>
                    <a:pt x="1" y="121"/>
                    <a:pt x="97" y="266"/>
                  </a:cubicBezTo>
                  <a:lnTo>
                    <a:pt x="1736" y="2772"/>
                  </a:lnTo>
                  <a:cubicBezTo>
                    <a:pt x="1832" y="2917"/>
                    <a:pt x="2338" y="3037"/>
                    <a:pt x="2844" y="3037"/>
                  </a:cubicBezTo>
                  <a:lnTo>
                    <a:pt x="11471" y="3061"/>
                  </a:lnTo>
                  <a:cubicBezTo>
                    <a:pt x="11977" y="3061"/>
                    <a:pt x="12290" y="2941"/>
                    <a:pt x="12170" y="2772"/>
                  </a:cubicBezTo>
                  <a:lnTo>
                    <a:pt x="10218" y="290"/>
                  </a:lnTo>
                  <a:cubicBezTo>
                    <a:pt x="10098" y="121"/>
                    <a:pt x="9616" y="1"/>
                    <a:pt x="913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9"/>
            <p:cNvSpPr/>
            <p:nvPr/>
          </p:nvSpPr>
          <p:spPr>
            <a:xfrm>
              <a:off x="3556298" y="2646664"/>
              <a:ext cx="228738" cy="54821"/>
            </a:xfrm>
            <a:custGeom>
              <a:avLst/>
              <a:gdLst/>
              <a:ahLst/>
              <a:cxnLst/>
              <a:rect l="l" t="t" r="r" b="b"/>
              <a:pathLst>
                <a:path w="12676" h="3038" extrusionOk="0">
                  <a:moveTo>
                    <a:pt x="796" y="1"/>
                  </a:moveTo>
                  <a:cubicBezTo>
                    <a:pt x="290" y="1"/>
                    <a:pt x="0" y="97"/>
                    <a:pt x="121" y="266"/>
                  </a:cubicBezTo>
                  <a:lnTo>
                    <a:pt x="2121" y="2772"/>
                  </a:lnTo>
                  <a:cubicBezTo>
                    <a:pt x="2242" y="2917"/>
                    <a:pt x="2748" y="3037"/>
                    <a:pt x="3254" y="3037"/>
                  </a:cubicBezTo>
                  <a:lnTo>
                    <a:pt x="11881" y="3037"/>
                  </a:lnTo>
                  <a:cubicBezTo>
                    <a:pt x="12387" y="3037"/>
                    <a:pt x="12676" y="2917"/>
                    <a:pt x="12531" y="2772"/>
                  </a:cubicBezTo>
                  <a:lnTo>
                    <a:pt x="10218" y="266"/>
                  </a:lnTo>
                  <a:cubicBezTo>
                    <a:pt x="10097" y="121"/>
                    <a:pt x="9591" y="1"/>
                    <a:pt x="908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9"/>
            <p:cNvSpPr/>
            <p:nvPr/>
          </p:nvSpPr>
          <p:spPr>
            <a:xfrm>
              <a:off x="3769807" y="2646664"/>
              <a:ext cx="236137" cy="54821"/>
            </a:xfrm>
            <a:custGeom>
              <a:avLst/>
              <a:gdLst/>
              <a:ahLst/>
              <a:cxnLst/>
              <a:rect l="l" t="t" r="r" b="b"/>
              <a:pathLst>
                <a:path w="13086" h="3038" extrusionOk="0">
                  <a:moveTo>
                    <a:pt x="772" y="1"/>
                  </a:moveTo>
                  <a:cubicBezTo>
                    <a:pt x="266" y="1"/>
                    <a:pt x="0" y="121"/>
                    <a:pt x="121" y="266"/>
                  </a:cubicBezTo>
                  <a:lnTo>
                    <a:pt x="2507" y="2772"/>
                  </a:lnTo>
                  <a:cubicBezTo>
                    <a:pt x="2627" y="2917"/>
                    <a:pt x="3157" y="3037"/>
                    <a:pt x="3663" y="3037"/>
                  </a:cubicBezTo>
                  <a:lnTo>
                    <a:pt x="12290" y="3037"/>
                  </a:lnTo>
                  <a:cubicBezTo>
                    <a:pt x="12796" y="3037"/>
                    <a:pt x="13085" y="2917"/>
                    <a:pt x="12917" y="2772"/>
                  </a:cubicBezTo>
                  <a:lnTo>
                    <a:pt x="10242" y="266"/>
                  </a:lnTo>
                  <a:cubicBezTo>
                    <a:pt x="10073" y="121"/>
                    <a:pt x="9567" y="1"/>
                    <a:pt x="9061"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9"/>
            <p:cNvSpPr/>
            <p:nvPr/>
          </p:nvSpPr>
          <p:spPr>
            <a:xfrm>
              <a:off x="875497" y="2517083"/>
              <a:ext cx="411805" cy="54821"/>
            </a:xfrm>
            <a:custGeom>
              <a:avLst/>
              <a:gdLst/>
              <a:ahLst/>
              <a:cxnLst/>
              <a:rect l="l" t="t" r="r" b="b"/>
              <a:pathLst>
                <a:path w="22821" h="3038" extrusionOk="0">
                  <a:moveTo>
                    <a:pt x="4001" y="1"/>
                  </a:moveTo>
                  <a:cubicBezTo>
                    <a:pt x="3567" y="1"/>
                    <a:pt x="3061" y="121"/>
                    <a:pt x="2916" y="266"/>
                  </a:cubicBezTo>
                  <a:lnTo>
                    <a:pt x="169" y="2748"/>
                  </a:lnTo>
                  <a:cubicBezTo>
                    <a:pt x="0" y="2917"/>
                    <a:pt x="241" y="3037"/>
                    <a:pt x="723" y="3037"/>
                  </a:cubicBezTo>
                  <a:lnTo>
                    <a:pt x="19568" y="3037"/>
                  </a:lnTo>
                  <a:cubicBezTo>
                    <a:pt x="20026" y="3037"/>
                    <a:pt x="20508" y="2917"/>
                    <a:pt x="20628" y="2772"/>
                  </a:cubicBezTo>
                  <a:lnTo>
                    <a:pt x="22700" y="266"/>
                  </a:lnTo>
                  <a:cubicBezTo>
                    <a:pt x="22821" y="121"/>
                    <a:pt x="22556" y="1"/>
                    <a:pt x="2212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9"/>
            <p:cNvSpPr/>
            <p:nvPr/>
          </p:nvSpPr>
          <p:spPr>
            <a:xfrm>
              <a:off x="1275988" y="2517083"/>
              <a:ext cx="206994" cy="55254"/>
            </a:xfrm>
            <a:custGeom>
              <a:avLst/>
              <a:gdLst/>
              <a:ahLst/>
              <a:cxnLst/>
              <a:rect l="l" t="t" r="r" b="b"/>
              <a:pathLst>
                <a:path w="11471" h="3062" extrusionOk="0">
                  <a:moveTo>
                    <a:pt x="3157" y="1"/>
                  </a:moveTo>
                  <a:cubicBezTo>
                    <a:pt x="2723" y="1"/>
                    <a:pt x="2266" y="121"/>
                    <a:pt x="2145" y="266"/>
                  </a:cubicBezTo>
                  <a:lnTo>
                    <a:pt x="121" y="2772"/>
                  </a:lnTo>
                  <a:cubicBezTo>
                    <a:pt x="0" y="2917"/>
                    <a:pt x="290" y="3037"/>
                    <a:pt x="747" y="3037"/>
                  </a:cubicBezTo>
                  <a:lnTo>
                    <a:pt x="8651" y="3061"/>
                  </a:lnTo>
                  <a:cubicBezTo>
                    <a:pt x="9109" y="3061"/>
                    <a:pt x="9567" y="2941"/>
                    <a:pt x="9664" y="2772"/>
                  </a:cubicBezTo>
                  <a:lnTo>
                    <a:pt x="11374" y="290"/>
                  </a:lnTo>
                  <a:cubicBezTo>
                    <a:pt x="11471" y="145"/>
                    <a:pt x="11206" y="25"/>
                    <a:pt x="10748" y="25"/>
                  </a:cubicBezTo>
                  <a:lnTo>
                    <a:pt x="3157"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9"/>
            <p:cNvSpPr/>
            <p:nvPr/>
          </p:nvSpPr>
          <p:spPr>
            <a:xfrm>
              <a:off x="1477749" y="2517516"/>
              <a:ext cx="199614" cy="54821"/>
            </a:xfrm>
            <a:custGeom>
              <a:avLst/>
              <a:gdLst/>
              <a:ahLst/>
              <a:cxnLst/>
              <a:rect l="l" t="t" r="r" b="b"/>
              <a:pathLst>
                <a:path w="11062" h="3038" extrusionOk="0">
                  <a:moveTo>
                    <a:pt x="2724" y="1"/>
                  </a:moveTo>
                  <a:cubicBezTo>
                    <a:pt x="2290" y="1"/>
                    <a:pt x="1856" y="121"/>
                    <a:pt x="1760" y="266"/>
                  </a:cubicBezTo>
                  <a:lnTo>
                    <a:pt x="97" y="2772"/>
                  </a:lnTo>
                  <a:cubicBezTo>
                    <a:pt x="1" y="2917"/>
                    <a:pt x="290" y="3037"/>
                    <a:pt x="772" y="3037"/>
                  </a:cubicBezTo>
                  <a:lnTo>
                    <a:pt x="8652" y="3037"/>
                  </a:lnTo>
                  <a:cubicBezTo>
                    <a:pt x="9134" y="3037"/>
                    <a:pt x="9567" y="2917"/>
                    <a:pt x="9640" y="2772"/>
                  </a:cubicBezTo>
                  <a:lnTo>
                    <a:pt x="10989" y="266"/>
                  </a:lnTo>
                  <a:cubicBezTo>
                    <a:pt x="11062" y="121"/>
                    <a:pt x="10772" y="1"/>
                    <a:pt x="1031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9"/>
            <p:cNvSpPr/>
            <p:nvPr/>
          </p:nvSpPr>
          <p:spPr>
            <a:xfrm>
              <a:off x="1680394" y="2517516"/>
              <a:ext cx="191782" cy="54821"/>
            </a:xfrm>
            <a:custGeom>
              <a:avLst/>
              <a:gdLst/>
              <a:ahLst/>
              <a:cxnLst/>
              <a:rect l="l" t="t" r="r" b="b"/>
              <a:pathLst>
                <a:path w="10628" h="3038" extrusionOk="0">
                  <a:moveTo>
                    <a:pt x="2289" y="1"/>
                  </a:moveTo>
                  <a:cubicBezTo>
                    <a:pt x="1856" y="1"/>
                    <a:pt x="1422" y="121"/>
                    <a:pt x="1350" y="266"/>
                  </a:cubicBezTo>
                  <a:lnTo>
                    <a:pt x="72" y="2772"/>
                  </a:lnTo>
                  <a:cubicBezTo>
                    <a:pt x="0" y="2917"/>
                    <a:pt x="313" y="3037"/>
                    <a:pt x="771" y="3037"/>
                  </a:cubicBezTo>
                  <a:lnTo>
                    <a:pt x="8651" y="3037"/>
                  </a:lnTo>
                  <a:cubicBezTo>
                    <a:pt x="9133" y="3037"/>
                    <a:pt x="9543" y="2917"/>
                    <a:pt x="9615" y="2772"/>
                  </a:cubicBezTo>
                  <a:lnTo>
                    <a:pt x="10579" y="266"/>
                  </a:lnTo>
                  <a:cubicBezTo>
                    <a:pt x="10627" y="121"/>
                    <a:pt x="10314" y="1"/>
                    <a:pt x="9880"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9"/>
            <p:cNvSpPr/>
            <p:nvPr/>
          </p:nvSpPr>
          <p:spPr>
            <a:xfrm>
              <a:off x="1881722" y="2517516"/>
              <a:ext cx="184817" cy="55254"/>
            </a:xfrm>
            <a:custGeom>
              <a:avLst/>
              <a:gdLst/>
              <a:ahLst/>
              <a:cxnLst/>
              <a:rect l="l" t="t" r="r" b="b"/>
              <a:pathLst>
                <a:path w="10242" h="3062" extrusionOk="0">
                  <a:moveTo>
                    <a:pt x="1880" y="1"/>
                  </a:moveTo>
                  <a:cubicBezTo>
                    <a:pt x="1446" y="1"/>
                    <a:pt x="1037" y="121"/>
                    <a:pt x="964" y="266"/>
                  </a:cubicBezTo>
                  <a:lnTo>
                    <a:pt x="49" y="2772"/>
                  </a:lnTo>
                  <a:cubicBezTo>
                    <a:pt x="0" y="2917"/>
                    <a:pt x="338" y="3037"/>
                    <a:pt x="796" y="3037"/>
                  </a:cubicBezTo>
                  <a:lnTo>
                    <a:pt x="8700" y="3061"/>
                  </a:lnTo>
                  <a:cubicBezTo>
                    <a:pt x="9158" y="3061"/>
                    <a:pt x="9567" y="2941"/>
                    <a:pt x="9591" y="2796"/>
                  </a:cubicBezTo>
                  <a:lnTo>
                    <a:pt x="10218" y="290"/>
                  </a:lnTo>
                  <a:cubicBezTo>
                    <a:pt x="10242" y="145"/>
                    <a:pt x="9905" y="25"/>
                    <a:pt x="9471" y="25"/>
                  </a:cubicBezTo>
                  <a:lnTo>
                    <a:pt x="1880"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9"/>
            <p:cNvSpPr/>
            <p:nvPr/>
          </p:nvSpPr>
          <p:spPr>
            <a:xfrm>
              <a:off x="2083484" y="2517949"/>
              <a:ext cx="177436" cy="54821"/>
            </a:xfrm>
            <a:custGeom>
              <a:avLst/>
              <a:gdLst/>
              <a:ahLst/>
              <a:cxnLst/>
              <a:rect l="l" t="t" r="r" b="b"/>
              <a:pathLst>
                <a:path w="9833" h="3038" extrusionOk="0">
                  <a:moveTo>
                    <a:pt x="1447" y="1"/>
                  </a:moveTo>
                  <a:cubicBezTo>
                    <a:pt x="989" y="1"/>
                    <a:pt x="603" y="121"/>
                    <a:pt x="579" y="266"/>
                  </a:cubicBezTo>
                  <a:lnTo>
                    <a:pt x="25" y="2772"/>
                  </a:lnTo>
                  <a:cubicBezTo>
                    <a:pt x="1" y="2917"/>
                    <a:pt x="338" y="3037"/>
                    <a:pt x="796" y="3037"/>
                  </a:cubicBezTo>
                  <a:lnTo>
                    <a:pt x="8700" y="3037"/>
                  </a:lnTo>
                  <a:cubicBezTo>
                    <a:pt x="9158" y="3037"/>
                    <a:pt x="9543" y="2917"/>
                    <a:pt x="9568" y="2772"/>
                  </a:cubicBezTo>
                  <a:lnTo>
                    <a:pt x="9808" y="266"/>
                  </a:lnTo>
                  <a:cubicBezTo>
                    <a:pt x="9833" y="121"/>
                    <a:pt x="9471" y="1"/>
                    <a:pt x="9037"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9"/>
            <p:cNvSpPr/>
            <p:nvPr/>
          </p:nvSpPr>
          <p:spPr>
            <a:xfrm>
              <a:off x="2284812" y="2517949"/>
              <a:ext cx="172655" cy="54821"/>
            </a:xfrm>
            <a:custGeom>
              <a:avLst/>
              <a:gdLst/>
              <a:ahLst/>
              <a:cxnLst/>
              <a:rect l="l" t="t" r="r" b="b"/>
              <a:pathLst>
                <a:path w="9568" h="3038" extrusionOk="0">
                  <a:moveTo>
                    <a:pt x="1037" y="1"/>
                  </a:moveTo>
                  <a:cubicBezTo>
                    <a:pt x="579" y="1"/>
                    <a:pt x="218" y="121"/>
                    <a:pt x="194" y="266"/>
                  </a:cubicBezTo>
                  <a:lnTo>
                    <a:pt x="25" y="2772"/>
                  </a:lnTo>
                  <a:cubicBezTo>
                    <a:pt x="1" y="2917"/>
                    <a:pt x="362" y="3037"/>
                    <a:pt x="844" y="3037"/>
                  </a:cubicBezTo>
                  <a:lnTo>
                    <a:pt x="8724" y="3037"/>
                  </a:lnTo>
                  <a:cubicBezTo>
                    <a:pt x="9206" y="3037"/>
                    <a:pt x="9568" y="2917"/>
                    <a:pt x="9568" y="2772"/>
                  </a:cubicBezTo>
                  <a:lnTo>
                    <a:pt x="9447" y="266"/>
                  </a:lnTo>
                  <a:cubicBezTo>
                    <a:pt x="9423" y="121"/>
                    <a:pt x="9062" y="1"/>
                    <a:pt x="862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9"/>
            <p:cNvSpPr/>
            <p:nvPr/>
          </p:nvSpPr>
          <p:spPr>
            <a:xfrm>
              <a:off x="2483108" y="2517949"/>
              <a:ext cx="176137" cy="55254"/>
            </a:xfrm>
            <a:custGeom>
              <a:avLst/>
              <a:gdLst/>
              <a:ahLst/>
              <a:cxnLst/>
              <a:rect l="l" t="t" r="r" b="b"/>
              <a:pathLst>
                <a:path w="9761" h="3062" extrusionOk="0">
                  <a:moveTo>
                    <a:pt x="796" y="1"/>
                  </a:moveTo>
                  <a:cubicBezTo>
                    <a:pt x="338" y="1"/>
                    <a:pt x="0" y="121"/>
                    <a:pt x="0" y="266"/>
                  </a:cubicBezTo>
                  <a:lnTo>
                    <a:pt x="169" y="2772"/>
                  </a:lnTo>
                  <a:cubicBezTo>
                    <a:pt x="193" y="2917"/>
                    <a:pt x="579" y="3037"/>
                    <a:pt x="1037" y="3037"/>
                  </a:cubicBezTo>
                  <a:lnTo>
                    <a:pt x="8941" y="3061"/>
                  </a:lnTo>
                  <a:cubicBezTo>
                    <a:pt x="9399" y="3061"/>
                    <a:pt x="9760" y="2941"/>
                    <a:pt x="9712" y="2796"/>
                  </a:cubicBezTo>
                  <a:lnTo>
                    <a:pt x="9230" y="290"/>
                  </a:lnTo>
                  <a:cubicBezTo>
                    <a:pt x="9206" y="146"/>
                    <a:pt x="8820" y="25"/>
                    <a:pt x="8362" y="25"/>
                  </a:cubicBezTo>
                  <a:lnTo>
                    <a:pt x="796"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9"/>
            <p:cNvSpPr/>
            <p:nvPr/>
          </p:nvSpPr>
          <p:spPr>
            <a:xfrm>
              <a:off x="2677056" y="2518400"/>
              <a:ext cx="183518" cy="54803"/>
            </a:xfrm>
            <a:custGeom>
              <a:avLst/>
              <a:gdLst/>
              <a:ahLst/>
              <a:cxnLst/>
              <a:rect l="l" t="t" r="r" b="b"/>
              <a:pathLst>
                <a:path w="10170" h="3037" extrusionOk="0">
                  <a:moveTo>
                    <a:pt x="795" y="0"/>
                  </a:moveTo>
                  <a:cubicBezTo>
                    <a:pt x="337" y="0"/>
                    <a:pt x="0" y="121"/>
                    <a:pt x="24" y="265"/>
                  </a:cubicBezTo>
                  <a:lnTo>
                    <a:pt x="578" y="2771"/>
                  </a:lnTo>
                  <a:cubicBezTo>
                    <a:pt x="602" y="2916"/>
                    <a:pt x="1012" y="3036"/>
                    <a:pt x="1470" y="3036"/>
                  </a:cubicBezTo>
                  <a:lnTo>
                    <a:pt x="9374" y="3036"/>
                  </a:lnTo>
                  <a:cubicBezTo>
                    <a:pt x="9832" y="3036"/>
                    <a:pt x="10169" y="2916"/>
                    <a:pt x="10121" y="2771"/>
                  </a:cubicBezTo>
                  <a:lnTo>
                    <a:pt x="9278" y="265"/>
                  </a:lnTo>
                  <a:cubicBezTo>
                    <a:pt x="9205" y="121"/>
                    <a:pt x="8820" y="0"/>
                    <a:pt x="836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9"/>
            <p:cNvSpPr/>
            <p:nvPr/>
          </p:nvSpPr>
          <p:spPr>
            <a:xfrm>
              <a:off x="2871419" y="2518400"/>
              <a:ext cx="190916" cy="54803"/>
            </a:xfrm>
            <a:custGeom>
              <a:avLst/>
              <a:gdLst/>
              <a:ahLst/>
              <a:cxnLst/>
              <a:rect l="l" t="t" r="r" b="b"/>
              <a:pathLst>
                <a:path w="10580" h="3037" extrusionOk="0">
                  <a:moveTo>
                    <a:pt x="748" y="0"/>
                  </a:moveTo>
                  <a:cubicBezTo>
                    <a:pt x="314" y="0"/>
                    <a:pt x="1" y="121"/>
                    <a:pt x="49" y="265"/>
                  </a:cubicBezTo>
                  <a:lnTo>
                    <a:pt x="965" y="2771"/>
                  </a:lnTo>
                  <a:cubicBezTo>
                    <a:pt x="1013" y="2916"/>
                    <a:pt x="1422" y="3036"/>
                    <a:pt x="1880" y="3036"/>
                  </a:cubicBezTo>
                  <a:lnTo>
                    <a:pt x="9784" y="3036"/>
                  </a:lnTo>
                  <a:cubicBezTo>
                    <a:pt x="10242" y="3036"/>
                    <a:pt x="10580" y="2940"/>
                    <a:pt x="10507" y="2771"/>
                  </a:cubicBezTo>
                  <a:lnTo>
                    <a:pt x="9278" y="265"/>
                  </a:lnTo>
                  <a:cubicBezTo>
                    <a:pt x="9206" y="121"/>
                    <a:pt x="8796" y="0"/>
                    <a:pt x="8338"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9"/>
            <p:cNvSpPr/>
            <p:nvPr/>
          </p:nvSpPr>
          <p:spPr>
            <a:xfrm>
              <a:off x="3065474" y="2518779"/>
              <a:ext cx="198188" cy="54857"/>
            </a:xfrm>
            <a:custGeom>
              <a:avLst/>
              <a:gdLst/>
              <a:ahLst/>
              <a:cxnLst/>
              <a:rect l="l" t="t" r="r" b="b"/>
              <a:pathLst>
                <a:path w="10983" h="3040" extrusionOk="0">
                  <a:moveTo>
                    <a:pt x="632" y="0"/>
                  </a:moveTo>
                  <a:cubicBezTo>
                    <a:pt x="257" y="0"/>
                    <a:pt x="0" y="114"/>
                    <a:pt x="67" y="268"/>
                  </a:cubicBezTo>
                  <a:lnTo>
                    <a:pt x="1344" y="2750"/>
                  </a:lnTo>
                  <a:cubicBezTo>
                    <a:pt x="1416" y="2919"/>
                    <a:pt x="1874" y="3039"/>
                    <a:pt x="2332" y="3039"/>
                  </a:cubicBezTo>
                  <a:lnTo>
                    <a:pt x="10212" y="3039"/>
                  </a:lnTo>
                  <a:cubicBezTo>
                    <a:pt x="10694" y="3039"/>
                    <a:pt x="10983" y="2919"/>
                    <a:pt x="10886" y="2774"/>
                  </a:cubicBezTo>
                  <a:lnTo>
                    <a:pt x="9320" y="268"/>
                  </a:lnTo>
                  <a:cubicBezTo>
                    <a:pt x="9224" y="124"/>
                    <a:pt x="8790" y="3"/>
                    <a:pt x="8332" y="3"/>
                  </a:cubicBezTo>
                  <a:lnTo>
                    <a:pt x="741" y="3"/>
                  </a:lnTo>
                  <a:cubicBezTo>
                    <a:pt x="704" y="1"/>
                    <a:pt x="668" y="0"/>
                    <a:pt x="63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9"/>
            <p:cNvSpPr/>
            <p:nvPr/>
          </p:nvSpPr>
          <p:spPr>
            <a:xfrm>
              <a:off x="3259729" y="2518833"/>
              <a:ext cx="205713" cy="54803"/>
            </a:xfrm>
            <a:custGeom>
              <a:avLst/>
              <a:gdLst/>
              <a:ahLst/>
              <a:cxnLst/>
              <a:rect l="l" t="t" r="r" b="b"/>
              <a:pathLst>
                <a:path w="11400" h="3037" extrusionOk="0">
                  <a:moveTo>
                    <a:pt x="724" y="0"/>
                  </a:moveTo>
                  <a:cubicBezTo>
                    <a:pt x="290" y="0"/>
                    <a:pt x="1" y="121"/>
                    <a:pt x="97" y="265"/>
                  </a:cubicBezTo>
                  <a:lnTo>
                    <a:pt x="1736" y="2771"/>
                  </a:lnTo>
                  <a:cubicBezTo>
                    <a:pt x="1832" y="2916"/>
                    <a:pt x="2290" y="3036"/>
                    <a:pt x="2748" y="3036"/>
                  </a:cubicBezTo>
                  <a:lnTo>
                    <a:pt x="10652" y="3036"/>
                  </a:lnTo>
                  <a:cubicBezTo>
                    <a:pt x="11110" y="3036"/>
                    <a:pt x="11399" y="2916"/>
                    <a:pt x="11279" y="2771"/>
                  </a:cubicBezTo>
                  <a:lnTo>
                    <a:pt x="9327" y="265"/>
                  </a:lnTo>
                  <a:cubicBezTo>
                    <a:pt x="9206" y="121"/>
                    <a:pt x="8772" y="0"/>
                    <a:pt x="831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9"/>
            <p:cNvSpPr/>
            <p:nvPr/>
          </p:nvSpPr>
          <p:spPr>
            <a:xfrm>
              <a:off x="3454110" y="2518833"/>
              <a:ext cx="212660" cy="55236"/>
            </a:xfrm>
            <a:custGeom>
              <a:avLst/>
              <a:gdLst/>
              <a:ahLst/>
              <a:cxnLst/>
              <a:rect l="l" t="t" r="r" b="b"/>
              <a:pathLst>
                <a:path w="11785" h="3061" extrusionOk="0">
                  <a:moveTo>
                    <a:pt x="699" y="0"/>
                  </a:moveTo>
                  <a:cubicBezTo>
                    <a:pt x="266" y="0"/>
                    <a:pt x="1" y="121"/>
                    <a:pt x="121" y="265"/>
                  </a:cubicBezTo>
                  <a:lnTo>
                    <a:pt x="2121" y="2771"/>
                  </a:lnTo>
                  <a:cubicBezTo>
                    <a:pt x="2242" y="2916"/>
                    <a:pt x="2699" y="3036"/>
                    <a:pt x="3157" y="3036"/>
                  </a:cubicBezTo>
                  <a:lnTo>
                    <a:pt x="11061" y="3061"/>
                  </a:lnTo>
                  <a:cubicBezTo>
                    <a:pt x="11519" y="3061"/>
                    <a:pt x="11784" y="2940"/>
                    <a:pt x="11664" y="2771"/>
                  </a:cubicBezTo>
                  <a:lnTo>
                    <a:pt x="9350" y="289"/>
                  </a:lnTo>
                  <a:cubicBezTo>
                    <a:pt x="9206" y="121"/>
                    <a:pt x="8724" y="0"/>
                    <a:pt x="829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9"/>
            <p:cNvSpPr/>
            <p:nvPr/>
          </p:nvSpPr>
          <p:spPr>
            <a:xfrm>
              <a:off x="3648923" y="2519267"/>
              <a:ext cx="220474" cy="54803"/>
            </a:xfrm>
            <a:custGeom>
              <a:avLst/>
              <a:gdLst/>
              <a:ahLst/>
              <a:cxnLst/>
              <a:rect l="l" t="t" r="r" b="b"/>
              <a:pathLst>
                <a:path w="12218" h="3037" extrusionOk="0">
                  <a:moveTo>
                    <a:pt x="699" y="0"/>
                  </a:moveTo>
                  <a:cubicBezTo>
                    <a:pt x="241" y="0"/>
                    <a:pt x="0" y="97"/>
                    <a:pt x="145" y="265"/>
                  </a:cubicBezTo>
                  <a:lnTo>
                    <a:pt x="2506" y="2771"/>
                  </a:lnTo>
                  <a:cubicBezTo>
                    <a:pt x="2651" y="2916"/>
                    <a:pt x="3133" y="3037"/>
                    <a:pt x="3615" y="3037"/>
                  </a:cubicBezTo>
                  <a:lnTo>
                    <a:pt x="11495" y="3037"/>
                  </a:lnTo>
                  <a:cubicBezTo>
                    <a:pt x="11953" y="3037"/>
                    <a:pt x="12218" y="2916"/>
                    <a:pt x="12049" y="2771"/>
                  </a:cubicBezTo>
                  <a:lnTo>
                    <a:pt x="9374" y="265"/>
                  </a:lnTo>
                  <a:cubicBezTo>
                    <a:pt x="9206" y="121"/>
                    <a:pt x="8724" y="0"/>
                    <a:pt x="829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9"/>
            <p:cNvSpPr/>
            <p:nvPr/>
          </p:nvSpPr>
          <p:spPr>
            <a:xfrm>
              <a:off x="805483" y="2581017"/>
              <a:ext cx="547052" cy="54803"/>
            </a:xfrm>
            <a:custGeom>
              <a:avLst/>
              <a:gdLst/>
              <a:ahLst/>
              <a:cxnLst/>
              <a:rect l="l" t="t" r="r" b="b"/>
              <a:pathLst>
                <a:path w="30316" h="3037" extrusionOk="0">
                  <a:moveTo>
                    <a:pt x="4049" y="0"/>
                  </a:moveTo>
                  <a:cubicBezTo>
                    <a:pt x="3567" y="0"/>
                    <a:pt x="3061" y="96"/>
                    <a:pt x="2917" y="265"/>
                  </a:cubicBezTo>
                  <a:lnTo>
                    <a:pt x="169" y="2747"/>
                  </a:lnTo>
                  <a:cubicBezTo>
                    <a:pt x="1" y="2892"/>
                    <a:pt x="266" y="3012"/>
                    <a:pt x="748" y="3012"/>
                  </a:cubicBezTo>
                  <a:lnTo>
                    <a:pt x="27255" y="3036"/>
                  </a:lnTo>
                  <a:cubicBezTo>
                    <a:pt x="27761" y="3036"/>
                    <a:pt x="28243" y="2916"/>
                    <a:pt x="28340" y="2771"/>
                  </a:cubicBezTo>
                  <a:lnTo>
                    <a:pt x="30195" y="265"/>
                  </a:lnTo>
                  <a:cubicBezTo>
                    <a:pt x="30316" y="121"/>
                    <a:pt x="30026" y="0"/>
                    <a:pt x="2954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9"/>
            <p:cNvSpPr/>
            <p:nvPr/>
          </p:nvSpPr>
          <p:spPr>
            <a:xfrm>
              <a:off x="1345118" y="2581017"/>
              <a:ext cx="210495" cy="55236"/>
            </a:xfrm>
            <a:custGeom>
              <a:avLst/>
              <a:gdLst/>
              <a:ahLst/>
              <a:cxnLst/>
              <a:rect l="l" t="t" r="r" b="b"/>
              <a:pathLst>
                <a:path w="11665" h="3061" extrusionOk="0">
                  <a:moveTo>
                    <a:pt x="2941" y="0"/>
                  </a:moveTo>
                  <a:cubicBezTo>
                    <a:pt x="2483" y="0"/>
                    <a:pt x="2025" y="121"/>
                    <a:pt x="1905" y="265"/>
                  </a:cubicBezTo>
                  <a:lnTo>
                    <a:pt x="97" y="2771"/>
                  </a:lnTo>
                  <a:cubicBezTo>
                    <a:pt x="1" y="2916"/>
                    <a:pt x="290" y="3036"/>
                    <a:pt x="796" y="3036"/>
                  </a:cubicBezTo>
                  <a:lnTo>
                    <a:pt x="9038" y="3060"/>
                  </a:lnTo>
                  <a:cubicBezTo>
                    <a:pt x="9544" y="3060"/>
                    <a:pt x="10001" y="2940"/>
                    <a:pt x="10098" y="2795"/>
                  </a:cubicBezTo>
                  <a:lnTo>
                    <a:pt x="11592" y="289"/>
                  </a:lnTo>
                  <a:cubicBezTo>
                    <a:pt x="11664" y="145"/>
                    <a:pt x="11375" y="24"/>
                    <a:pt x="10893" y="24"/>
                  </a:cubicBezTo>
                  <a:lnTo>
                    <a:pt x="2941"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9"/>
            <p:cNvSpPr/>
            <p:nvPr/>
          </p:nvSpPr>
          <p:spPr>
            <a:xfrm>
              <a:off x="1556894" y="2581450"/>
              <a:ext cx="203096" cy="54803"/>
            </a:xfrm>
            <a:custGeom>
              <a:avLst/>
              <a:gdLst/>
              <a:ahLst/>
              <a:cxnLst/>
              <a:rect l="l" t="t" r="r" b="b"/>
              <a:pathLst>
                <a:path w="11255" h="3037" extrusionOk="0">
                  <a:moveTo>
                    <a:pt x="2531" y="0"/>
                  </a:moveTo>
                  <a:cubicBezTo>
                    <a:pt x="2049" y="0"/>
                    <a:pt x="1615" y="121"/>
                    <a:pt x="1519" y="265"/>
                  </a:cubicBezTo>
                  <a:lnTo>
                    <a:pt x="73" y="2771"/>
                  </a:lnTo>
                  <a:cubicBezTo>
                    <a:pt x="0" y="2916"/>
                    <a:pt x="314" y="3036"/>
                    <a:pt x="796" y="3036"/>
                  </a:cubicBezTo>
                  <a:lnTo>
                    <a:pt x="9061" y="3036"/>
                  </a:lnTo>
                  <a:cubicBezTo>
                    <a:pt x="9543" y="3036"/>
                    <a:pt x="10001" y="2916"/>
                    <a:pt x="10073" y="2771"/>
                  </a:cubicBezTo>
                  <a:lnTo>
                    <a:pt x="11206" y="265"/>
                  </a:lnTo>
                  <a:cubicBezTo>
                    <a:pt x="11254" y="121"/>
                    <a:pt x="10941" y="0"/>
                    <a:pt x="10459"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9"/>
            <p:cNvSpPr/>
            <p:nvPr/>
          </p:nvSpPr>
          <p:spPr>
            <a:xfrm>
              <a:off x="1767786" y="2581450"/>
              <a:ext cx="195698" cy="54803"/>
            </a:xfrm>
            <a:custGeom>
              <a:avLst/>
              <a:gdLst/>
              <a:ahLst/>
              <a:cxnLst/>
              <a:rect l="l" t="t" r="r" b="b"/>
              <a:pathLst>
                <a:path w="10845" h="3037" extrusionOk="0">
                  <a:moveTo>
                    <a:pt x="2097" y="0"/>
                  </a:moveTo>
                  <a:cubicBezTo>
                    <a:pt x="1639" y="0"/>
                    <a:pt x="1206" y="121"/>
                    <a:pt x="1133" y="265"/>
                  </a:cubicBezTo>
                  <a:lnTo>
                    <a:pt x="49" y="2771"/>
                  </a:lnTo>
                  <a:cubicBezTo>
                    <a:pt x="1" y="2916"/>
                    <a:pt x="338" y="3036"/>
                    <a:pt x="820" y="3036"/>
                  </a:cubicBezTo>
                  <a:lnTo>
                    <a:pt x="9086" y="3036"/>
                  </a:lnTo>
                  <a:cubicBezTo>
                    <a:pt x="9568" y="3036"/>
                    <a:pt x="10001" y="2916"/>
                    <a:pt x="10050" y="2771"/>
                  </a:cubicBezTo>
                  <a:lnTo>
                    <a:pt x="10821" y="289"/>
                  </a:lnTo>
                  <a:cubicBezTo>
                    <a:pt x="10845" y="121"/>
                    <a:pt x="10507" y="0"/>
                    <a:pt x="1005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9"/>
            <p:cNvSpPr/>
            <p:nvPr/>
          </p:nvSpPr>
          <p:spPr>
            <a:xfrm>
              <a:off x="1978696" y="2581883"/>
              <a:ext cx="188300" cy="54803"/>
            </a:xfrm>
            <a:custGeom>
              <a:avLst/>
              <a:gdLst/>
              <a:ahLst/>
              <a:cxnLst/>
              <a:rect l="l" t="t" r="r" b="b"/>
              <a:pathLst>
                <a:path w="10435" h="3037" extrusionOk="0">
                  <a:moveTo>
                    <a:pt x="1663" y="0"/>
                  </a:moveTo>
                  <a:cubicBezTo>
                    <a:pt x="1205" y="0"/>
                    <a:pt x="795" y="97"/>
                    <a:pt x="747" y="265"/>
                  </a:cubicBezTo>
                  <a:lnTo>
                    <a:pt x="24" y="2747"/>
                  </a:lnTo>
                  <a:cubicBezTo>
                    <a:pt x="0" y="2916"/>
                    <a:pt x="362" y="3012"/>
                    <a:pt x="844" y="3037"/>
                  </a:cubicBezTo>
                  <a:lnTo>
                    <a:pt x="9109" y="3037"/>
                  </a:lnTo>
                  <a:cubicBezTo>
                    <a:pt x="9591" y="3037"/>
                    <a:pt x="10001" y="2916"/>
                    <a:pt x="10025" y="2772"/>
                  </a:cubicBezTo>
                  <a:lnTo>
                    <a:pt x="10410" y="265"/>
                  </a:lnTo>
                  <a:cubicBezTo>
                    <a:pt x="10434" y="121"/>
                    <a:pt x="10097" y="0"/>
                    <a:pt x="961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9"/>
            <p:cNvSpPr/>
            <p:nvPr/>
          </p:nvSpPr>
          <p:spPr>
            <a:xfrm>
              <a:off x="2189588" y="2581883"/>
              <a:ext cx="180919" cy="54803"/>
            </a:xfrm>
            <a:custGeom>
              <a:avLst/>
              <a:gdLst/>
              <a:ahLst/>
              <a:cxnLst/>
              <a:rect l="l" t="t" r="r" b="b"/>
              <a:pathLst>
                <a:path w="10026" h="3037" extrusionOk="0">
                  <a:moveTo>
                    <a:pt x="1254" y="0"/>
                  </a:moveTo>
                  <a:cubicBezTo>
                    <a:pt x="772" y="0"/>
                    <a:pt x="386" y="121"/>
                    <a:pt x="362" y="265"/>
                  </a:cubicBezTo>
                  <a:lnTo>
                    <a:pt x="25" y="2772"/>
                  </a:lnTo>
                  <a:cubicBezTo>
                    <a:pt x="1" y="2916"/>
                    <a:pt x="362" y="3037"/>
                    <a:pt x="868" y="3037"/>
                  </a:cubicBezTo>
                  <a:lnTo>
                    <a:pt x="9109" y="3037"/>
                  </a:lnTo>
                  <a:cubicBezTo>
                    <a:pt x="9616" y="3037"/>
                    <a:pt x="10001" y="2916"/>
                    <a:pt x="10001" y="2772"/>
                  </a:cubicBezTo>
                  <a:lnTo>
                    <a:pt x="10025" y="265"/>
                  </a:lnTo>
                  <a:cubicBezTo>
                    <a:pt x="10025" y="121"/>
                    <a:pt x="9664" y="0"/>
                    <a:pt x="918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9"/>
            <p:cNvSpPr/>
            <p:nvPr/>
          </p:nvSpPr>
          <p:spPr>
            <a:xfrm>
              <a:off x="2400047" y="2581883"/>
              <a:ext cx="180919" cy="55236"/>
            </a:xfrm>
            <a:custGeom>
              <a:avLst/>
              <a:gdLst/>
              <a:ahLst/>
              <a:cxnLst/>
              <a:rect l="l" t="t" r="r" b="b"/>
              <a:pathLst>
                <a:path w="10026" h="3061" extrusionOk="0">
                  <a:moveTo>
                    <a:pt x="844" y="0"/>
                  </a:moveTo>
                  <a:cubicBezTo>
                    <a:pt x="386" y="0"/>
                    <a:pt x="1" y="121"/>
                    <a:pt x="1" y="265"/>
                  </a:cubicBezTo>
                  <a:lnTo>
                    <a:pt x="25" y="2772"/>
                  </a:lnTo>
                  <a:cubicBezTo>
                    <a:pt x="25" y="2916"/>
                    <a:pt x="410" y="3037"/>
                    <a:pt x="892" y="3037"/>
                  </a:cubicBezTo>
                  <a:lnTo>
                    <a:pt x="9158" y="3061"/>
                  </a:lnTo>
                  <a:cubicBezTo>
                    <a:pt x="9640" y="3061"/>
                    <a:pt x="10025" y="2940"/>
                    <a:pt x="10001" y="2796"/>
                  </a:cubicBezTo>
                  <a:lnTo>
                    <a:pt x="9664" y="289"/>
                  </a:lnTo>
                  <a:cubicBezTo>
                    <a:pt x="9664" y="145"/>
                    <a:pt x="9254" y="24"/>
                    <a:pt x="8796" y="24"/>
                  </a:cubicBezTo>
                  <a:lnTo>
                    <a:pt x="844"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9"/>
            <p:cNvSpPr/>
            <p:nvPr/>
          </p:nvSpPr>
          <p:spPr>
            <a:xfrm>
              <a:off x="2603559" y="2582316"/>
              <a:ext cx="188300" cy="54803"/>
            </a:xfrm>
            <a:custGeom>
              <a:avLst/>
              <a:gdLst/>
              <a:ahLst/>
              <a:cxnLst/>
              <a:rect l="l" t="t" r="r" b="b"/>
              <a:pathLst>
                <a:path w="10435" h="3037" extrusionOk="0">
                  <a:moveTo>
                    <a:pt x="820" y="0"/>
                  </a:moveTo>
                  <a:cubicBezTo>
                    <a:pt x="362" y="0"/>
                    <a:pt x="1" y="121"/>
                    <a:pt x="25" y="265"/>
                  </a:cubicBezTo>
                  <a:lnTo>
                    <a:pt x="410" y="2772"/>
                  </a:lnTo>
                  <a:cubicBezTo>
                    <a:pt x="434" y="2916"/>
                    <a:pt x="844" y="3037"/>
                    <a:pt x="1326" y="3037"/>
                  </a:cubicBezTo>
                  <a:lnTo>
                    <a:pt x="9591" y="3037"/>
                  </a:lnTo>
                  <a:cubicBezTo>
                    <a:pt x="10073" y="3037"/>
                    <a:pt x="10435" y="2916"/>
                    <a:pt x="10387" y="2772"/>
                  </a:cubicBezTo>
                  <a:lnTo>
                    <a:pt x="9688" y="265"/>
                  </a:lnTo>
                  <a:cubicBezTo>
                    <a:pt x="9664" y="121"/>
                    <a:pt x="9254" y="0"/>
                    <a:pt x="877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9"/>
            <p:cNvSpPr/>
            <p:nvPr/>
          </p:nvSpPr>
          <p:spPr>
            <a:xfrm>
              <a:off x="2807070" y="2582316"/>
              <a:ext cx="195698" cy="54803"/>
            </a:xfrm>
            <a:custGeom>
              <a:avLst/>
              <a:gdLst/>
              <a:ahLst/>
              <a:cxnLst/>
              <a:rect l="l" t="t" r="r" b="b"/>
              <a:pathLst>
                <a:path w="10845" h="3037" extrusionOk="0">
                  <a:moveTo>
                    <a:pt x="820" y="0"/>
                  </a:moveTo>
                  <a:cubicBezTo>
                    <a:pt x="338" y="0"/>
                    <a:pt x="0" y="121"/>
                    <a:pt x="48" y="265"/>
                  </a:cubicBezTo>
                  <a:lnTo>
                    <a:pt x="795" y="2772"/>
                  </a:lnTo>
                  <a:cubicBezTo>
                    <a:pt x="844" y="2916"/>
                    <a:pt x="1277" y="3037"/>
                    <a:pt x="1759" y="3037"/>
                  </a:cubicBezTo>
                  <a:lnTo>
                    <a:pt x="10025" y="3037"/>
                  </a:lnTo>
                  <a:cubicBezTo>
                    <a:pt x="10507" y="3037"/>
                    <a:pt x="10844" y="2916"/>
                    <a:pt x="10772" y="2772"/>
                  </a:cubicBezTo>
                  <a:lnTo>
                    <a:pt x="9712" y="265"/>
                  </a:lnTo>
                  <a:cubicBezTo>
                    <a:pt x="9663" y="121"/>
                    <a:pt x="9230" y="0"/>
                    <a:pt x="877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9"/>
            <p:cNvSpPr/>
            <p:nvPr/>
          </p:nvSpPr>
          <p:spPr>
            <a:xfrm>
              <a:off x="3010564" y="2582316"/>
              <a:ext cx="203096" cy="55236"/>
            </a:xfrm>
            <a:custGeom>
              <a:avLst/>
              <a:gdLst/>
              <a:ahLst/>
              <a:cxnLst/>
              <a:rect l="l" t="t" r="r" b="b"/>
              <a:pathLst>
                <a:path w="11255" h="3061" extrusionOk="0">
                  <a:moveTo>
                    <a:pt x="796" y="0"/>
                  </a:moveTo>
                  <a:cubicBezTo>
                    <a:pt x="338" y="0"/>
                    <a:pt x="1" y="121"/>
                    <a:pt x="73" y="265"/>
                  </a:cubicBezTo>
                  <a:lnTo>
                    <a:pt x="1182" y="2772"/>
                  </a:lnTo>
                  <a:cubicBezTo>
                    <a:pt x="1254" y="2916"/>
                    <a:pt x="1688" y="3037"/>
                    <a:pt x="2194" y="3037"/>
                  </a:cubicBezTo>
                  <a:lnTo>
                    <a:pt x="10435" y="3061"/>
                  </a:lnTo>
                  <a:cubicBezTo>
                    <a:pt x="10917" y="3061"/>
                    <a:pt x="11255" y="2940"/>
                    <a:pt x="11158" y="2796"/>
                  </a:cubicBezTo>
                  <a:lnTo>
                    <a:pt x="9736" y="290"/>
                  </a:lnTo>
                  <a:cubicBezTo>
                    <a:pt x="9664" y="145"/>
                    <a:pt x="9206" y="24"/>
                    <a:pt x="8748" y="24"/>
                  </a:cubicBezTo>
                  <a:lnTo>
                    <a:pt x="796"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9"/>
            <p:cNvSpPr/>
            <p:nvPr/>
          </p:nvSpPr>
          <p:spPr>
            <a:xfrm>
              <a:off x="3214075" y="2582749"/>
              <a:ext cx="210477" cy="54803"/>
            </a:xfrm>
            <a:custGeom>
              <a:avLst/>
              <a:gdLst/>
              <a:ahLst/>
              <a:cxnLst/>
              <a:rect l="l" t="t" r="r" b="b"/>
              <a:pathLst>
                <a:path w="11664" h="3037" extrusionOk="0">
                  <a:moveTo>
                    <a:pt x="772" y="0"/>
                  </a:moveTo>
                  <a:cubicBezTo>
                    <a:pt x="314" y="0"/>
                    <a:pt x="1" y="121"/>
                    <a:pt x="97" y="266"/>
                  </a:cubicBezTo>
                  <a:lnTo>
                    <a:pt x="1567" y="2772"/>
                  </a:lnTo>
                  <a:cubicBezTo>
                    <a:pt x="1663" y="2916"/>
                    <a:pt x="2121" y="3037"/>
                    <a:pt x="2603" y="3037"/>
                  </a:cubicBezTo>
                  <a:lnTo>
                    <a:pt x="10869" y="3037"/>
                  </a:lnTo>
                  <a:cubicBezTo>
                    <a:pt x="11351" y="3037"/>
                    <a:pt x="11664" y="2916"/>
                    <a:pt x="11568" y="2772"/>
                  </a:cubicBezTo>
                  <a:lnTo>
                    <a:pt x="9760" y="266"/>
                  </a:lnTo>
                  <a:cubicBezTo>
                    <a:pt x="9664" y="121"/>
                    <a:pt x="9206" y="0"/>
                    <a:pt x="872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9"/>
            <p:cNvSpPr/>
            <p:nvPr/>
          </p:nvSpPr>
          <p:spPr>
            <a:xfrm>
              <a:off x="3417587" y="2582749"/>
              <a:ext cx="217875" cy="54803"/>
            </a:xfrm>
            <a:custGeom>
              <a:avLst/>
              <a:gdLst/>
              <a:ahLst/>
              <a:cxnLst/>
              <a:rect l="l" t="t" r="r" b="b"/>
              <a:pathLst>
                <a:path w="12074" h="3037" extrusionOk="0">
                  <a:moveTo>
                    <a:pt x="771" y="0"/>
                  </a:moveTo>
                  <a:cubicBezTo>
                    <a:pt x="290" y="0"/>
                    <a:pt x="0" y="121"/>
                    <a:pt x="121" y="266"/>
                  </a:cubicBezTo>
                  <a:lnTo>
                    <a:pt x="1952" y="2772"/>
                  </a:lnTo>
                  <a:cubicBezTo>
                    <a:pt x="2073" y="2916"/>
                    <a:pt x="2555" y="3037"/>
                    <a:pt x="3037" y="3037"/>
                  </a:cubicBezTo>
                  <a:lnTo>
                    <a:pt x="11302" y="3037"/>
                  </a:lnTo>
                  <a:cubicBezTo>
                    <a:pt x="11784" y="3037"/>
                    <a:pt x="12073" y="2940"/>
                    <a:pt x="11953" y="2772"/>
                  </a:cubicBezTo>
                  <a:lnTo>
                    <a:pt x="9784" y="266"/>
                  </a:lnTo>
                  <a:cubicBezTo>
                    <a:pt x="9664" y="121"/>
                    <a:pt x="9182" y="0"/>
                    <a:pt x="872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9"/>
            <p:cNvSpPr/>
            <p:nvPr/>
          </p:nvSpPr>
          <p:spPr>
            <a:xfrm>
              <a:off x="3621964" y="2582749"/>
              <a:ext cx="315715" cy="55236"/>
            </a:xfrm>
            <a:custGeom>
              <a:avLst/>
              <a:gdLst/>
              <a:ahLst/>
              <a:cxnLst/>
              <a:rect l="l" t="t" r="r" b="b"/>
              <a:pathLst>
                <a:path w="17496" h="3061" extrusionOk="0">
                  <a:moveTo>
                    <a:pt x="747" y="0"/>
                  </a:moveTo>
                  <a:cubicBezTo>
                    <a:pt x="289" y="0"/>
                    <a:pt x="0" y="121"/>
                    <a:pt x="145" y="290"/>
                  </a:cubicBezTo>
                  <a:lnTo>
                    <a:pt x="2338" y="2772"/>
                  </a:lnTo>
                  <a:cubicBezTo>
                    <a:pt x="2482" y="2940"/>
                    <a:pt x="2988" y="3061"/>
                    <a:pt x="3470" y="3061"/>
                  </a:cubicBezTo>
                  <a:lnTo>
                    <a:pt x="16748" y="3061"/>
                  </a:lnTo>
                  <a:cubicBezTo>
                    <a:pt x="17230" y="3061"/>
                    <a:pt x="17495" y="2940"/>
                    <a:pt x="17351" y="2796"/>
                  </a:cubicBezTo>
                  <a:lnTo>
                    <a:pt x="14652" y="290"/>
                  </a:lnTo>
                  <a:cubicBezTo>
                    <a:pt x="14507" y="145"/>
                    <a:pt x="14001" y="25"/>
                    <a:pt x="13543" y="25"/>
                  </a:cubicBezTo>
                  <a:lnTo>
                    <a:pt x="747"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9"/>
            <p:cNvSpPr/>
            <p:nvPr/>
          </p:nvSpPr>
          <p:spPr>
            <a:xfrm>
              <a:off x="144963" y="2932353"/>
              <a:ext cx="4454535" cy="35242"/>
            </a:xfrm>
            <a:custGeom>
              <a:avLst/>
              <a:gdLst/>
              <a:ahLst/>
              <a:cxnLst/>
              <a:rect l="l" t="t" r="r" b="b"/>
              <a:pathLst>
                <a:path w="246857" h="1953" extrusionOk="0">
                  <a:moveTo>
                    <a:pt x="940" y="1"/>
                  </a:moveTo>
                  <a:cubicBezTo>
                    <a:pt x="0" y="989"/>
                    <a:pt x="2314" y="1760"/>
                    <a:pt x="6386" y="1760"/>
                  </a:cubicBezTo>
                  <a:lnTo>
                    <a:pt x="240447" y="1953"/>
                  </a:lnTo>
                  <a:cubicBezTo>
                    <a:pt x="244519" y="1953"/>
                    <a:pt x="246857" y="1158"/>
                    <a:pt x="245917" y="194"/>
                  </a:cubicBezTo>
                  <a:lnTo>
                    <a:pt x="245917" y="194"/>
                  </a:lnTo>
                  <a:cubicBezTo>
                    <a:pt x="245309" y="732"/>
                    <a:pt x="243408" y="1111"/>
                    <a:pt x="240698" y="1111"/>
                  </a:cubicBezTo>
                  <a:cubicBezTo>
                    <a:pt x="240615" y="1111"/>
                    <a:pt x="240531" y="1110"/>
                    <a:pt x="240447" y="1109"/>
                  </a:cubicBezTo>
                  <a:lnTo>
                    <a:pt x="6386" y="941"/>
                  </a:lnTo>
                  <a:cubicBezTo>
                    <a:pt x="3543" y="941"/>
                    <a:pt x="1567" y="555"/>
                    <a:pt x="940" y="1"/>
                  </a:cubicBez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9"/>
            <p:cNvSpPr/>
            <p:nvPr/>
          </p:nvSpPr>
          <p:spPr>
            <a:xfrm>
              <a:off x="931148" y="352441"/>
              <a:ext cx="2937383" cy="1896800"/>
            </a:xfrm>
            <a:custGeom>
              <a:avLst/>
              <a:gdLst/>
              <a:ahLst/>
              <a:cxnLst/>
              <a:rect l="l" t="t" r="r" b="b"/>
              <a:pathLst>
                <a:path w="162781" h="105115" extrusionOk="0">
                  <a:moveTo>
                    <a:pt x="3543" y="1"/>
                  </a:moveTo>
                  <a:cubicBezTo>
                    <a:pt x="2242" y="1"/>
                    <a:pt x="1013" y="386"/>
                    <a:pt x="1" y="1061"/>
                  </a:cubicBezTo>
                  <a:lnTo>
                    <a:pt x="162684" y="105115"/>
                  </a:lnTo>
                  <a:lnTo>
                    <a:pt x="162781" y="6676"/>
                  </a:lnTo>
                  <a:cubicBezTo>
                    <a:pt x="162781" y="3061"/>
                    <a:pt x="159841" y="121"/>
                    <a:pt x="156250" y="121"/>
                  </a:cubicBezTo>
                  <a:lnTo>
                    <a:pt x="3543"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2" descr="Captura de pantalla de un celular&#10;&#10;Descripción generada automáticamente">
              <a:extLst>
                <a:ext uri="{FF2B5EF4-FFF2-40B4-BE49-F238E27FC236}">
                  <a16:creationId xmlns:a16="http://schemas.microsoft.com/office/drawing/2014/main" id="{1EFD80E8-5F91-CD44-821D-714F14D5B959}"/>
                </a:ext>
              </a:extLst>
            </p:cNvPr>
            <p:cNvPicPr>
              <a:picLocks noChangeAspect="1"/>
            </p:cNvPicPr>
            <p:nvPr/>
          </p:nvPicPr>
          <p:blipFill>
            <a:blip r:embed="rId3"/>
            <a:stretch>
              <a:fillRect/>
            </a:stretch>
          </p:blipFill>
          <p:spPr>
            <a:xfrm>
              <a:off x="581025" y="273314"/>
              <a:ext cx="3601172" cy="2075379"/>
            </a:xfrm>
            <a:prstGeom prst="roundRect">
              <a:avLst>
                <a:gd name="adj" fmla="val 11387"/>
              </a:avLst>
            </a:prstGeom>
          </p:spPr>
        </p:pic>
      </p:grpSp>
    </p:spTree>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662</Words>
  <Application>Microsoft Office PowerPoint</Application>
  <PresentationFormat>Presentación en pantalla (16:9)</PresentationFormat>
  <Paragraphs>44</Paragraphs>
  <Slides>11</Slides>
  <Notes>10</Notes>
  <HiddenSlides>0</HiddenSlides>
  <MMClips>1</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11</vt:i4>
      </vt:variant>
    </vt:vector>
  </HeadingPairs>
  <TitlesOfParts>
    <vt:vector size="19" baseType="lpstr">
      <vt:lpstr>Al Nile</vt:lpstr>
      <vt:lpstr>Anaheim</vt:lpstr>
      <vt:lpstr>Arial</vt:lpstr>
      <vt:lpstr>Barlow Condensed ExtraBold</vt:lpstr>
      <vt:lpstr>Nunito Light</vt:lpstr>
      <vt:lpstr>Overpass Mono</vt:lpstr>
      <vt:lpstr>Raleway Thin</vt:lpstr>
      <vt:lpstr>Programming Lesson by Slidesgo</vt:lpstr>
      <vt:lpstr>Guía sencilla para GitHub </vt:lpstr>
      <vt:lpstr>¿QUÉ ES?</vt:lpstr>
      <vt:lpstr>—YOGGI BERRA </vt:lpstr>
      <vt:lpstr>Un repositorio es un tipo de almacén que normalmente se usa para organizar un solo proyecto. Considero que son bastante útiles, puesto que pueden llegar a contener carpetas, archivos, imágenes, videos, hojas de cálculo o algún conjunto de datos. Se recomienda crear un archivo con la información del trabajo para poder identificarlo fácilmente, además de iniciarlo con un “Readme”. Otra cosa relevante es que se puede elegir qué lenguaje se quiere usar en dicho proyecto.</vt:lpstr>
      <vt:lpstr>¿Cómo crear un Repositorio nuevo?</vt:lpstr>
      <vt:lpstr>A continuación, un video explicativo propio sobre como crear un “Pull Request”.</vt:lpstr>
      <vt:lpstr>“Branchs”</vt:lpstr>
      <vt:lpstr>¿Cómo crear un nuevo “branch”?</vt:lpstr>
      <vt:lpstr>“Pull Requests”</vt:lpstr>
      <vt:lpstr>¿Cómo abrir un “Pull Request”</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Guía sencilla para GitHub</dc:title>
  <dc:creator>ZBOOK</dc:creator>
  <cp:lastModifiedBy>ZBOOK</cp:lastModifiedBy>
  <cp:revision>6</cp:revision>
  <dcterms:modified xsi:type="dcterms:W3CDTF">2021-08-23T04:22:02Z</dcterms:modified>
</cp:coreProperties>
</file>