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74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03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8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7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0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82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4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68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0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0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F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A09C-D1D7-4002-A39C-BE176BCEE551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21D2-4CA7-45CA-AE39-4D1EFE111B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77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DEFENSA PROYECTO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Arial Rounded MT Bold" pitchFamily="34" charset="0"/>
              </a:rPr>
              <a:t>Adrián Hernández Ruiz 2ºC_F</a:t>
            </a:r>
            <a:endParaRPr lang="es-E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INTERFACE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040560"/>
          </a:xfrm>
          <a:solidFill>
            <a:srgbClr val="BAF8B2"/>
          </a:solidFill>
        </p:spPr>
        <p:txBody>
          <a:bodyPr/>
          <a:lstStyle/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>
                <a:latin typeface="Arial Rounded MT Bold" pitchFamily="34" charset="0"/>
              </a:rPr>
              <a:t>MAPA WEB (USUARIO ANONIMO)</a:t>
            </a:r>
            <a:endParaRPr lang="es-ES" dirty="0">
              <a:latin typeface="Arial Rounded MT Bold" pitchFamily="34" charset="0"/>
            </a:endParaRPr>
          </a:p>
          <a:p>
            <a:pPr algn="ctr"/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2936"/>
            <a:ext cx="2612494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INTERFACE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040560"/>
          </a:xfrm>
          <a:solidFill>
            <a:srgbClr val="BAF8B2"/>
          </a:solidFill>
        </p:spPr>
        <p:txBody>
          <a:bodyPr/>
          <a:lstStyle/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>
                <a:latin typeface="Arial Rounded MT Bold" pitchFamily="34" charset="0"/>
              </a:rPr>
              <a:t>MAPA WEB (USUARIO REGISTRADO)</a:t>
            </a:r>
            <a:endParaRPr lang="es-ES" dirty="0">
              <a:latin typeface="Arial Rounded MT Bold" pitchFamily="34" charset="0"/>
            </a:endParaRPr>
          </a:p>
          <a:p>
            <a:pPr algn="ctr"/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8"/>
          <a:stretch/>
        </p:blipFill>
        <p:spPr>
          <a:xfrm>
            <a:off x="1835696" y="2359022"/>
            <a:ext cx="5472608" cy="38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INTERFACE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040560"/>
          </a:xfrm>
          <a:solidFill>
            <a:srgbClr val="BAF8B2"/>
          </a:solidFill>
        </p:spPr>
        <p:txBody>
          <a:bodyPr/>
          <a:lstStyle/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>
                <a:latin typeface="Arial Rounded MT Bold" pitchFamily="34" charset="0"/>
              </a:rPr>
              <a:t>MAPA WEB (ADMINISTRADOR)</a:t>
            </a:r>
            <a:endParaRPr lang="es-ES" dirty="0">
              <a:latin typeface="Arial Rounded MT Bold" pitchFamily="34" charset="0"/>
            </a:endParaRPr>
          </a:p>
          <a:p>
            <a:pPr algn="ctr"/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34481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 Rounded MT Bold" pitchFamily="34" charset="0"/>
              </a:rPr>
              <a:t>1. </a:t>
            </a:r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ANTECEDENTES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12568"/>
          </a:xfrm>
          <a:solidFill>
            <a:srgbClr val="BAF8B2"/>
          </a:solidFill>
          <a:ln>
            <a:solidFill>
              <a:srgbClr val="BAF8B2"/>
            </a:solidFill>
          </a:ln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2800" dirty="0" smtClean="0">
              <a:latin typeface="Arial Rounded MT Bold" pitchFamily="34" charset="0"/>
            </a:endParaRPr>
          </a:p>
          <a:p>
            <a:pPr>
              <a:buFontTx/>
              <a:buChar char="-"/>
            </a:pPr>
            <a:r>
              <a:rPr lang="es-ES" sz="2800" dirty="0" smtClean="0">
                <a:latin typeface="Arial Rounded MT Bold" pitchFamily="34" charset="0"/>
              </a:rPr>
              <a:t>Aumento de la demanda del uso del patín eléctrico como medio de transporte.</a:t>
            </a:r>
          </a:p>
          <a:p>
            <a:pPr marL="0" indent="0">
              <a:buNone/>
            </a:pPr>
            <a:endParaRPr lang="es-ES" dirty="0">
              <a:latin typeface="Arial Rounded MT Bold" pitchFamily="34" charset="0"/>
            </a:endParaRPr>
          </a:p>
          <a:p>
            <a:pPr>
              <a:buFontTx/>
              <a:buChar char="-"/>
            </a:pPr>
            <a:r>
              <a:rPr lang="es-ES" sz="2800" dirty="0" smtClean="0">
                <a:latin typeface="Arial Rounded MT Bold" pitchFamily="34" charset="0"/>
              </a:rPr>
              <a:t>La principal función de la aplicación es facilitar el alquiler de estos vehículos. </a:t>
            </a:r>
            <a:endParaRPr lang="es-ES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DISEÑO E-R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928992" cy="5400600"/>
          </a:xfrm>
          <a:solidFill>
            <a:srgbClr val="BAF8B2"/>
          </a:solidFill>
        </p:spPr>
      </p:pic>
    </p:spTree>
    <p:extLst>
      <p:ext uri="{BB962C8B-B14F-4D97-AF65-F5344CB8AC3E}">
        <p14:creationId xmlns:p14="http://schemas.microsoft.com/office/powerpoint/2010/main" val="37821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IMAGEN CORPORATIVA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853136"/>
          </a:xfrm>
          <a:solidFill>
            <a:srgbClr val="BAF8B2"/>
          </a:solidFill>
        </p:spPr>
        <p:txBody>
          <a:bodyPr/>
          <a:lstStyle/>
          <a:p>
            <a:pPr algn="ctr"/>
            <a:endParaRPr lang="es-ES" dirty="0" smtClean="0"/>
          </a:p>
          <a:p>
            <a:pPr algn="ctr"/>
            <a:r>
              <a:rPr lang="es-ES" dirty="0" smtClean="0">
                <a:latin typeface="Arial Rounded MT Bold" pitchFamily="34" charset="0"/>
              </a:rPr>
              <a:t>Paleta de colores</a:t>
            </a:r>
          </a:p>
          <a:p>
            <a:pPr algn="ctr"/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68960"/>
            <a:ext cx="8064896" cy="30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IMAGEN CORPORATIVA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2" cy="5040560"/>
          </a:xfrm>
          <a:solidFill>
            <a:srgbClr val="BAF8B2"/>
          </a:solidFill>
        </p:spPr>
        <p:txBody>
          <a:bodyPr/>
          <a:lstStyle/>
          <a:p>
            <a:pPr marL="0" indent="0" algn="ctr">
              <a:buNone/>
            </a:pPr>
            <a:endParaRPr lang="es-ES" dirty="0" smtClean="0"/>
          </a:p>
          <a:p>
            <a:pPr algn="ctr"/>
            <a:r>
              <a:rPr lang="es-ES" dirty="0" smtClean="0">
                <a:latin typeface="Arial Rounded MT Bold" pitchFamily="34" charset="0"/>
              </a:rPr>
              <a:t>Logotipo / </a:t>
            </a:r>
            <a:r>
              <a:rPr lang="es-ES" dirty="0" err="1">
                <a:latin typeface="Arial Rounded MT Bold" pitchFamily="34" charset="0"/>
              </a:rPr>
              <a:t>I</a:t>
            </a:r>
            <a:r>
              <a:rPr lang="es-ES" dirty="0" err="1" smtClean="0">
                <a:latin typeface="Arial Rounded MT Bold" pitchFamily="34" charset="0"/>
              </a:rPr>
              <a:t>sotipo</a:t>
            </a:r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>
              <a:latin typeface="Arial Rounded MT Bold" pitchFamily="34" charset="0"/>
            </a:endParaRPr>
          </a:p>
          <a:p>
            <a:pPr algn="ctr"/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endParaRPr lang="es-ES" dirty="0" smtClean="0">
              <a:latin typeface="Arial Rounded MT Bold" pitchFamily="34" charset="0"/>
            </a:endParaRPr>
          </a:p>
          <a:p>
            <a:pPr algn="ctr"/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0" y="2780928"/>
            <a:ext cx="5795123" cy="175275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0" y="4653136"/>
            <a:ext cx="579512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INTERFACE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040560"/>
          </a:xfrm>
          <a:solidFill>
            <a:srgbClr val="BAF8B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2200" dirty="0" smtClean="0">
                <a:latin typeface="Arial Rounded MT Bold" pitchFamily="34" charset="0"/>
              </a:rPr>
              <a:t>-</a:t>
            </a:r>
            <a:r>
              <a:rPr lang="es-ES" sz="2200" dirty="0" err="1" smtClean="0">
                <a:latin typeface="Arial Rounded MT Bold" pitchFamily="34" charset="0"/>
              </a:rPr>
              <a:t>Header</a:t>
            </a:r>
            <a:r>
              <a:rPr lang="es-ES" sz="2200" dirty="0">
                <a:latin typeface="Arial Rounded MT Bold" pitchFamily="34" charset="0"/>
              </a:rPr>
              <a:t>: Se sitúa en la parte superior de la página. Contiene el logotipo de la </a:t>
            </a:r>
            <a:r>
              <a:rPr lang="es-ES" sz="2200" dirty="0" smtClean="0">
                <a:latin typeface="Arial Rounded MT Bold" pitchFamily="34" charset="0"/>
              </a:rPr>
              <a:t>aplicación</a:t>
            </a:r>
            <a:endParaRPr lang="es-ES" sz="2200" dirty="0" smtClean="0">
              <a:effectLst/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s-ES" sz="2200" dirty="0" smtClean="0">
                <a:latin typeface="Arial Rounded MT Bold" pitchFamily="34" charset="0"/>
              </a:rPr>
              <a:t/>
            </a:r>
            <a:br>
              <a:rPr lang="es-ES" sz="2200" dirty="0" smtClean="0">
                <a:latin typeface="Arial Rounded MT Bold" pitchFamily="34" charset="0"/>
              </a:rPr>
            </a:br>
            <a:r>
              <a:rPr lang="es-ES" sz="2200" dirty="0">
                <a:latin typeface="Arial Rounded MT Bold" pitchFamily="34" charset="0"/>
              </a:rPr>
              <a:t>-</a:t>
            </a:r>
            <a:r>
              <a:rPr lang="es-ES" sz="2200" dirty="0" err="1">
                <a:latin typeface="Arial Rounded MT Bold" pitchFamily="34" charset="0"/>
              </a:rPr>
              <a:t>Navbar</a:t>
            </a:r>
            <a:r>
              <a:rPr lang="es-ES" sz="2200" dirty="0">
                <a:latin typeface="Arial Rounded MT Bold" pitchFamily="34" charset="0"/>
              </a:rPr>
              <a:t>: Facilita a usuario la navegación entre los distintos apartados de la web. También </a:t>
            </a:r>
            <a:r>
              <a:rPr lang="es-ES" sz="2200" dirty="0" smtClean="0">
                <a:latin typeface="Arial Rounded MT Bold" pitchFamily="34" charset="0"/>
              </a:rPr>
              <a:t>contiene</a:t>
            </a:r>
            <a:r>
              <a:rPr lang="es-ES" sz="2200" dirty="0">
                <a:latin typeface="Arial Rounded MT Bold" pitchFamily="34" charset="0"/>
              </a:rPr>
              <a:t> </a:t>
            </a:r>
            <a:r>
              <a:rPr lang="es-ES" sz="2200" dirty="0" smtClean="0">
                <a:latin typeface="Arial Rounded MT Bold" pitchFamily="34" charset="0"/>
              </a:rPr>
              <a:t>el </a:t>
            </a:r>
            <a:r>
              <a:rPr lang="es-ES" sz="2200" dirty="0">
                <a:latin typeface="Arial Rounded MT Bold" pitchFamily="34" charset="0"/>
              </a:rPr>
              <a:t>estado actual de la sesión. </a:t>
            </a:r>
            <a:endParaRPr lang="es-ES" sz="2200" dirty="0" smtClean="0"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s-ES" sz="2200" dirty="0" smtClean="0">
                <a:latin typeface="Arial Rounded MT Bold" pitchFamily="34" charset="0"/>
              </a:rPr>
              <a:t/>
            </a:r>
            <a:br>
              <a:rPr lang="es-ES" sz="2200" dirty="0" smtClean="0">
                <a:latin typeface="Arial Rounded MT Bold" pitchFamily="34" charset="0"/>
              </a:rPr>
            </a:br>
            <a:r>
              <a:rPr lang="es-ES" sz="2200" dirty="0">
                <a:latin typeface="Arial Rounded MT Bold" pitchFamily="34" charset="0"/>
              </a:rPr>
              <a:t>- </a:t>
            </a:r>
            <a:r>
              <a:rPr lang="es-ES" sz="2200" dirty="0" err="1">
                <a:latin typeface="Arial Rounded MT Bold" pitchFamily="34" charset="0"/>
              </a:rPr>
              <a:t>Main</a:t>
            </a:r>
            <a:r>
              <a:rPr lang="es-ES" sz="2200" dirty="0">
                <a:latin typeface="Arial Rounded MT Bold" pitchFamily="34" charset="0"/>
              </a:rPr>
              <a:t>: Es la parte principal de la página y la que ocupa una mayor extensión. En él se muestra </a:t>
            </a:r>
            <a:r>
              <a:rPr lang="es-ES" sz="2200" dirty="0" smtClean="0">
                <a:latin typeface="Arial Rounded MT Bold" pitchFamily="34" charset="0"/>
              </a:rPr>
              <a:t>la</a:t>
            </a:r>
            <a:r>
              <a:rPr lang="es-ES" sz="2200" dirty="0">
                <a:latin typeface="Arial Rounded MT Bold" pitchFamily="34" charset="0"/>
              </a:rPr>
              <a:t> </a:t>
            </a:r>
            <a:r>
              <a:rPr lang="es-ES" sz="2200" dirty="0" smtClean="0">
                <a:latin typeface="Arial Rounded MT Bold" pitchFamily="34" charset="0"/>
              </a:rPr>
              <a:t>información </a:t>
            </a:r>
            <a:r>
              <a:rPr lang="es-ES" sz="2200" dirty="0">
                <a:latin typeface="Arial Rounded MT Bold" pitchFamily="34" charset="0"/>
              </a:rPr>
              <a:t>de más relevancia para el usuario y los elementos con los que interactuará para </a:t>
            </a:r>
            <a:r>
              <a:rPr lang="es-ES" sz="2200" dirty="0" smtClean="0">
                <a:latin typeface="Arial Rounded MT Bold" pitchFamily="34" charset="0"/>
              </a:rPr>
              <a:t>hacer</a:t>
            </a:r>
            <a:r>
              <a:rPr lang="es-ES" sz="2200" dirty="0">
                <a:latin typeface="Arial Rounded MT Bold" pitchFamily="34" charset="0"/>
              </a:rPr>
              <a:t> </a:t>
            </a:r>
            <a:r>
              <a:rPr lang="es-ES" sz="2200" dirty="0" smtClean="0">
                <a:latin typeface="Arial Rounded MT Bold" pitchFamily="34" charset="0"/>
              </a:rPr>
              <a:t>uso </a:t>
            </a:r>
            <a:r>
              <a:rPr lang="es-ES" sz="2200" dirty="0">
                <a:latin typeface="Arial Rounded MT Bold" pitchFamily="34" charset="0"/>
              </a:rPr>
              <a:t>de las funcionalidades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6652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INTERFACE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040560"/>
          </a:xfrm>
          <a:solidFill>
            <a:srgbClr val="BAF8B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200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endParaRPr lang="es-ES" sz="2200" dirty="0">
              <a:latin typeface="Arial Rounded MT Bold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02" y="1628800"/>
            <a:ext cx="4159931" cy="500410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02" y="1628800"/>
            <a:ext cx="4399385" cy="50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INTERFACE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040560"/>
          </a:xfrm>
          <a:solidFill>
            <a:srgbClr val="BAF8B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200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endParaRPr lang="es-ES" sz="2200" dirty="0">
              <a:latin typeface="Arial Rounded MT Bold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4392488" cy="504056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93708"/>
            <a:ext cx="4320480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BAF8B2"/>
                </a:solidFill>
                <a:latin typeface="Arial Rounded MT Bold" pitchFamily="34" charset="0"/>
              </a:rPr>
              <a:t>INTERFACE</a:t>
            </a:r>
            <a:endParaRPr lang="es-ES" dirty="0">
              <a:solidFill>
                <a:srgbClr val="BAF8B2"/>
              </a:solidFill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040560"/>
          </a:xfrm>
          <a:solidFill>
            <a:srgbClr val="BAF8B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200" dirty="0" smtClean="0">
              <a:latin typeface="Arial Rounded MT Bold" pitchFamily="34" charset="0"/>
            </a:endParaRPr>
          </a:p>
          <a:p>
            <a:pPr marL="0" indent="0" algn="ctr">
              <a:buNone/>
            </a:pPr>
            <a:endParaRPr lang="es-ES" sz="2200" dirty="0">
              <a:latin typeface="Arial Rounded MT Bold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628800"/>
            <a:ext cx="4320479" cy="504056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432048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92</Words>
  <Application>Microsoft Office PowerPoint</Application>
  <PresentationFormat>Presentación en pantalla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DEFENSA PROYECTO</vt:lpstr>
      <vt:lpstr>1. ANTECEDENTES</vt:lpstr>
      <vt:lpstr>DISEÑO E-R</vt:lpstr>
      <vt:lpstr>IMAGEN CORPORATIVA</vt:lpstr>
      <vt:lpstr>IMAGEN CORPORATIVA</vt:lpstr>
      <vt:lpstr>INTERFACE</vt:lpstr>
      <vt:lpstr>INTERFACE</vt:lpstr>
      <vt:lpstr>INTERFACE</vt:lpstr>
      <vt:lpstr>INTERFACE</vt:lpstr>
      <vt:lpstr>INTERFACE</vt:lpstr>
      <vt:lpstr>INTERFACE</vt:lpstr>
      <vt:lpstr>INTERFACE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PROYECTO</dc:title>
  <dc:creator>Windows10</dc:creator>
  <cp:lastModifiedBy>Windows10</cp:lastModifiedBy>
  <cp:revision>12</cp:revision>
  <dcterms:created xsi:type="dcterms:W3CDTF">2022-06-19T23:10:10Z</dcterms:created>
  <dcterms:modified xsi:type="dcterms:W3CDTF">2022-06-20T12:05:38Z</dcterms:modified>
</cp:coreProperties>
</file>