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apeis FACCAT 00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66847" y="44624"/>
            <a:ext cx="1369649" cy="4640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7;p1"/>
          <p:cNvCxnSpPr/>
          <p:nvPr/>
        </p:nvCxnSpPr>
        <p:spPr>
          <a:xfrm>
            <a:off x="0" y="6093296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8;p1" descr="download (1).jpg"/>
          <p:cNvPicPr preferRelativeResize="0"/>
          <p:nvPr/>
        </p:nvPicPr>
        <p:blipFill rotWithShape="1">
          <a:blip r:embed="rId14">
            <a:alphaModFix/>
          </a:blip>
          <a:srcRect t="3897" b="22062"/>
          <a:stretch/>
        </p:blipFill>
        <p:spPr>
          <a:xfrm>
            <a:off x="3131840" y="6093296"/>
            <a:ext cx="1378871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 descr="images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99992" y="6093296"/>
            <a:ext cx="1200456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 descr="images (1).jpg"/>
          <p:cNvPicPr preferRelativeResize="0"/>
          <p:nvPr/>
        </p:nvPicPr>
        <p:blipFill rotWithShape="1">
          <a:blip r:embed="rId16">
            <a:alphaModFix/>
          </a:blip>
          <a:srcRect t="21807" b="16404"/>
          <a:stretch/>
        </p:blipFill>
        <p:spPr>
          <a:xfrm>
            <a:off x="7524328" y="6093296"/>
            <a:ext cx="1619672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mages (2).jpg"/>
          <p:cNvPicPr preferRelativeResize="0"/>
          <p:nvPr/>
        </p:nvPicPr>
        <p:blipFill rotWithShape="1">
          <a:blip r:embed="rId17">
            <a:alphaModFix/>
          </a:blip>
          <a:srcRect t="16435" b="17827"/>
          <a:stretch/>
        </p:blipFill>
        <p:spPr>
          <a:xfrm>
            <a:off x="0" y="6093296"/>
            <a:ext cx="3131840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 descr="images (3).jpg"/>
          <p:cNvPicPr preferRelativeResize="0"/>
          <p:nvPr/>
        </p:nvPicPr>
        <p:blipFill rotWithShape="1">
          <a:blip r:embed="rId18">
            <a:alphaModFix/>
          </a:blip>
          <a:srcRect t="2750"/>
          <a:stretch/>
        </p:blipFill>
        <p:spPr>
          <a:xfrm>
            <a:off x="5652120" y="6093296"/>
            <a:ext cx="1916688" cy="7647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Papeis FACCAT 0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6847" y="44624"/>
            <a:ext cx="1369649" cy="4640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>
            <a:off x="0" y="6093296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3" descr="download (1).jpg"/>
          <p:cNvPicPr preferRelativeResize="0"/>
          <p:nvPr/>
        </p:nvPicPr>
        <p:blipFill rotWithShape="1">
          <a:blip r:embed="rId4">
            <a:alphaModFix/>
          </a:blip>
          <a:srcRect t="3897" b="22062"/>
          <a:stretch/>
        </p:blipFill>
        <p:spPr>
          <a:xfrm>
            <a:off x="3131840" y="6093296"/>
            <a:ext cx="1378871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image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9992" y="6093296"/>
            <a:ext cx="1200456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 descr="images (1).jpg"/>
          <p:cNvPicPr preferRelativeResize="0"/>
          <p:nvPr/>
        </p:nvPicPr>
        <p:blipFill rotWithShape="1">
          <a:blip r:embed="rId6">
            <a:alphaModFix/>
          </a:blip>
          <a:srcRect t="21807" b="16404"/>
          <a:stretch/>
        </p:blipFill>
        <p:spPr>
          <a:xfrm>
            <a:off x="7524328" y="6093296"/>
            <a:ext cx="1619672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 descr="images (2).jpg"/>
          <p:cNvPicPr preferRelativeResize="0"/>
          <p:nvPr/>
        </p:nvPicPr>
        <p:blipFill rotWithShape="1">
          <a:blip r:embed="rId7">
            <a:alphaModFix/>
          </a:blip>
          <a:srcRect t="16435" b="17827"/>
          <a:stretch/>
        </p:blipFill>
        <p:spPr>
          <a:xfrm>
            <a:off x="0" y="6093296"/>
            <a:ext cx="3131840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images (3).jpg"/>
          <p:cNvPicPr preferRelativeResize="0"/>
          <p:nvPr/>
        </p:nvPicPr>
        <p:blipFill rotWithShape="1">
          <a:blip r:embed="rId8">
            <a:alphaModFix/>
          </a:blip>
          <a:srcRect t="2750"/>
          <a:stretch/>
        </p:blipFill>
        <p:spPr>
          <a:xfrm>
            <a:off x="5652120" y="6093296"/>
            <a:ext cx="1916688" cy="7647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683568" y="2420888"/>
            <a:ext cx="79208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Negócio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</a:t>
            </a:r>
            <a:r>
              <a:rPr lang="pt-BR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179512" y="4653136"/>
            <a:ext cx="79208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Hideki /  00102-4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2520" cy="69573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0C75CD-3DEB-40FE-B6A2-32D696E33690}"/>
              </a:ext>
            </a:extLst>
          </p:cNvPr>
          <p:cNvSpPr txBox="1"/>
          <p:nvPr/>
        </p:nvSpPr>
        <p:spPr>
          <a:xfrm>
            <a:off x="3077309" y="1125416"/>
            <a:ext cx="2883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Identificar problemas de performance</a:t>
            </a:r>
          </a:p>
          <a:p>
            <a:pPr algn="just"/>
            <a:r>
              <a:rPr lang="pt-BR" sz="1100" dirty="0"/>
              <a:t>em bancos de dados SQL Server, sendo algo que pode acontecer repentinamente e pode demorar para ser identificado.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B478AF-95A5-42A4-B0C9-032CC98BFAEA}"/>
              </a:ext>
            </a:extLst>
          </p:cNvPr>
          <p:cNvSpPr txBox="1"/>
          <p:nvPr/>
        </p:nvSpPr>
        <p:spPr>
          <a:xfrm>
            <a:off x="3077309" y="3020273"/>
            <a:ext cx="288387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Criar uma ferramenta que identifique problemas de performance e disponibilize amigavelmente ao usuário.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Benefícios: apresentará </a:t>
            </a:r>
            <a:r>
              <a:rPr lang="pt-BR" sz="1100" dirty="0" err="1"/>
              <a:t>dashboads</a:t>
            </a:r>
            <a:r>
              <a:rPr lang="pt-BR" sz="1100" dirty="0"/>
              <a:t> e relatórios simples e objetivos.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Diferenciais: apresenta de forma mais simples e acessível ao usuário, que utilizam scripts diretamente no banco de dados.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44A130-2876-4E5A-B62B-D6E246A5DEC4}"/>
              </a:ext>
            </a:extLst>
          </p:cNvPr>
          <p:cNvSpPr txBox="1"/>
          <p:nvPr/>
        </p:nvSpPr>
        <p:spPr>
          <a:xfrm>
            <a:off x="6286500" y="1294693"/>
            <a:ext cx="24354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Restrições de versão do SQL Server. Erros e bugs do produto SQL Server.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5318A-E777-4ED2-8EF8-6893DAB9EBF2}"/>
              </a:ext>
            </a:extLst>
          </p:cNvPr>
          <p:cNvSpPr txBox="1"/>
          <p:nvPr/>
        </p:nvSpPr>
        <p:spPr>
          <a:xfrm>
            <a:off x="6255726" y="2828836"/>
            <a:ext cx="24354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Vantagens: será mais simples e acessível ao usuário que as demais ferramentas de mercados que são obsoletas.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Desvantagens: não possui muitas funcionalidades se comparado com as de mercado.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3E70FB-CD86-4D11-A1A5-54697006F0B9}"/>
              </a:ext>
            </a:extLst>
          </p:cNvPr>
          <p:cNvSpPr txBox="1"/>
          <p:nvPr/>
        </p:nvSpPr>
        <p:spPr>
          <a:xfrm>
            <a:off x="422032" y="1173889"/>
            <a:ext cx="243546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Materiais:</a:t>
            </a:r>
          </a:p>
          <a:p>
            <a:pPr algn="just"/>
            <a:r>
              <a:rPr lang="pt-BR" sz="1100" dirty="0"/>
              <a:t>Será necessário a IDE Visual Studio e o banco de dados SQL Server para desenvolver o software em c#, utilizando um terminal Windows.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Humanos:</a:t>
            </a:r>
          </a:p>
          <a:p>
            <a:pPr algn="just"/>
            <a:r>
              <a:rPr lang="pt-BR" sz="1100" dirty="0"/>
              <a:t>Será necessário um desenvolvedor.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69BC34-9C94-4D50-861F-A4E6D980D3C6}"/>
              </a:ext>
            </a:extLst>
          </p:cNvPr>
          <p:cNvSpPr txBox="1"/>
          <p:nvPr/>
        </p:nvSpPr>
        <p:spPr>
          <a:xfrm>
            <a:off x="422032" y="3466846"/>
            <a:ext cx="24354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Investimento:</a:t>
            </a:r>
          </a:p>
          <a:p>
            <a:pPr algn="just"/>
            <a:r>
              <a:rPr lang="pt-BR" sz="1100" dirty="0"/>
              <a:t>100 horas de desenvolvimento.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Retorno:</a:t>
            </a:r>
          </a:p>
          <a:p>
            <a:pPr algn="just"/>
            <a:r>
              <a:rPr lang="pt-BR" sz="1100" dirty="0"/>
              <a:t>Mensalidade para licença do produto, sendo cobrado até 50 reais mensais, sendo possível estudar planos anuais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E8FE80-DE54-4209-8293-BE4CCCC7373C}"/>
              </a:ext>
            </a:extLst>
          </p:cNvPr>
          <p:cNvSpPr txBox="1"/>
          <p:nvPr/>
        </p:nvSpPr>
        <p:spPr>
          <a:xfrm>
            <a:off x="422032" y="5631376"/>
            <a:ext cx="8299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Será feito o levantamento de requisitos, modelo de entidade e relacionamento, diagrama de classes e a partir disso será feito o desenvolvimento do produto, apresentando um total de 100 horas para desenvolvimento da aplicação </a:t>
            </a:r>
            <a:r>
              <a:rPr lang="pt-BR" sz="1100"/>
              <a:t>e teste.</a:t>
            </a:r>
            <a:endParaRPr lang="pt-BR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226</Words>
  <Application>Microsoft Office PowerPoint</Application>
  <PresentationFormat>Apresentação na tela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Hideki</cp:lastModifiedBy>
  <cp:revision>5</cp:revision>
  <dcterms:modified xsi:type="dcterms:W3CDTF">2020-09-12T20:07:36Z</dcterms:modified>
</cp:coreProperties>
</file>