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Inter SemiBold"/>
      <p:regular r:id="rId23"/>
      <p:bold r:id="rId24"/>
      <p:italic r:id="rId25"/>
      <p:boldItalic r:id="rId26"/>
    </p:embeddedFont>
    <p:embeddedFont>
      <p:font typeface="Plus Jakarta Sans ExtraBold"/>
      <p:bold r:id="rId27"/>
      <p:boldItalic r:id="rId28"/>
    </p:embeddedFont>
    <p:embeddedFont>
      <p:font typeface="Inter"/>
      <p:regular r:id="rId29"/>
      <p:bold r:id="rId30"/>
      <p:italic r:id="rId31"/>
      <p:boldItalic r:id="rId32"/>
    </p:embeddedFont>
    <p:embeddedFont>
      <p:font typeface="Open Sans Medium"/>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InterSemiBold-bold.fntdata"/><Relationship Id="rId23" Type="http://schemas.openxmlformats.org/officeDocument/2006/relationships/font" Target="fonts/Inter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SemiBold-boldItalic.fntdata"/><Relationship Id="rId25" Type="http://schemas.openxmlformats.org/officeDocument/2006/relationships/font" Target="fonts/InterSemiBold-italic.fntdata"/><Relationship Id="rId28" Type="http://schemas.openxmlformats.org/officeDocument/2006/relationships/font" Target="fonts/PlusJakartaSansExtraBold-boldItalic.fntdata"/><Relationship Id="rId27" Type="http://schemas.openxmlformats.org/officeDocument/2006/relationships/font" Target="fonts/PlusJakartaSansExtra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nt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italic.fntdata"/><Relationship Id="rId30" Type="http://schemas.openxmlformats.org/officeDocument/2006/relationships/font" Target="fonts/Inter-bold.fntdata"/><Relationship Id="rId11" Type="http://schemas.openxmlformats.org/officeDocument/2006/relationships/slide" Target="slides/slide6.xml"/><Relationship Id="rId33" Type="http://schemas.openxmlformats.org/officeDocument/2006/relationships/font" Target="fonts/OpenSansMedium-regular.fntdata"/><Relationship Id="rId10" Type="http://schemas.openxmlformats.org/officeDocument/2006/relationships/slide" Target="slides/slide5.xml"/><Relationship Id="rId32" Type="http://schemas.openxmlformats.org/officeDocument/2006/relationships/font" Target="fonts/Inter-boldItalic.fntdata"/><Relationship Id="rId13" Type="http://schemas.openxmlformats.org/officeDocument/2006/relationships/slide" Target="slides/slide8.xml"/><Relationship Id="rId35" Type="http://schemas.openxmlformats.org/officeDocument/2006/relationships/font" Target="fonts/OpenSansMedium-italic.fntdata"/><Relationship Id="rId12" Type="http://schemas.openxmlformats.org/officeDocument/2006/relationships/slide" Target="slides/slide7.xml"/><Relationship Id="rId34" Type="http://schemas.openxmlformats.org/officeDocument/2006/relationships/font" Target="fonts/OpenSansMedium-bold.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OpenSansMedium-boldItalic.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4a5d0a9af7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34a5d0a9af7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34a5d0a9af7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4a5d0a9af7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34a5d0a9af7_0_1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34a5d0a9af7_0_1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4a5d0a9af7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34a5d0a9af7_0_1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34a5d0a9af7_0_1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4a5d0a9af7_0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34a5d0a9af7_0_1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34a5d0a9af7_0_1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4a5d0a9af7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4a5d0a9af7_0_1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34a5d0a9af7_0_1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4a5d0a9af7_0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4a5d0a9af7_0_2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34a5d0a9af7_0_2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af2859a43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34af2859a43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4af2859a43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34af2859a43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af2859a43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34af2859a43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af2859a4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34af2859a4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4a5d0a9af7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34a5d0a9af7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34a5d0a9af7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4a5d0a9af7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34a5d0a9af7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34a5d0a9af7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
  <p:cSld name="35">
    <p:spTree>
      <p:nvGrpSpPr>
        <p:cNvPr id="15" name="Shape 15"/>
        <p:cNvGrpSpPr/>
        <p:nvPr/>
      </p:nvGrpSpPr>
      <p:grpSpPr>
        <a:xfrm>
          <a:off x="0" y="0"/>
          <a:ext cx="0" cy="0"/>
          <a:chOff x="0" y="0"/>
          <a:chExt cx="0" cy="0"/>
        </a:xfrm>
      </p:grpSpPr>
      <p:sp>
        <p:nvSpPr>
          <p:cNvPr id="16" name="Google Shape;16;p2"/>
          <p:cNvSpPr/>
          <p:nvPr>
            <p:ph idx="2" type="pic"/>
          </p:nvPr>
        </p:nvSpPr>
        <p:spPr>
          <a:xfrm>
            <a:off x="1" y="0"/>
            <a:ext cx="12191999" cy="6858000"/>
          </a:xfrm>
          <a:prstGeom prst="rect">
            <a:avLst/>
          </a:prstGeom>
          <a:gradFill>
            <a:gsLst>
              <a:gs pos="0">
                <a:srgbClr val="D8D8D8"/>
              </a:gs>
              <a:gs pos="100000">
                <a:srgbClr val="A5A5A5"/>
              </a:gs>
            </a:gsLst>
            <a:lin ang="2700000" scaled="0"/>
          </a:gra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
  <p:cSld name="33">
    <p:spTree>
      <p:nvGrpSpPr>
        <p:cNvPr id="40" name="Shape 40"/>
        <p:cNvGrpSpPr/>
        <p:nvPr/>
      </p:nvGrpSpPr>
      <p:grpSpPr>
        <a:xfrm>
          <a:off x="0" y="0"/>
          <a:ext cx="0" cy="0"/>
          <a:chOff x="0" y="0"/>
          <a:chExt cx="0" cy="0"/>
        </a:xfrm>
      </p:grpSpPr>
      <p:sp>
        <p:nvSpPr>
          <p:cNvPr id="41" name="Google Shape;41;p11"/>
          <p:cNvSpPr/>
          <p:nvPr>
            <p:ph idx="2" type="pic"/>
          </p:nvPr>
        </p:nvSpPr>
        <p:spPr>
          <a:xfrm>
            <a:off x="442916" y="2612715"/>
            <a:ext cx="1584852" cy="1745925"/>
          </a:xfrm>
          <a:prstGeom prst="roundRect">
            <a:avLst>
              <a:gd fmla="val 8143" name="adj"/>
            </a:avLst>
          </a:prstGeom>
          <a:gradFill>
            <a:gsLst>
              <a:gs pos="0">
                <a:srgbClr val="D8D8D8"/>
              </a:gs>
              <a:gs pos="100000">
                <a:srgbClr val="A5A5A5"/>
              </a:gs>
            </a:gsLst>
            <a:lin ang="2700000" scaled="0"/>
          </a:gradFill>
          <a:ln>
            <a:noFill/>
          </a:ln>
        </p:spPr>
      </p:sp>
      <p:sp>
        <p:nvSpPr>
          <p:cNvPr id="42" name="Google Shape;42;p11"/>
          <p:cNvSpPr/>
          <p:nvPr>
            <p:ph idx="3" type="pic"/>
          </p:nvPr>
        </p:nvSpPr>
        <p:spPr>
          <a:xfrm>
            <a:off x="6275916" y="2612715"/>
            <a:ext cx="2548129" cy="3803959"/>
          </a:xfrm>
          <a:prstGeom prst="roundRect">
            <a:avLst>
              <a:gd fmla="val 8143" name="adj"/>
            </a:avLst>
          </a:prstGeom>
          <a:gradFill>
            <a:gsLst>
              <a:gs pos="0">
                <a:srgbClr val="D8D8D8"/>
              </a:gs>
              <a:gs pos="100000">
                <a:srgbClr val="A5A5A5"/>
              </a:gs>
            </a:gsLst>
            <a:lin ang="2700000" scaled="0"/>
          </a:gradFill>
          <a:ln>
            <a:noFill/>
          </a:ln>
        </p:spPr>
      </p:sp>
      <p:sp>
        <p:nvSpPr>
          <p:cNvPr id="43" name="Google Shape;43;p11"/>
          <p:cNvSpPr/>
          <p:nvPr>
            <p:ph idx="4" type="pic"/>
          </p:nvPr>
        </p:nvSpPr>
        <p:spPr>
          <a:xfrm>
            <a:off x="7239000" y="441325"/>
            <a:ext cx="4493345" cy="1798320"/>
          </a:xfrm>
          <a:prstGeom prst="roundRect">
            <a:avLst>
              <a:gd fmla="val 8143" name="adj"/>
            </a:avLst>
          </a:prstGeom>
          <a:gradFill>
            <a:gsLst>
              <a:gs pos="0">
                <a:srgbClr val="D8D8D8"/>
              </a:gs>
              <a:gs pos="100000">
                <a:srgbClr val="A5A5A5"/>
              </a:gs>
            </a:gsLst>
            <a:lin ang="2700000" scaled="0"/>
          </a:gradFill>
          <a:ln>
            <a:noFill/>
          </a:ln>
        </p:spPr>
      </p:sp>
      <p:sp>
        <p:nvSpPr>
          <p:cNvPr id="44" name="Google Shape;44;p11"/>
          <p:cNvSpPr/>
          <p:nvPr>
            <p:ph idx="5" type="pic"/>
          </p:nvPr>
        </p:nvSpPr>
        <p:spPr>
          <a:xfrm>
            <a:off x="4341347" y="441325"/>
            <a:ext cx="2548129" cy="1798320"/>
          </a:xfrm>
          <a:prstGeom prst="roundRect">
            <a:avLst>
              <a:gd fmla="val 8143" name="adj"/>
            </a:avLst>
          </a:prstGeom>
          <a:gradFill>
            <a:gsLst>
              <a:gs pos="0">
                <a:srgbClr val="D8D8D8"/>
              </a:gs>
              <a:gs pos="100000">
                <a:srgbClr val="A5A5A5"/>
              </a:gs>
            </a:gsLst>
            <a:lin ang="2700000" scaled="0"/>
          </a:gra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7">
  <p:cSld name="37">
    <p:spTree>
      <p:nvGrpSpPr>
        <p:cNvPr id="17" name="Shape 17"/>
        <p:cNvGrpSpPr/>
        <p:nvPr/>
      </p:nvGrpSpPr>
      <p:grpSpPr>
        <a:xfrm>
          <a:off x="0" y="0"/>
          <a:ext cx="0" cy="0"/>
          <a:chOff x="0" y="0"/>
          <a:chExt cx="0" cy="0"/>
        </a:xfrm>
      </p:grpSpPr>
      <p:sp>
        <p:nvSpPr>
          <p:cNvPr id="18" name="Google Shape;18;p3"/>
          <p:cNvSpPr/>
          <p:nvPr>
            <p:ph idx="2" type="pic"/>
          </p:nvPr>
        </p:nvSpPr>
        <p:spPr>
          <a:xfrm>
            <a:off x="1" y="0"/>
            <a:ext cx="12191999" cy="4653024"/>
          </a:xfrm>
          <a:prstGeom prst="rect">
            <a:avLst/>
          </a:prstGeom>
          <a:gradFill>
            <a:gsLst>
              <a:gs pos="0">
                <a:srgbClr val="D8D8D8"/>
              </a:gs>
              <a:gs pos="100000">
                <a:srgbClr val="A5A5A5"/>
              </a:gs>
            </a:gsLst>
            <a:lin ang="2700000" scaled="0"/>
          </a:gra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
  <p:cSld name="28">
    <p:spTree>
      <p:nvGrpSpPr>
        <p:cNvPr id="19" name="Shape 19"/>
        <p:cNvGrpSpPr/>
        <p:nvPr/>
      </p:nvGrpSpPr>
      <p:grpSpPr>
        <a:xfrm>
          <a:off x="0" y="0"/>
          <a:ext cx="0" cy="0"/>
          <a:chOff x="0" y="0"/>
          <a:chExt cx="0" cy="0"/>
        </a:xfrm>
      </p:grpSpPr>
      <p:sp>
        <p:nvSpPr>
          <p:cNvPr id="20" name="Google Shape;20;p4"/>
          <p:cNvSpPr/>
          <p:nvPr>
            <p:ph idx="2" type="pic"/>
          </p:nvPr>
        </p:nvSpPr>
        <p:spPr>
          <a:xfrm>
            <a:off x="5304367" y="384539"/>
            <a:ext cx="6443007" cy="3714506"/>
          </a:xfrm>
          <a:prstGeom prst="roundRect">
            <a:avLst>
              <a:gd fmla="val 5335" name="adj"/>
            </a:avLst>
          </a:prstGeom>
          <a:gradFill>
            <a:gsLst>
              <a:gs pos="0">
                <a:srgbClr val="D8D8D8"/>
              </a:gs>
              <a:gs pos="100000">
                <a:srgbClr val="A5A5A5"/>
              </a:gs>
            </a:gsLst>
            <a:lin ang="2700000" scaled="0"/>
          </a:gra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6">
  <p:cSld name="06">
    <p:spTree>
      <p:nvGrpSpPr>
        <p:cNvPr id="21" name="Shape 2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2">
  <p:cSld name="62">
    <p:spTree>
      <p:nvGrpSpPr>
        <p:cNvPr id="22" name="Shape 22"/>
        <p:cNvGrpSpPr/>
        <p:nvPr/>
      </p:nvGrpSpPr>
      <p:grpSpPr>
        <a:xfrm>
          <a:off x="0" y="0"/>
          <a:ext cx="0" cy="0"/>
          <a:chOff x="0" y="0"/>
          <a:chExt cx="0" cy="0"/>
        </a:xfrm>
      </p:grpSpPr>
      <p:sp>
        <p:nvSpPr>
          <p:cNvPr id="23" name="Google Shape;23;p6"/>
          <p:cNvSpPr/>
          <p:nvPr>
            <p:ph idx="2" type="pic"/>
          </p:nvPr>
        </p:nvSpPr>
        <p:spPr>
          <a:xfrm>
            <a:off x="11133622" y="3541775"/>
            <a:ext cx="1058377" cy="3315605"/>
          </a:xfrm>
          <a:prstGeom prst="roundRect">
            <a:avLst>
              <a:gd fmla="val 8143" name="adj"/>
            </a:avLst>
          </a:prstGeom>
          <a:gradFill>
            <a:gsLst>
              <a:gs pos="0">
                <a:srgbClr val="D8D8D8"/>
              </a:gs>
              <a:gs pos="100000">
                <a:srgbClr val="A5A5A5"/>
              </a:gs>
            </a:gsLst>
            <a:lin ang="2700000" scaled="0"/>
          </a:gradFill>
          <a:ln>
            <a:noFill/>
          </a:ln>
        </p:spPr>
      </p:sp>
      <p:sp>
        <p:nvSpPr>
          <p:cNvPr id="24" name="Google Shape;24;p6"/>
          <p:cNvSpPr/>
          <p:nvPr>
            <p:ph idx="3" type="pic"/>
          </p:nvPr>
        </p:nvSpPr>
        <p:spPr>
          <a:xfrm>
            <a:off x="11133622" y="0"/>
            <a:ext cx="1058377" cy="3315607"/>
          </a:xfrm>
          <a:prstGeom prst="roundRect">
            <a:avLst>
              <a:gd fmla="val 8143" name="adj"/>
            </a:avLst>
          </a:prstGeom>
          <a:gradFill>
            <a:gsLst>
              <a:gs pos="0">
                <a:srgbClr val="D8D8D8"/>
              </a:gs>
              <a:gs pos="100000">
                <a:srgbClr val="A5A5A5"/>
              </a:gs>
            </a:gsLst>
            <a:lin ang="2700000" scaled="0"/>
          </a:gradFill>
          <a:ln>
            <a:noFill/>
          </a:ln>
        </p:spPr>
      </p:sp>
      <p:sp>
        <p:nvSpPr>
          <p:cNvPr id="25" name="Google Shape;25;p6"/>
          <p:cNvSpPr/>
          <p:nvPr>
            <p:ph idx="4" type="pic"/>
          </p:nvPr>
        </p:nvSpPr>
        <p:spPr>
          <a:xfrm>
            <a:off x="7246365" y="0"/>
            <a:ext cx="3529584" cy="4880573"/>
          </a:xfrm>
          <a:prstGeom prst="roundRect">
            <a:avLst>
              <a:gd fmla="val 8143" name="adj"/>
            </a:avLst>
          </a:prstGeom>
          <a:gradFill>
            <a:gsLst>
              <a:gs pos="0">
                <a:srgbClr val="D8D8D8"/>
              </a:gs>
              <a:gs pos="100000">
                <a:srgbClr val="A5A5A5"/>
              </a:gs>
            </a:gsLst>
            <a:lin ang="2700000" scaled="0"/>
          </a:gradFill>
          <a:ln>
            <a:noFill/>
          </a:ln>
        </p:spPr>
      </p:sp>
      <p:sp>
        <p:nvSpPr>
          <p:cNvPr id="26" name="Google Shape;26;p6"/>
          <p:cNvSpPr/>
          <p:nvPr>
            <p:ph idx="5" type="pic"/>
          </p:nvPr>
        </p:nvSpPr>
        <p:spPr>
          <a:xfrm>
            <a:off x="7246365" y="5254131"/>
            <a:ext cx="3529584" cy="1603249"/>
          </a:xfrm>
          <a:prstGeom prst="roundRect">
            <a:avLst>
              <a:gd fmla="val 8143" name="adj"/>
            </a:avLst>
          </a:prstGeom>
          <a:gradFill>
            <a:gsLst>
              <a:gs pos="0">
                <a:srgbClr val="D8D8D8"/>
              </a:gs>
              <a:gs pos="100000">
                <a:srgbClr val="A5A5A5"/>
              </a:gs>
            </a:gsLst>
            <a:lin ang="2700000" scaled="0"/>
          </a:gradFill>
          <a:ln>
            <a:noFill/>
          </a:ln>
        </p:spPr>
      </p:sp>
      <p:sp>
        <p:nvSpPr>
          <p:cNvPr id="27" name="Google Shape;27;p6"/>
          <p:cNvSpPr/>
          <p:nvPr>
            <p:ph idx="6" type="pic"/>
          </p:nvPr>
        </p:nvSpPr>
        <p:spPr>
          <a:xfrm>
            <a:off x="4334468" y="3541775"/>
            <a:ext cx="2554224" cy="3315606"/>
          </a:xfrm>
          <a:prstGeom prst="roundRect">
            <a:avLst>
              <a:gd fmla="val 8143" name="adj"/>
            </a:avLst>
          </a:prstGeom>
          <a:gradFill>
            <a:gsLst>
              <a:gs pos="0">
                <a:srgbClr val="D8D8D8"/>
              </a:gs>
              <a:gs pos="100000">
                <a:srgbClr val="A5A5A5"/>
              </a:gs>
            </a:gsLst>
            <a:lin ang="2700000" scaled="0"/>
          </a:gradFill>
          <a:ln>
            <a:noFill/>
          </a:ln>
        </p:spPr>
      </p:sp>
      <p:sp>
        <p:nvSpPr>
          <p:cNvPr id="28" name="Google Shape;28;p6"/>
          <p:cNvSpPr/>
          <p:nvPr>
            <p:ph idx="7" type="pic"/>
          </p:nvPr>
        </p:nvSpPr>
        <p:spPr>
          <a:xfrm>
            <a:off x="4334468" y="381000"/>
            <a:ext cx="2554224" cy="2743200"/>
          </a:xfrm>
          <a:prstGeom prst="roundRect">
            <a:avLst>
              <a:gd fmla="val 8143" name="adj"/>
            </a:avLst>
          </a:prstGeom>
          <a:gradFill>
            <a:gsLst>
              <a:gs pos="0">
                <a:srgbClr val="D8D8D8"/>
              </a:gs>
              <a:gs pos="100000">
                <a:srgbClr val="A5A5A5"/>
              </a:gs>
            </a:gsLst>
            <a:lin ang="2700000" scaled="0"/>
          </a:gra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
  <p:cSld name="26">
    <p:spTree>
      <p:nvGrpSpPr>
        <p:cNvPr id="29" name="Shape 29"/>
        <p:cNvGrpSpPr/>
        <p:nvPr/>
      </p:nvGrpSpPr>
      <p:grpSpPr>
        <a:xfrm>
          <a:off x="0" y="0"/>
          <a:ext cx="0" cy="0"/>
          <a:chOff x="0" y="0"/>
          <a:chExt cx="0" cy="0"/>
        </a:xfrm>
      </p:grpSpPr>
      <p:sp>
        <p:nvSpPr>
          <p:cNvPr id="30" name="Google Shape;30;p7"/>
          <p:cNvSpPr/>
          <p:nvPr>
            <p:ph idx="2" type="pic"/>
          </p:nvPr>
        </p:nvSpPr>
        <p:spPr>
          <a:xfrm>
            <a:off x="6275917" y="4843809"/>
            <a:ext cx="2560320" cy="2315083"/>
          </a:xfrm>
          <a:prstGeom prst="roundRect">
            <a:avLst>
              <a:gd fmla="val 4418" name="adj"/>
            </a:avLst>
          </a:prstGeom>
          <a:gradFill>
            <a:gsLst>
              <a:gs pos="0">
                <a:srgbClr val="D8D8D8"/>
              </a:gs>
              <a:gs pos="100000">
                <a:srgbClr val="A5A5A5"/>
              </a:gs>
            </a:gsLst>
            <a:lin ang="2700000" scaled="0"/>
          </a:gradFill>
          <a:ln>
            <a:noFill/>
          </a:ln>
        </p:spPr>
      </p:sp>
      <p:sp>
        <p:nvSpPr>
          <p:cNvPr id="31" name="Google Shape;31;p7"/>
          <p:cNvSpPr/>
          <p:nvPr>
            <p:ph idx="3" type="pic"/>
          </p:nvPr>
        </p:nvSpPr>
        <p:spPr>
          <a:xfrm>
            <a:off x="9191625" y="-281354"/>
            <a:ext cx="2560320" cy="1070019"/>
          </a:xfrm>
          <a:prstGeom prst="roundRect">
            <a:avLst>
              <a:gd fmla="val 8216" name="adj"/>
            </a:avLst>
          </a:prstGeom>
          <a:gradFill>
            <a:gsLst>
              <a:gs pos="0">
                <a:srgbClr val="D8D8D8"/>
              </a:gs>
              <a:gs pos="100000">
                <a:srgbClr val="A5A5A5"/>
              </a:gs>
            </a:gsLst>
            <a:lin ang="2700000" scaled="0"/>
          </a:gradFill>
          <a:ln>
            <a:noFill/>
          </a:ln>
        </p:spPr>
      </p:sp>
      <p:sp>
        <p:nvSpPr>
          <p:cNvPr id="32" name="Google Shape;32;p7"/>
          <p:cNvSpPr/>
          <p:nvPr>
            <p:ph idx="4" type="pic"/>
          </p:nvPr>
        </p:nvSpPr>
        <p:spPr>
          <a:xfrm>
            <a:off x="6275917" y="-281355"/>
            <a:ext cx="2560320" cy="2424644"/>
          </a:xfrm>
          <a:prstGeom prst="roundRect">
            <a:avLst>
              <a:gd fmla="val 4418" name="adj"/>
            </a:avLst>
          </a:prstGeom>
          <a:gradFill>
            <a:gsLst>
              <a:gs pos="0">
                <a:srgbClr val="D8D8D8"/>
              </a:gs>
              <a:gs pos="100000">
                <a:srgbClr val="A5A5A5"/>
              </a:gs>
            </a:gsLst>
            <a:lin ang="2700000" scaled="0"/>
          </a:gra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p:cSld name="13">
    <p:spTree>
      <p:nvGrpSpPr>
        <p:cNvPr id="33" name="Shape 33"/>
        <p:cNvGrpSpPr/>
        <p:nvPr/>
      </p:nvGrpSpPr>
      <p:grpSpPr>
        <a:xfrm>
          <a:off x="0" y="0"/>
          <a:ext cx="0" cy="0"/>
          <a:chOff x="0" y="0"/>
          <a:chExt cx="0" cy="0"/>
        </a:xfrm>
      </p:grpSpPr>
      <p:sp>
        <p:nvSpPr>
          <p:cNvPr id="34" name="Google Shape;34;p8"/>
          <p:cNvSpPr/>
          <p:nvPr>
            <p:ph idx="2" type="pic"/>
          </p:nvPr>
        </p:nvSpPr>
        <p:spPr>
          <a:xfrm>
            <a:off x="6275389" y="2600579"/>
            <a:ext cx="5919216" cy="3816096"/>
          </a:xfrm>
          <a:prstGeom prst="roundRect">
            <a:avLst>
              <a:gd fmla="val 6017" name="adj"/>
            </a:avLst>
          </a:prstGeom>
          <a:gradFill>
            <a:gsLst>
              <a:gs pos="0">
                <a:srgbClr val="D8D8D8"/>
              </a:gs>
              <a:gs pos="100000">
                <a:srgbClr val="A5A5A5"/>
              </a:gs>
            </a:gsLst>
            <a:lin ang="2700000" scaled="0"/>
          </a:gra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
  <p:cSld name="02">
    <p:spTree>
      <p:nvGrpSpPr>
        <p:cNvPr id="35" name="Shape 35"/>
        <p:cNvGrpSpPr/>
        <p:nvPr/>
      </p:nvGrpSpPr>
      <p:grpSpPr>
        <a:xfrm>
          <a:off x="0" y="0"/>
          <a:ext cx="0" cy="0"/>
          <a:chOff x="0" y="0"/>
          <a:chExt cx="0" cy="0"/>
        </a:xfrm>
      </p:grpSpPr>
      <p:sp>
        <p:nvSpPr>
          <p:cNvPr id="36" name="Google Shape;36;p9"/>
          <p:cNvSpPr/>
          <p:nvPr>
            <p:ph idx="2" type="pic"/>
          </p:nvPr>
        </p:nvSpPr>
        <p:spPr>
          <a:xfrm>
            <a:off x="442914" y="2989008"/>
            <a:ext cx="2557462" cy="3427669"/>
          </a:xfrm>
          <a:prstGeom prst="rect">
            <a:avLst/>
          </a:prstGeom>
          <a:gradFill>
            <a:gsLst>
              <a:gs pos="0">
                <a:srgbClr val="D8D8D8"/>
              </a:gs>
              <a:gs pos="100000">
                <a:srgbClr val="A5A5A5"/>
              </a:gs>
            </a:gsLst>
            <a:lin ang="2700000" scaled="0"/>
          </a:gradFill>
          <a:ln>
            <a:noFill/>
          </a:ln>
        </p:spPr>
      </p:sp>
      <p:sp>
        <p:nvSpPr>
          <p:cNvPr id="37" name="Google Shape;37;p9"/>
          <p:cNvSpPr/>
          <p:nvPr>
            <p:ph idx="3" type="pic"/>
          </p:nvPr>
        </p:nvSpPr>
        <p:spPr>
          <a:xfrm>
            <a:off x="6275388" y="2989007"/>
            <a:ext cx="2557462" cy="3427669"/>
          </a:xfrm>
          <a:prstGeom prst="rect">
            <a:avLst/>
          </a:prstGeom>
          <a:gradFill>
            <a:gsLst>
              <a:gs pos="0">
                <a:srgbClr val="D8D8D8"/>
              </a:gs>
              <a:gs pos="100000">
                <a:srgbClr val="A5A5A5"/>
              </a:gs>
            </a:gsLst>
            <a:lin ang="2700000" scaled="0"/>
          </a:gra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p:cSld name="11">
    <p:spTree>
      <p:nvGrpSpPr>
        <p:cNvPr id="38" name="Shape 38"/>
        <p:cNvGrpSpPr/>
        <p:nvPr/>
      </p:nvGrpSpPr>
      <p:grpSpPr>
        <a:xfrm>
          <a:off x="0" y="0"/>
          <a:ext cx="0" cy="0"/>
          <a:chOff x="0" y="0"/>
          <a:chExt cx="0" cy="0"/>
        </a:xfrm>
      </p:grpSpPr>
      <p:sp>
        <p:nvSpPr>
          <p:cNvPr id="39" name="Google Shape;39;p10"/>
          <p:cNvSpPr/>
          <p:nvPr>
            <p:ph idx="2" type="pic"/>
          </p:nvPr>
        </p:nvSpPr>
        <p:spPr>
          <a:xfrm>
            <a:off x="443706" y="806185"/>
            <a:ext cx="11308080" cy="3474720"/>
          </a:xfrm>
          <a:prstGeom prst="roundRect">
            <a:avLst>
              <a:gd fmla="val 7347" name="adj"/>
            </a:avLst>
          </a:prstGeom>
          <a:gradFill>
            <a:gsLst>
              <a:gs pos="0">
                <a:srgbClr val="D8D8D8"/>
              </a:gs>
              <a:gs pos="100000">
                <a:srgbClr val="A5A5A5"/>
              </a:gs>
            </a:gsLst>
            <a:lin ang="2700000" scaled="0"/>
          </a:gra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2"/>
          <p:cNvSpPr/>
          <p:nvPr>
            <p:ph idx="2" type="pic"/>
          </p:nvPr>
        </p:nvSpPr>
        <p:spPr>
          <a:xfrm>
            <a:off x="1" y="0"/>
            <a:ext cx="12192000" cy="4653000"/>
          </a:xfrm>
          <a:prstGeom prst="rect">
            <a:avLst/>
          </a:prstGeom>
          <a:gradFill>
            <a:gsLst>
              <a:gs pos="0">
                <a:srgbClr val="D8D8D8"/>
              </a:gs>
              <a:gs pos="100000">
                <a:srgbClr val="A5A5A5"/>
              </a:gs>
            </a:gsLst>
            <a:lin ang="2700006" scaled="0"/>
          </a:gradFill>
          <a:ln>
            <a:noFill/>
          </a:ln>
        </p:spPr>
      </p:sp>
      <p:sp>
        <p:nvSpPr>
          <p:cNvPr id="50" name="Google Shape;50;p12"/>
          <p:cNvSpPr/>
          <p:nvPr/>
        </p:nvSpPr>
        <p:spPr>
          <a:xfrm>
            <a:off x="-2"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1" name="Google Shape;51;p12"/>
          <p:cNvGrpSpPr/>
          <p:nvPr/>
        </p:nvGrpSpPr>
        <p:grpSpPr>
          <a:xfrm>
            <a:off x="0" y="-6743"/>
            <a:ext cx="12192000" cy="4653000"/>
            <a:chOff x="320624" y="428938"/>
            <a:chExt cx="12192000" cy="4653000"/>
          </a:xfrm>
        </p:grpSpPr>
        <p:sp>
          <p:nvSpPr>
            <p:cNvPr id="52" name="Google Shape;52;p12"/>
            <p:cNvSpPr/>
            <p:nvPr/>
          </p:nvSpPr>
          <p:spPr>
            <a:xfrm>
              <a:off x="320624" y="428938"/>
              <a:ext cx="12192000" cy="4653000"/>
            </a:xfrm>
            <a:prstGeom prst="rect">
              <a:avLst/>
            </a:prstGeom>
            <a:gradFill>
              <a:gsLst>
                <a:gs pos="0">
                  <a:srgbClr val="000000">
                    <a:alpha val="47843"/>
                  </a:srgbClr>
                </a:gs>
                <a:gs pos="16000">
                  <a:srgbClr val="000000">
                    <a:alpha val="47843"/>
                  </a:srgbClr>
                </a:gs>
                <a:gs pos="72000">
                  <a:srgbClr val="444444">
                    <a:alpha val="6666"/>
                  </a:srgbClr>
                </a:gs>
                <a:gs pos="100000">
                  <a:srgbClr val="8283FF"/>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12"/>
            <p:cNvSpPr/>
            <p:nvPr/>
          </p:nvSpPr>
          <p:spPr>
            <a:xfrm>
              <a:off x="320624" y="428938"/>
              <a:ext cx="12192000" cy="4647600"/>
            </a:xfrm>
            <a:prstGeom prst="rect">
              <a:avLst/>
            </a:prstGeom>
            <a:gradFill>
              <a:gsLst>
                <a:gs pos="0">
                  <a:srgbClr val="000000">
                    <a:alpha val="50980"/>
                  </a:srgbClr>
                </a:gs>
                <a:gs pos="18000">
                  <a:srgbClr val="000000">
                    <a:alpha val="50980"/>
                  </a:srgbClr>
                </a:gs>
                <a:gs pos="100000">
                  <a:srgbClr val="000000">
                    <a:alpha val="0"/>
                  </a:srgbClr>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4" name="Google Shape;54;p12"/>
          <p:cNvSpPr/>
          <p:nvPr/>
        </p:nvSpPr>
        <p:spPr>
          <a:xfrm>
            <a:off x="442912" y="5606142"/>
            <a:ext cx="11306175" cy="810533"/>
          </a:xfrm>
          <a:prstGeom prst="roundRect">
            <a:avLst>
              <a:gd fmla="val 16667" name="adj"/>
            </a:avLst>
          </a:prstGeom>
          <a:solidFill>
            <a:schemeClr val="dk1">
              <a:alpha val="75686"/>
            </a:schemeClr>
          </a:solidFill>
          <a:ln cap="flat" cmpd="sng" w="25400">
            <a:solidFill>
              <a:srgbClr val="8283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55" name="Google Shape;55;p12"/>
          <p:cNvSpPr txBox="1"/>
          <p:nvPr/>
        </p:nvSpPr>
        <p:spPr>
          <a:xfrm>
            <a:off x="3771125" y="684175"/>
            <a:ext cx="7035900" cy="19302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Font typeface="Arial"/>
              <a:buNone/>
            </a:pPr>
            <a:r>
              <a:rPr b="1" lang="en-US" sz="3800">
                <a:solidFill>
                  <a:srgbClr val="E1E1FE"/>
                </a:solidFill>
                <a:latin typeface="Inter SemiBold"/>
                <a:ea typeface="Inter SemiBold"/>
                <a:cs typeface="Inter SemiBold"/>
                <a:sym typeface="Inter SemiBold"/>
              </a:rPr>
              <a:t>Analisis Sentimen Pengguna Twitter terhadap Provider Seluler Indonesia</a:t>
            </a:r>
            <a:endParaRPr sz="3800"/>
          </a:p>
        </p:txBody>
      </p:sp>
      <p:sp>
        <p:nvSpPr>
          <p:cNvPr id="56" name="Google Shape;56;p12"/>
          <p:cNvSpPr txBox="1"/>
          <p:nvPr/>
        </p:nvSpPr>
        <p:spPr>
          <a:xfrm>
            <a:off x="3771131" y="3148151"/>
            <a:ext cx="5482800" cy="7758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US" sz="2400">
                <a:solidFill>
                  <a:schemeClr val="lt1"/>
                </a:solidFill>
                <a:latin typeface="Calibri"/>
                <a:ea typeface="Calibri"/>
                <a:cs typeface="Calibri"/>
                <a:sym typeface="Calibri"/>
              </a:rPr>
              <a:t>Insight untuk Peningkatan Layanan</a:t>
            </a:r>
            <a:r>
              <a:rPr lang="en-US" sz="2400">
                <a:solidFill>
                  <a:srgbClr val="8283FF"/>
                </a:solidFill>
                <a:latin typeface="Calibri"/>
                <a:ea typeface="Calibri"/>
                <a:cs typeface="Calibri"/>
                <a:sym typeface="Calibri"/>
              </a:rPr>
              <a:t> Berdasarkan Opini Pengguna</a:t>
            </a:r>
            <a:endParaRPr/>
          </a:p>
        </p:txBody>
      </p:sp>
      <p:sp>
        <p:nvSpPr>
          <p:cNvPr id="57" name="Google Shape;57;p12"/>
          <p:cNvSpPr txBox="1"/>
          <p:nvPr/>
        </p:nvSpPr>
        <p:spPr>
          <a:xfrm>
            <a:off x="1244075" y="5931200"/>
            <a:ext cx="5756700" cy="18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200">
                <a:solidFill>
                  <a:schemeClr val="lt1"/>
                </a:solidFill>
                <a:latin typeface="Open Sans"/>
                <a:ea typeface="Open Sans"/>
                <a:cs typeface="Open Sans"/>
                <a:sym typeface="Open Sans"/>
              </a:rPr>
              <a:t>Cendekia Putra Perdana |  Adrian Irsanda Boestamam | Shafira Puspa Ardelia</a:t>
            </a:r>
            <a:endParaRPr/>
          </a:p>
        </p:txBody>
      </p:sp>
      <p:sp>
        <p:nvSpPr>
          <p:cNvPr id="58" name="Google Shape;58;p12"/>
          <p:cNvSpPr txBox="1"/>
          <p:nvPr/>
        </p:nvSpPr>
        <p:spPr>
          <a:xfrm>
            <a:off x="10482944" y="5822870"/>
            <a:ext cx="1065389" cy="36933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b="0" i="0" lang="en-US" sz="1200" u="none" cap="none" strike="noStrike">
                <a:solidFill>
                  <a:schemeClr val="lt1"/>
                </a:solidFill>
                <a:latin typeface="Open Sans"/>
                <a:ea typeface="Open Sans"/>
                <a:cs typeface="Open Sans"/>
                <a:sym typeface="Open Sans"/>
              </a:rPr>
              <a:t>Date</a:t>
            </a:r>
            <a:endParaRPr/>
          </a:p>
          <a:p>
            <a:pPr indent="0" lvl="0" marL="0" marR="0" rtl="0" algn="r">
              <a:lnSpc>
                <a:spcPct val="100000"/>
              </a:lnSpc>
              <a:spcBef>
                <a:spcPts val="0"/>
              </a:spcBef>
              <a:spcAft>
                <a:spcPts val="0"/>
              </a:spcAft>
              <a:buNone/>
            </a:pPr>
            <a:r>
              <a:rPr lang="en-US" sz="1200">
                <a:solidFill>
                  <a:schemeClr val="lt1"/>
                </a:solidFill>
                <a:latin typeface="Open Sans"/>
                <a:ea typeface="Open Sans"/>
                <a:cs typeface="Open Sans"/>
                <a:sym typeface="Open Sans"/>
              </a:rPr>
              <a:t>04</a:t>
            </a:r>
            <a:r>
              <a:rPr b="0" i="0" lang="en-US" sz="1200" u="none" cap="none" strike="noStrike">
                <a:solidFill>
                  <a:schemeClr val="lt1"/>
                </a:solidFill>
                <a:latin typeface="Open Sans"/>
                <a:ea typeface="Open Sans"/>
                <a:cs typeface="Open Sans"/>
                <a:sym typeface="Open Sans"/>
              </a:rPr>
              <a:t>/</a:t>
            </a:r>
            <a:r>
              <a:rPr lang="en-US" sz="1200">
                <a:solidFill>
                  <a:schemeClr val="lt1"/>
                </a:solidFill>
                <a:latin typeface="Open Sans"/>
                <a:ea typeface="Open Sans"/>
                <a:cs typeface="Open Sans"/>
                <a:sym typeface="Open Sans"/>
              </a:rPr>
              <a:t>10</a:t>
            </a:r>
            <a:r>
              <a:rPr b="0" i="0" lang="en-US" sz="1200" u="none" cap="none" strike="noStrike">
                <a:solidFill>
                  <a:schemeClr val="lt1"/>
                </a:solidFill>
                <a:latin typeface="Open Sans"/>
                <a:ea typeface="Open Sans"/>
                <a:cs typeface="Open Sans"/>
                <a:sym typeface="Open Sans"/>
              </a:rPr>
              <a:t>/</a:t>
            </a:r>
            <a:r>
              <a:rPr lang="en-US" sz="1200">
                <a:solidFill>
                  <a:schemeClr val="lt1"/>
                </a:solidFill>
                <a:latin typeface="Open Sans"/>
                <a:ea typeface="Open Sans"/>
                <a:cs typeface="Open Sans"/>
                <a:sym typeface="Open Sans"/>
              </a:rPr>
              <a:t>2025</a:t>
            </a:r>
            <a:r>
              <a:rPr b="0" i="0" lang="en-US" sz="1200" u="none" cap="none" strike="noStrike">
                <a:solidFill>
                  <a:schemeClr val="lt1"/>
                </a:solidFill>
                <a:latin typeface="Open Sans"/>
                <a:ea typeface="Open Sans"/>
                <a:cs typeface="Open Sans"/>
                <a:sym typeface="Open Sans"/>
              </a:rPr>
              <a:t>Y</a:t>
            </a:r>
            <a:endParaRPr b="0" i="0" sz="1200" u="none" cap="none" strike="noStrike">
              <a:solidFill>
                <a:schemeClr val="lt1"/>
              </a:solidFill>
              <a:latin typeface="Open Sans"/>
              <a:ea typeface="Open Sans"/>
              <a:cs typeface="Open Sans"/>
              <a:sym typeface="Open Sans"/>
            </a:endParaRPr>
          </a:p>
        </p:txBody>
      </p:sp>
      <p:grpSp>
        <p:nvGrpSpPr>
          <p:cNvPr id="59" name="Google Shape;59;p12"/>
          <p:cNvGrpSpPr/>
          <p:nvPr/>
        </p:nvGrpSpPr>
        <p:grpSpPr>
          <a:xfrm>
            <a:off x="643667" y="5773503"/>
            <a:ext cx="467385" cy="467385"/>
            <a:chOff x="2044710" y="4914900"/>
            <a:chExt cx="457200" cy="457200"/>
          </a:xfrm>
        </p:grpSpPr>
        <p:sp>
          <p:nvSpPr>
            <p:cNvPr id="60" name="Google Shape;60;p12"/>
            <p:cNvSpPr/>
            <p:nvPr/>
          </p:nvSpPr>
          <p:spPr>
            <a:xfrm>
              <a:off x="2073285" y="5172075"/>
              <a:ext cx="114300" cy="114300"/>
            </a:xfrm>
            <a:custGeom>
              <a:rect b="b" l="l" r="r" t="t"/>
              <a:pathLst>
                <a:path extrusionOk="0" h="114300" w="114300">
                  <a:moveTo>
                    <a:pt x="57150" y="114300"/>
                  </a:moveTo>
                  <a:cubicBezTo>
                    <a:pt x="25600" y="114269"/>
                    <a:pt x="32" y="88700"/>
                    <a:pt x="0" y="57150"/>
                  </a:cubicBezTo>
                  <a:lnTo>
                    <a:pt x="0" y="38100"/>
                  </a:lnTo>
                  <a:cubicBezTo>
                    <a:pt x="0" y="32839"/>
                    <a:pt x="4264" y="28575"/>
                    <a:pt x="9525" y="28575"/>
                  </a:cubicBezTo>
                  <a:cubicBezTo>
                    <a:pt x="19416" y="29205"/>
                    <a:pt x="27945" y="21698"/>
                    <a:pt x="28575" y="11807"/>
                  </a:cubicBezTo>
                  <a:cubicBezTo>
                    <a:pt x="28623" y="11047"/>
                    <a:pt x="28623" y="10285"/>
                    <a:pt x="28575" y="9525"/>
                  </a:cubicBezTo>
                  <a:cubicBezTo>
                    <a:pt x="28575" y="4264"/>
                    <a:pt x="32839" y="0"/>
                    <a:pt x="38100" y="0"/>
                  </a:cubicBezTo>
                  <a:cubicBezTo>
                    <a:pt x="43361" y="0"/>
                    <a:pt x="47625" y="4264"/>
                    <a:pt x="47625" y="9525"/>
                  </a:cubicBezTo>
                  <a:lnTo>
                    <a:pt x="47625" y="9525"/>
                  </a:lnTo>
                  <a:cubicBezTo>
                    <a:pt x="47625" y="9525"/>
                    <a:pt x="50635" y="28575"/>
                    <a:pt x="104775" y="28575"/>
                  </a:cubicBezTo>
                  <a:cubicBezTo>
                    <a:pt x="110036" y="28575"/>
                    <a:pt x="114300" y="32839"/>
                    <a:pt x="114300" y="38100"/>
                  </a:cubicBezTo>
                  <a:lnTo>
                    <a:pt x="114300" y="57150"/>
                  </a:lnTo>
                  <a:cubicBezTo>
                    <a:pt x="114269" y="88700"/>
                    <a:pt x="88700" y="114269"/>
                    <a:pt x="57150" y="114300"/>
                  </a:cubicBezTo>
                  <a:close/>
                  <a:moveTo>
                    <a:pt x="19050" y="46425"/>
                  </a:moveTo>
                  <a:lnTo>
                    <a:pt x="19050" y="57150"/>
                  </a:lnTo>
                  <a:cubicBezTo>
                    <a:pt x="19050" y="78192"/>
                    <a:pt x="36108" y="95250"/>
                    <a:pt x="57150" y="95250"/>
                  </a:cubicBezTo>
                  <a:cubicBezTo>
                    <a:pt x="78192" y="95250"/>
                    <a:pt x="95250" y="78192"/>
                    <a:pt x="95250" y="57150"/>
                  </a:cubicBezTo>
                  <a:lnTo>
                    <a:pt x="95250" y="47425"/>
                  </a:lnTo>
                  <a:cubicBezTo>
                    <a:pt x="66770" y="46196"/>
                    <a:pt x="50483" y="39424"/>
                    <a:pt x="41081" y="31918"/>
                  </a:cubicBezTo>
                  <a:cubicBezTo>
                    <a:pt x="35719" y="39244"/>
                    <a:pt x="27898" y="44394"/>
                    <a:pt x="19050" y="46425"/>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1" name="Google Shape;61;p12"/>
            <p:cNvSpPr/>
            <p:nvPr/>
          </p:nvSpPr>
          <p:spPr>
            <a:xfrm>
              <a:off x="2073285" y="5124450"/>
              <a:ext cx="114300" cy="85725"/>
            </a:xfrm>
            <a:custGeom>
              <a:rect b="b" l="l" r="r" t="t"/>
              <a:pathLst>
                <a:path extrusionOk="0" h="85725" w="114300">
                  <a:moveTo>
                    <a:pt x="114300" y="85725"/>
                  </a:moveTo>
                  <a:lnTo>
                    <a:pt x="95250" y="85725"/>
                  </a:lnTo>
                  <a:lnTo>
                    <a:pt x="95250" y="57150"/>
                  </a:lnTo>
                  <a:cubicBezTo>
                    <a:pt x="95250" y="36108"/>
                    <a:pt x="78192" y="19050"/>
                    <a:pt x="57150" y="19050"/>
                  </a:cubicBezTo>
                  <a:cubicBezTo>
                    <a:pt x="36108" y="19050"/>
                    <a:pt x="19050" y="36108"/>
                    <a:pt x="19050" y="57150"/>
                  </a:cubicBezTo>
                  <a:lnTo>
                    <a:pt x="19050" y="85725"/>
                  </a:lnTo>
                  <a:lnTo>
                    <a:pt x="0" y="85725"/>
                  </a:lnTo>
                  <a:lnTo>
                    <a:pt x="0" y="57150"/>
                  </a:lnTo>
                  <a:cubicBezTo>
                    <a:pt x="0" y="25587"/>
                    <a:pt x="25587" y="0"/>
                    <a:pt x="57150" y="0"/>
                  </a:cubicBezTo>
                  <a:cubicBezTo>
                    <a:pt x="88713" y="0"/>
                    <a:pt x="114300" y="25587"/>
                    <a:pt x="114300" y="57150"/>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2" name="Google Shape;62;p12"/>
            <p:cNvSpPr/>
            <p:nvPr/>
          </p:nvSpPr>
          <p:spPr>
            <a:xfrm>
              <a:off x="2044710" y="5286375"/>
              <a:ext cx="171450" cy="85725"/>
            </a:xfrm>
            <a:custGeom>
              <a:rect b="b" l="l" r="r" t="t"/>
              <a:pathLst>
                <a:path extrusionOk="0" h="85725" w="171450">
                  <a:moveTo>
                    <a:pt x="161925" y="85725"/>
                  </a:moveTo>
                  <a:lnTo>
                    <a:pt x="9525" y="85725"/>
                  </a:lnTo>
                  <a:cubicBezTo>
                    <a:pt x="4264" y="85725"/>
                    <a:pt x="0" y="81461"/>
                    <a:pt x="0" y="76200"/>
                  </a:cubicBezTo>
                  <a:lnTo>
                    <a:pt x="0" y="47625"/>
                  </a:lnTo>
                  <a:cubicBezTo>
                    <a:pt x="31" y="21336"/>
                    <a:pt x="21335" y="32"/>
                    <a:pt x="47625" y="0"/>
                  </a:cubicBezTo>
                  <a:lnTo>
                    <a:pt x="66675" y="0"/>
                  </a:lnTo>
                  <a:lnTo>
                    <a:pt x="66675" y="19050"/>
                  </a:lnTo>
                  <a:lnTo>
                    <a:pt x="47625" y="19050"/>
                  </a:lnTo>
                  <a:cubicBezTo>
                    <a:pt x="31843" y="19050"/>
                    <a:pt x="19050" y="31843"/>
                    <a:pt x="19050" y="47625"/>
                  </a:cubicBezTo>
                  <a:lnTo>
                    <a:pt x="19050" y="66675"/>
                  </a:lnTo>
                  <a:lnTo>
                    <a:pt x="152400" y="66675"/>
                  </a:lnTo>
                  <a:lnTo>
                    <a:pt x="152400" y="47625"/>
                  </a:lnTo>
                  <a:cubicBezTo>
                    <a:pt x="152400" y="31843"/>
                    <a:pt x="139607" y="19050"/>
                    <a:pt x="123825" y="19050"/>
                  </a:cubicBezTo>
                  <a:lnTo>
                    <a:pt x="104775" y="19050"/>
                  </a:lnTo>
                  <a:lnTo>
                    <a:pt x="104775" y="0"/>
                  </a:lnTo>
                  <a:lnTo>
                    <a:pt x="123825" y="0"/>
                  </a:lnTo>
                  <a:cubicBezTo>
                    <a:pt x="150115" y="32"/>
                    <a:pt x="171419" y="21336"/>
                    <a:pt x="171450" y="47625"/>
                  </a:cubicBezTo>
                  <a:lnTo>
                    <a:pt x="171450" y="76200"/>
                  </a:lnTo>
                  <a:cubicBezTo>
                    <a:pt x="171450" y="81461"/>
                    <a:pt x="167186" y="85725"/>
                    <a:pt x="161925" y="85725"/>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3" name="Google Shape;63;p12"/>
            <p:cNvSpPr/>
            <p:nvPr/>
          </p:nvSpPr>
          <p:spPr>
            <a:xfrm>
              <a:off x="2101860" y="5276850"/>
              <a:ext cx="57150" cy="47625"/>
            </a:xfrm>
            <a:custGeom>
              <a:rect b="b" l="l" r="r" t="t"/>
              <a:pathLst>
                <a:path extrusionOk="0" h="47625" w="57150">
                  <a:moveTo>
                    <a:pt x="28575" y="47625"/>
                  </a:moveTo>
                  <a:cubicBezTo>
                    <a:pt x="12793" y="47625"/>
                    <a:pt x="0" y="34832"/>
                    <a:pt x="0" y="19050"/>
                  </a:cubicBezTo>
                  <a:lnTo>
                    <a:pt x="0" y="0"/>
                  </a:lnTo>
                  <a:lnTo>
                    <a:pt x="19050" y="0"/>
                  </a:lnTo>
                  <a:lnTo>
                    <a:pt x="19050" y="19050"/>
                  </a:lnTo>
                  <a:cubicBezTo>
                    <a:pt x="19050" y="24311"/>
                    <a:pt x="23314" y="28575"/>
                    <a:pt x="28575" y="28575"/>
                  </a:cubicBezTo>
                  <a:cubicBezTo>
                    <a:pt x="33836" y="28575"/>
                    <a:pt x="38100" y="24311"/>
                    <a:pt x="38100" y="19050"/>
                  </a:cubicBezTo>
                  <a:lnTo>
                    <a:pt x="38100" y="0"/>
                  </a:lnTo>
                  <a:lnTo>
                    <a:pt x="57150" y="0"/>
                  </a:lnTo>
                  <a:lnTo>
                    <a:pt x="57150" y="19050"/>
                  </a:lnTo>
                  <a:cubicBezTo>
                    <a:pt x="57150" y="34832"/>
                    <a:pt x="44357" y="47625"/>
                    <a:pt x="28575" y="47625"/>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4" name="Google Shape;64;p12"/>
            <p:cNvSpPr/>
            <p:nvPr/>
          </p:nvSpPr>
          <p:spPr>
            <a:xfrm>
              <a:off x="2120910" y="5314950"/>
              <a:ext cx="19050" cy="47625"/>
            </a:xfrm>
            <a:custGeom>
              <a:rect b="b" l="l" r="r" t="t"/>
              <a:pathLst>
                <a:path extrusionOk="0" h="47625" w="19050">
                  <a:moveTo>
                    <a:pt x="0" y="0"/>
                  </a:moveTo>
                  <a:lnTo>
                    <a:pt x="19050" y="0"/>
                  </a:lnTo>
                  <a:lnTo>
                    <a:pt x="19050" y="47625"/>
                  </a:lnTo>
                  <a:lnTo>
                    <a:pt x="0" y="47625"/>
                  </a:ln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5" name="Google Shape;65;p12"/>
            <p:cNvSpPr/>
            <p:nvPr/>
          </p:nvSpPr>
          <p:spPr>
            <a:xfrm>
              <a:off x="2359035" y="5172075"/>
              <a:ext cx="114300" cy="114300"/>
            </a:xfrm>
            <a:custGeom>
              <a:rect b="b" l="l" r="r" t="t"/>
              <a:pathLst>
                <a:path extrusionOk="0" h="114300" w="114300">
                  <a:moveTo>
                    <a:pt x="57150" y="114300"/>
                  </a:moveTo>
                  <a:cubicBezTo>
                    <a:pt x="25600" y="114269"/>
                    <a:pt x="32" y="88700"/>
                    <a:pt x="0" y="57150"/>
                  </a:cubicBezTo>
                  <a:lnTo>
                    <a:pt x="0" y="38100"/>
                  </a:lnTo>
                  <a:cubicBezTo>
                    <a:pt x="0" y="32839"/>
                    <a:pt x="4264" y="28575"/>
                    <a:pt x="9525" y="28575"/>
                  </a:cubicBezTo>
                  <a:cubicBezTo>
                    <a:pt x="19416" y="29205"/>
                    <a:pt x="27945" y="21698"/>
                    <a:pt x="28575" y="11807"/>
                  </a:cubicBezTo>
                  <a:cubicBezTo>
                    <a:pt x="28623" y="11047"/>
                    <a:pt x="28623" y="10285"/>
                    <a:pt x="28575" y="9525"/>
                  </a:cubicBezTo>
                  <a:cubicBezTo>
                    <a:pt x="28575" y="4264"/>
                    <a:pt x="32839" y="0"/>
                    <a:pt x="38100" y="0"/>
                  </a:cubicBezTo>
                  <a:cubicBezTo>
                    <a:pt x="43361" y="0"/>
                    <a:pt x="47625" y="4264"/>
                    <a:pt x="47625" y="9525"/>
                  </a:cubicBezTo>
                  <a:lnTo>
                    <a:pt x="47625" y="9525"/>
                  </a:lnTo>
                  <a:cubicBezTo>
                    <a:pt x="47625" y="9525"/>
                    <a:pt x="50635" y="28575"/>
                    <a:pt x="104775" y="28575"/>
                  </a:cubicBezTo>
                  <a:cubicBezTo>
                    <a:pt x="110036" y="28575"/>
                    <a:pt x="114300" y="32839"/>
                    <a:pt x="114300" y="38100"/>
                  </a:cubicBezTo>
                  <a:lnTo>
                    <a:pt x="114300" y="57150"/>
                  </a:lnTo>
                  <a:cubicBezTo>
                    <a:pt x="114269" y="88700"/>
                    <a:pt x="88700" y="114269"/>
                    <a:pt x="57150" y="114300"/>
                  </a:cubicBezTo>
                  <a:close/>
                  <a:moveTo>
                    <a:pt x="19050" y="46425"/>
                  </a:moveTo>
                  <a:lnTo>
                    <a:pt x="19050" y="57150"/>
                  </a:lnTo>
                  <a:cubicBezTo>
                    <a:pt x="19050" y="78192"/>
                    <a:pt x="36108" y="95250"/>
                    <a:pt x="57150" y="95250"/>
                  </a:cubicBezTo>
                  <a:cubicBezTo>
                    <a:pt x="78192" y="95250"/>
                    <a:pt x="95250" y="78192"/>
                    <a:pt x="95250" y="57150"/>
                  </a:cubicBezTo>
                  <a:lnTo>
                    <a:pt x="95250" y="47425"/>
                  </a:lnTo>
                  <a:cubicBezTo>
                    <a:pt x="66770" y="46196"/>
                    <a:pt x="50482" y="39424"/>
                    <a:pt x="41081" y="31918"/>
                  </a:cubicBezTo>
                  <a:cubicBezTo>
                    <a:pt x="35719" y="39244"/>
                    <a:pt x="27898" y="44394"/>
                    <a:pt x="19050" y="46425"/>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6" name="Google Shape;66;p12"/>
            <p:cNvSpPr/>
            <p:nvPr/>
          </p:nvSpPr>
          <p:spPr>
            <a:xfrm>
              <a:off x="2359035" y="5124450"/>
              <a:ext cx="114300" cy="85725"/>
            </a:xfrm>
            <a:custGeom>
              <a:rect b="b" l="l" r="r" t="t"/>
              <a:pathLst>
                <a:path extrusionOk="0" h="85725" w="114300">
                  <a:moveTo>
                    <a:pt x="114300" y="85725"/>
                  </a:moveTo>
                  <a:lnTo>
                    <a:pt x="95250" y="85725"/>
                  </a:lnTo>
                  <a:lnTo>
                    <a:pt x="95250" y="57150"/>
                  </a:lnTo>
                  <a:cubicBezTo>
                    <a:pt x="95250" y="36108"/>
                    <a:pt x="78192" y="19050"/>
                    <a:pt x="57150" y="19050"/>
                  </a:cubicBezTo>
                  <a:cubicBezTo>
                    <a:pt x="36108" y="19050"/>
                    <a:pt x="19050" y="36108"/>
                    <a:pt x="19050" y="57150"/>
                  </a:cubicBezTo>
                  <a:lnTo>
                    <a:pt x="19050" y="85725"/>
                  </a:lnTo>
                  <a:lnTo>
                    <a:pt x="0" y="85725"/>
                  </a:lnTo>
                  <a:lnTo>
                    <a:pt x="0" y="57150"/>
                  </a:lnTo>
                  <a:cubicBezTo>
                    <a:pt x="0" y="25587"/>
                    <a:pt x="25587" y="0"/>
                    <a:pt x="57150" y="0"/>
                  </a:cubicBezTo>
                  <a:cubicBezTo>
                    <a:pt x="88713" y="0"/>
                    <a:pt x="114300" y="25587"/>
                    <a:pt x="114300" y="57150"/>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7" name="Google Shape;67;p12"/>
            <p:cNvSpPr/>
            <p:nvPr/>
          </p:nvSpPr>
          <p:spPr>
            <a:xfrm>
              <a:off x="2330460" y="5286375"/>
              <a:ext cx="171450" cy="85725"/>
            </a:xfrm>
            <a:custGeom>
              <a:rect b="b" l="l" r="r" t="t"/>
              <a:pathLst>
                <a:path extrusionOk="0" h="85725" w="171450">
                  <a:moveTo>
                    <a:pt x="161925" y="85725"/>
                  </a:moveTo>
                  <a:lnTo>
                    <a:pt x="9525" y="85725"/>
                  </a:lnTo>
                  <a:cubicBezTo>
                    <a:pt x="4264" y="85725"/>
                    <a:pt x="0" y="81461"/>
                    <a:pt x="0" y="76200"/>
                  </a:cubicBezTo>
                  <a:lnTo>
                    <a:pt x="0" y="47625"/>
                  </a:lnTo>
                  <a:cubicBezTo>
                    <a:pt x="31" y="21336"/>
                    <a:pt x="21336" y="32"/>
                    <a:pt x="47625" y="0"/>
                  </a:cubicBezTo>
                  <a:lnTo>
                    <a:pt x="66675" y="0"/>
                  </a:lnTo>
                  <a:lnTo>
                    <a:pt x="66675" y="19050"/>
                  </a:lnTo>
                  <a:lnTo>
                    <a:pt x="47625" y="19050"/>
                  </a:lnTo>
                  <a:cubicBezTo>
                    <a:pt x="31843" y="19050"/>
                    <a:pt x="19050" y="31843"/>
                    <a:pt x="19050" y="47625"/>
                  </a:cubicBezTo>
                  <a:lnTo>
                    <a:pt x="19050" y="66675"/>
                  </a:lnTo>
                  <a:lnTo>
                    <a:pt x="152400" y="66675"/>
                  </a:lnTo>
                  <a:lnTo>
                    <a:pt x="152400" y="47625"/>
                  </a:lnTo>
                  <a:cubicBezTo>
                    <a:pt x="152400" y="31843"/>
                    <a:pt x="139607" y="19050"/>
                    <a:pt x="123825" y="19050"/>
                  </a:cubicBezTo>
                  <a:lnTo>
                    <a:pt x="104775" y="19050"/>
                  </a:lnTo>
                  <a:lnTo>
                    <a:pt x="104775" y="0"/>
                  </a:lnTo>
                  <a:lnTo>
                    <a:pt x="123825" y="0"/>
                  </a:lnTo>
                  <a:cubicBezTo>
                    <a:pt x="150115" y="32"/>
                    <a:pt x="171419" y="21336"/>
                    <a:pt x="171450" y="47625"/>
                  </a:cubicBezTo>
                  <a:lnTo>
                    <a:pt x="171450" y="76200"/>
                  </a:lnTo>
                  <a:cubicBezTo>
                    <a:pt x="171450" y="81461"/>
                    <a:pt x="167186" y="85725"/>
                    <a:pt x="161925" y="85725"/>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8" name="Google Shape;68;p12"/>
            <p:cNvSpPr/>
            <p:nvPr/>
          </p:nvSpPr>
          <p:spPr>
            <a:xfrm>
              <a:off x="2387610" y="5276850"/>
              <a:ext cx="57150" cy="47625"/>
            </a:xfrm>
            <a:custGeom>
              <a:rect b="b" l="l" r="r" t="t"/>
              <a:pathLst>
                <a:path extrusionOk="0" h="47625" w="57150">
                  <a:moveTo>
                    <a:pt x="28575" y="47625"/>
                  </a:moveTo>
                  <a:cubicBezTo>
                    <a:pt x="12793" y="47625"/>
                    <a:pt x="0" y="34832"/>
                    <a:pt x="0" y="19050"/>
                  </a:cubicBezTo>
                  <a:lnTo>
                    <a:pt x="0" y="0"/>
                  </a:lnTo>
                  <a:lnTo>
                    <a:pt x="19050" y="0"/>
                  </a:lnTo>
                  <a:lnTo>
                    <a:pt x="19050" y="19050"/>
                  </a:lnTo>
                  <a:cubicBezTo>
                    <a:pt x="19050" y="24311"/>
                    <a:pt x="23314" y="28575"/>
                    <a:pt x="28575" y="28575"/>
                  </a:cubicBezTo>
                  <a:cubicBezTo>
                    <a:pt x="33836" y="28575"/>
                    <a:pt x="38100" y="24311"/>
                    <a:pt x="38100" y="19050"/>
                  </a:cubicBezTo>
                  <a:lnTo>
                    <a:pt x="38100" y="0"/>
                  </a:lnTo>
                  <a:lnTo>
                    <a:pt x="57150" y="0"/>
                  </a:lnTo>
                  <a:lnTo>
                    <a:pt x="57150" y="19050"/>
                  </a:lnTo>
                  <a:cubicBezTo>
                    <a:pt x="57150" y="34832"/>
                    <a:pt x="44357" y="47625"/>
                    <a:pt x="28575" y="47625"/>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9" name="Google Shape;69;p12"/>
            <p:cNvSpPr/>
            <p:nvPr/>
          </p:nvSpPr>
          <p:spPr>
            <a:xfrm>
              <a:off x="2406660" y="5314950"/>
              <a:ext cx="19050" cy="47625"/>
            </a:xfrm>
            <a:custGeom>
              <a:rect b="b" l="l" r="r" t="t"/>
              <a:pathLst>
                <a:path extrusionOk="0" h="47625" w="19050">
                  <a:moveTo>
                    <a:pt x="0" y="0"/>
                  </a:moveTo>
                  <a:lnTo>
                    <a:pt x="19050" y="0"/>
                  </a:lnTo>
                  <a:lnTo>
                    <a:pt x="19050" y="47625"/>
                  </a:lnTo>
                  <a:lnTo>
                    <a:pt x="0" y="47625"/>
                  </a:ln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0" name="Google Shape;70;p12"/>
            <p:cNvSpPr/>
            <p:nvPr/>
          </p:nvSpPr>
          <p:spPr>
            <a:xfrm>
              <a:off x="2216160" y="4962525"/>
              <a:ext cx="114300" cy="114300"/>
            </a:xfrm>
            <a:custGeom>
              <a:rect b="b" l="l" r="r" t="t"/>
              <a:pathLst>
                <a:path extrusionOk="0" h="114300" w="114300">
                  <a:moveTo>
                    <a:pt x="57150" y="114300"/>
                  </a:moveTo>
                  <a:cubicBezTo>
                    <a:pt x="25600" y="114269"/>
                    <a:pt x="32" y="88700"/>
                    <a:pt x="0" y="57150"/>
                  </a:cubicBezTo>
                  <a:lnTo>
                    <a:pt x="0" y="38100"/>
                  </a:lnTo>
                  <a:cubicBezTo>
                    <a:pt x="0" y="32839"/>
                    <a:pt x="4264" y="28575"/>
                    <a:pt x="9525" y="28575"/>
                  </a:cubicBezTo>
                  <a:cubicBezTo>
                    <a:pt x="19416" y="29205"/>
                    <a:pt x="27945" y="21698"/>
                    <a:pt x="28575" y="11807"/>
                  </a:cubicBezTo>
                  <a:cubicBezTo>
                    <a:pt x="28623" y="11047"/>
                    <a:pt x="28623" y="10285"/>
                    <a:pt x="28575" y="9525"/>
                  </a:cubicBezTo>
                  <a:cubicBezTo>
                    <a:pt x="28575" y="4264"/>
                    <a:pt x="32839" y="0"/>
                    <a:pt x="38100" y="0"/>
                  </a:cubicBezTo>
                  <a:cubicBezTo>
                    <a:pt x="43361" y="0"/>
                    <a:pt x="47625" y="4264"/>
                    <a:pt x="47625" y="9525"/>
                  </a:cubicBezTo>
                  <a:lnTo>
                    <a:pt x="47625" y="9525"/>
                  </a:lnTo>
                  <a:cubicBezTo>
                    <a:pt x="47625" y="9525"/>
                    <a:pt x="50635" y="28575"/>
                    <a:pt x="104775" y="28575"/>
                  </a:cubicBezTo>
                  <a:cubicBezTo>
                    <a:pt x="110036" y="28575"/>
                    <a:pt x="114300" y="32839"/>
                    <a:pt x="114300" y="38100"/>
                  </a:cubicBezTo>
                  <a:lnTo>
                    <a:pt x="114300" y="57150"/>
                  </a:lnTo>
                  <a:cubicBezTo>
                    <a:pt x="114269" y="88700"/>
                    <a:pt x="88700" y="114269"/>
                    <a:pt x="57150" y="114300"/>
                  </a:cubicBezTo>
                  <a:close/>
                  <a:moveTo>
                    <a:pt x="19050" y="46425"/>
                  </a:moveTo>
                  <a:lnTo>
                    <a:pt x="19050" y="57150"/>
                  </a:lnTo>
                  <a:cubicBezTo>
                    <a:pt x="19050" y="78192"/>
                    <a:pt x="36108" y="95250"/>
                    <a:pt x="57150" y="95250"/>
                  </a:cubicBezTo>
                  <a:cubicBezTo>
                    <a:pt x="78192" y="95250"/>
                    <a:pt x="95250" y="78192"/>
                    <a:pt x="95250" y="57150"/>
                  </a:cubicBezTo>
                  <a:lnTo>
                    <a:pt x="95250" y="47425"/>
                  </a:lnTo>
                  <a:cubicBezTo>
                    <a:pt x="66770" y="46196"/>
                    <a:pt x="50482" y="39424"/>
                    <a:pt x="41081" y="31918"/>
                  </a:cubicBezTo>
                  <a:cubicBezTo>
                    <a:pt x="35719" y="39244"/>
                    <a:pt x="27898" y="44394"/>
                    <a:pt x="19050" y="46425"/>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1" name="Google Shape;71;p12"/>
            <p:cNvSpPr/>
            <p:nvPr/>
          </p:nvSpPr>
          <p:spPr>
            <a:xfrm>
              <a:off x="2216160" y="4914900"/>
              <a:ext cx="114300" cy="85725"/>
            </a:xfrm>
            <a:custGeom>
              <a:rect b="b" l="l" r="r" t="t"/>
              <a:pathLst>
                <a:path extrusionOk="0" h="85725" w="114300">
                  <a:moveTo>
                    <a:pt x="114300" y="85725"/>
                  </a:moveTo>
                  <a:lnTo>
                    <a:pt x="95250" y="85725"/>
                  </a:lnTo>
                  <a:lnTo>
                    <a:pt x="95250" y="57150"/>
                  </a:lnTo>
                  <a:cubicBezTo>
                    <a:pt x="95250" y="36108"/>
                    <a:pt x="78192" y="19050"/>
                    <a:pt x="57150" y="19050"/>
                  </a:cubicBezTo>
                  <a:cubicBezTo>
                    <a:pt x="36108" y="19050"/>
                    <a:pt x="19050" y="36108"/>
                    <a:pt x="19050" y="57150"/>
                  </a:cubicBezTo>
                  <a:lnTo>
                    <a:pt x="19050" y="85725"/>
                  </a:lnTo>
                  <a:lnTo>
                    <a:pt x="0" y="85725"/>
                  </a:lnTo>
                  <a:lnTo>
                    <a:pt x="0" y="57150"/>
                  </a:lnTo>
                  <a:cubicBezTo>
                    <a:pt x="0" y="25587"/>
                    <a:pt x="25587" y="0"/>
                    <a:pt x="57150" y="0"/>
                  </a:cubicBezTo>
                  <a:cubicBezTo>
                    <a:pt x="88713" y="0"/>
                    <a:pt x="114300" y="25587"/>
                    <a:pt x="114300" y="57150"/>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2" name="Google Shape;72;p12"/>
            <p:cNvSpPr/>
            <p:nvPr/>
          </p:nvSpPr>
          <p:spPr>
            <a:xfrm>
              <a:off x="2187585" y="5076825"/>
              <a:ext cx="171450" cy="85725"/>
            </a:xfrm>
            <a:custGeom>
              <a:rect b="b" l="l" r="r" t="t"/>
              <a:pathLst>
                <a:path extrusionOk="0" h="85725" w="171450">
                  <a:moveTo>
                    <a:pt x="161925" y="85725"/>
                  </a:moveTo>
                  <a:lnTo>
                    <a:pt x="9525" y="85725"/>
                  </a:lnTo>
                  <a:cubicBezTo>
                    <a:pt x="4264" y="85725"/>
                    <a:pt x="0" y="81461"/>
                    <a:pt x="0" y="76200"/>
                  </a:cubicBezTo>
                  <a:lnTo>
                    <a:pt x="0" y="47625"/>
                  </a:lnTo>
                  <a:cubicBezTo>
                    <a:pt x="31" y="21335"/>
                    <a:pt x="21335" y="31"/>
                    <a:pt x="47625" y="0"/>
                  </a:cubicBezTo>
                  <a:lnTo>
                    <a:pt x="66675" y="0"/>
                  </a:lnTo>
                  <a:lnTo>
                    <a:pt x="66675" y="19050"/>
                  </a:lnTo>
                  <a:lnTo>
                    <a:pt x="47625" y="19050"/>
                  </a:lnTo>
                  <a:cubicBezTo>
                    <a:pt x="31843" y="19050"/>
                    <a:pt x="19050" y="31843"/>
                    <a:pt x="19050" y="47625"/>
                  </a:cubicBezTo>
                  <a:lnTo>
                    <a:pt x="19050" y="66675"/>
                  </a:lnTo>
                  <a:lnTo>
                    <a:pt x="152400" y="66675"/>
                  </a:lnTo>
                  <a:lnTo>
                    <a:pt x="152400" y="47625"/>
                  </a:lnTo>
                  <a:cubicBezTo>
                    <a:pt x="152400" y="31843"/>
                    <a:pt x="139607" y="19050"/>
                    <a:pt x="123825" y="19050"/>
                  </a:cubicBezTo>
                  <a:lnTo>
                    <a:pt x="104775" y="19050"/>
                  </a:lnTo>
                  <a:lnTo>
                    <a:pt x="104775" y="0"/>
                  </a:lnTo>
                  <a:lnTo>
                    <a:pt x="123825" y="0"/>
                  </a:lnTo>
                  <a:cubicBezTo>
                    <a:pt x="150115" y="31"/>
                    <a:pt x="171419" y="21335"/>
                    <a:pt x="171450" y="47625"/>
                  </a:cubicBezTo>
                  <a:lnTo>
                    <a:pt x="171450" y="76200"/>
                  </a:lnTo>
                  <a:cubicBezTo>
                    <a:pt x="171450" y="81461"/>
                    <a:pt x="167186" y="85725"/>
                    <a:pt x="161925" y="85725"/>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3" name="Google Shape;73;p12"/>
            <p:cNvSpPr/>
            <p:nvPr/>
          </p:nvSpPr>
          <p:spPr>
            <a:xfrm>
              <a:off x="2244735" y="5067300"/>
              <a:ext cx="57150" cy="47625"/>
            </a:xfrm>
            <a:custGeom>
              <a:rect b="b" l="l" r="r" t="t"/>
              <a:pathLst>
                <a:path extrusionOk="0" h="47625" w="57150">
                  <a:moveTo>
                    <a:pt x="28575" y="47625"/>
                  </a:moveTo>
                  <a:cubicBezTo>
                    <a:pt x="12793" y="47625"/>
                    <a:pt x="0" y="34832"/>
                    <a:pt x="0" y="19050"/>
                  </a:cubicBezTo>
                  <a:lnTo>
                    <a:pt x="0" y="0"/>
                  </a:lnTo>
                  <a:lnTo>
                    <a:pt x="19050" y="0"/>
                  </a:lnTo>
                  <a:lnTo>
                    <a:pt x="19050" y="19050"/>
                  </a:lnTo>
                  <a:cubicBezTo>
                    <a:pt x="19050" y="24311"/>
                    <a:pt x="23314" y="28575"/>
                    <a:pt x="28575" y="28575"/>
                  </a:cubicBezTo>
                  <a:cubicBezTo>
                    <a:pt x="33836" y="28575"/>
                    <a:pt x="38100" y="24311"/>
                    <a:pt x="38100" y="19050"/>
                  </a:cubicBezTo>
                  <a:lnTo>
                    <a:pt x="38100" y="0"/>
                  </a:lnTo>
                  <a:lnTo>
                    <a:pt x="57150" y="0"/>
                  </a:lnTo>
                  <a:lnTo>
                    <a:pt x="57150" y="19050"/>
                  </a:lnTo>
                  <a:cubicBezTo>
                    <a:pt x="57150" y="34832"/>
                    <a:pt x="44357" y="47625"/>
                    <a:pt x="28575" y="47625"/>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4" name="Google Shape;74;p12"/>
            <p:cNvSpPr/>
            <p:nvPr/>
          </p:nvSpPr>
          <p:spPr>
            <a:xfrm>
              <a:off x="2263785" y="5105400"/>
              <a:ext cx="19050" cy="47625"/>
            </a:xfrm>
            <a:custGeom>
              <a:rect b="b" l="l" r="r" t="t"/>
              <a:pathLst>
                <a:path extrusionOk="0" h="47625" w="19050">
                  <a:moveTo>
                    <a:pt x="0" y="0"/>
                  </a:moveTo>
                  <a:lnTo>
                    <a:pt x="19050" y="0"/>
                  </a:lnTo>
                  <a:lnTo>
                    <a:pt x="19050" y="47625"/>
                  </a:lnTo>
                  <a:lnTo>
                    <a:pt x="0" y="47625"/>
                  </a:ln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5" name="Google Shape;75;p12"/>
            <p:cNvSpPr/>
            <p:nvPr/>
          </p:nvSpPr>
          <p:spPr>
            <a:xfrm>
              <a:off x="2263785" y="5181600"/>
              <a:ext cx="19050" cy="85725"/>
            </a:xfrm>
            <a:custGeom>
              <a:rect b="b" l="l" r="r" t="t"/>
              <a:pathLst>
                <a:path extrusionOk="0" h="85725" w="19050">
                  <a:moveTo>
                    <a:pt x="0" y="0"/>
                  </a:moveTo>
                  <a:lnTo>
                    <a:pt x="19050" y="0"/>
                  </a:lnTo>
                  <a:lnTo>
                    <a:pt x="19050" y="85725"/>
                  </a:lnTo>
                  <a:lnTo>
                    <a:pt x="0" y="85725"/>
                  </a:ln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6" name="Google Shape;76;p12"/>
            <p:cNvSpPr/>
            <p:nvPr/>
          </p:nvSpPr>
          <p:spPr>
            <a:xfrm>
              <a:off x="2206635" y="5257800"/>
              <a:ext cx="133350" cy="19050"/>
            </a:xfrm>
            <a:custGeom>
              <a:rect b="b" l="l" r="r" t="t"/>
              <a:pathLst>
                <a:path extrusionOk="0" h="19050" w="133350">
                  <a:moveTo>
                    <a:pt x="0" y="0"/>
                  </a:moveTo>
                  <a:lnTo>
                    <a:pt x="133350" y="0"/>
                  </a:lnTo>
                  <a:lnTo>
                    <a:pt x="133350" y="19050"/>
                  </a:lnTo>
                  <a:lnTo>
                    <a:pt x="0" y="19050"/>
                  </a:ln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7" name="Google Shape;77;p12"/>
          <p:cNvSpPr/>
          <p:nvPr/>
        </p:nvSpPr>
        <p:spPr>
          <a:xfrm>
            <a:off x="624247" y="749892"/>
            <a:ext cx="188791" cy="188905"/>
          </a:xfrm>
          <a:custGeom>
            <a:rect b="b" l="l" r="r" t="t"/>
            <a:pathLst>
              <a:path extrusionOk="0" h="200899" w="200777">
                <a:moveTo>
                  <a:pt x="122203" y="13527"/>
                </a:moveTo>
                <a:cubicBezTo>
                  <a:pt x="117458" y="18302"/>
                  <a:pt x="113824" y="24064"/>
                  <a:pt x="111560" y="30403"/>
                </a:cubicBezTo>
                <a:cubicBezTo>
                  <a:pt x="109296" y="36743"/>
                  <a:pt x="108458" y="43504"/>
                  <a:pt x="109105" y="50205"/>
                </a:cubicBezTo>
                <a:lnTo>
                  <a:pt x="108880" y="49979"/>
                </a:lnTo>
                <a:cubicBezTo>
                  <a:pt x="109546" y="57867"/>
                  <a:pt x="108482" y="65804"/>
                  <a:pt x="105763" y="73238"/>
                </a:cubicBezTo>
                <a:cubicBezTo>
                  <a:pt x="103044" y="80671"/>
                  <a:pt x="98737" y="87422"/>
                  <a:pt x="93141" y="93019"/>
                </a:cubicBezTo>
                <a:cubicBezTo>
                  <a:pt x="87543" y="98616"/>
                  <a:pt x="80792" y="102924"/>
                  <a:pt x="73358" y="105642"/>
                </a:cubicBezTo>
                <a:cubicBezTo>
                  <a:pt x="65925" y="108360"/>
                  <a:pt x="57987" y="109425"/>
                  <a:pt x="50100" y="108759"/>
                </a:cubicBezTo>
                <a:lnTo>
                  <a:pt x="50326" y="108984"/>
                </a:lnTo>
                <a:cubicBezTo>
                  <a:pt x="40891" y="108106"/>
                  <a:pt x="31416" y="110159"/>
                  <a:pt x="23190" y="114863"/>
                </a:cubicBezTo>
                <a:cubicBezTo>
                  <a:pt x="14965" y="119568"/>
                  <a:pt x="8391" y="126694"/>
                  <a:pt x="4365" y="135272"/>
                </a:cubicBezTo>
                <a:cubicBezTo>
                  <a:pt x="339" y="143850"/>
                  <a:pt x="-944" y="153459"/>
                  <a:pt x="691" y="162793"/>
                </a:cubicBezTo>
                <a:cubicBezTo>
                  <a:pt x="2328" y="172126"/>
                  <a:pt x="6802" y="180728"/>
                  <a:pt x="13505" y="187424"/>
                </a:cubicBezTo>
                <a:cubicBezTo>
                  <a:pt x="20208" y="194121"/>
                  <a:pt x="28814" y="198588"/>
                  <a:pt x="38148" y="200215"/>
                </a:cubicBezTo>
                <a:cubicBezTo>
                  <a:pt x="47483" y="201843"/>
                  <a:pt x="57091" y="200550"/>
                  <a:pt x="65665" y="196517"/>
                </a:cubicBezTo>
                <a:cubicBezTo>
                  <a:pt x="74239" y="192482"/>
                  <a:pt x="81360" y="185903"/>
                  <a:pt x="86057" y="177673"/>
                </a:cubicBezTo>
                <a:cubicBezTo>
                  <a:pt x="90754" y="169444"/>
                  <a:pt x="92799" y="159967"/>
                  <a:pt x="91912" y="150533"/>
                </a:cubicBezTo>
                <a:lnTo>
                  <a:pt x="92150" y="150758"/>
                </a:lnTo>
                <a:cubicBezTo>
                  <a:pt x="91484" y="142872"/>
                  <a:pt x="92547" y="134934"/>
                  <a:pt x="95266" y="127499"/>
                </a:cubicBezTo>
                <a:cubicBezTo>
                  <a:pt x="97984" y="120066"/>
                  <a:pt x="102293" y="113315"/>
                  <a:pt x="107889" y="107718"/>
                </a:cubicBezTo>
                <a:cubicBezTo>
                  <a:pt x="113487" y="102122"/>
                  <a:pt x="120237" y="97813"/>
                  <a:pt x="127671" y="95096"/>
                </a:cubicBezTo>
                <a:cubicBezTo>
                  <a:pt x="135105" y="92377"/>
                  <a:pt x="143042" y="91313"/>
                  <a:pt x="150930" y="91979"/>
                </a:cubicBezTo>
                <a:lnTo>
                  <a:pt x="150692" y="91753"/>
                </a:lnTo>
                <a:cubicBezTo>
                  <a:pt x="158398" y="92446"/>
                  <a:pt x="166155" y="91182"/>
                  <a:pt x="173244" y="88079"/>
                </a:cubicBezTo>
                <a:cubicBezTo>
                  <a:pt x="180332" y="84976"/>
                  <a:pt x="186523" y="80134"/>
                  <a:pt x="191241" y="74002"/>
                </a:cubicBezTo>
                <a:cubicBezTo>
                  <a:pt x="195960" y="67870"/>
                  <a:pt x="199055" y="60644"/>
                  <a:pt x="200237" y="52998"/>
                </a:cubicBezTo>
                <a:cubicBezTo>
                  <a:pt x="201421" y="45351"/>
                  <a:pt x="200654" y="37530"/>
                  <a:pt x="198009" y="30257"/>
                </a:cubicBezTo>
                <a:cubicBezTo>
                  <a:pt x="195365" y="22985"/>
                  <a:pt x="190927" y="16499"/>
                  <a:pt x="185108" y="11398"/>
                </a:cubicBezTo>
                <a:cubicBezTo>
                  <a:pt x="179289" y="6298"/>
                  <a:pt x="172276" y="2749"/>
                  <a:pt x="164720" y="1081"/>
                </a:cubicBezTo>
                <a:cubicBezTo>
                  <a:pt x="157164" y="-587"/>
                  <a:pt x="149309" y="-321"/>
                  <a:pt x="141883" y="1854"/>
                </a:cubicBezTo>
                <a:cubicBezTo>
                  <a:pt x="134458" y="4030"/>
                  <a:pt x="127702" y="8045"/>
                  <a:pt x="122241" y="13527"/>
                </a:cubicBezTo>
                <a:lnTo>
                  <a:pt x="122203" y="1352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12"/>
          <p:cNvSpPr/>
          <p:nvPr/>
        </p:nvSpPr>
        <p:spPr>
          <a:xfrm>
            <a:off x="510374" y="635906"/>
            <a:ext cx="291149" cy="291113"/>
          </a:xfrm>
          <a:custGeom>
            <a:rect b="b" l="l" r="r" t="t"/>
            <a:pathLst>
              <a:path extrusionOk="0" h="309596" w="309634">
                <a:moveTo>
                  <a:pt x="150930" y="200680"/>
                </a:moveTo>
                <a:lnTo>
                  <a:pt x="150692" y="200455"/>
                </a:lnTo>
                <a:cubicBezTo>
                  <a:pt x="157395" y="201129"/>
                  <a:pt x="164164" y="200307"/>
                  <a:pt x="170512" y="198045"/>
                </a:cubicBezTo>
                <a:cubicBezTo>
                  <a:pt x="176858" y="195784"/>
                  <a:pt x="182623" y="192141"/>
                  <a:pt x="187389" y="187379"/>
                </a:cubicBezTo>
                <a:cubicBezTo>
                  <a:pt x="192154" y="182617"/>
                  <a:pt x="195803" y="176854"/>
                  <a:pt x="198068" y="170509"/>
                </a:cubicBezTo>
                <a:cubicBezTo>
                  <a:pt x="200335" y="164164"/>
                  <a:pt x="201163" y="157396"/>
                  <a:pt x="200493" y="150691"/>
                </a:cubicBezTo>
                <a:lnTo>
                  <a:pt x="200731" y="150917"/>
                </a:lnTo>
                <a:cubicBezTo>
                  <a:pt x="200064" y="143029"/>
                  <a:pt x="201129" y="135092"/>
                  <a:pt x="203846" y="127658"/>
                </a:cubicBezTo>
                <a:cubicBezTo>
                  <a:pt x="206565" y="120225"/>
                  <a:pt x="210874" y="113474"/>
                  <a:pt x="216470" y="107876"/>
                </a:cubicBezTo>
                <a:cubicBezTo>
                  <a:pt x="222067" y="102280"/>
                  <a:pt x="228818" y="97971"/>
                  <a:pt x="236251" y="95254"/>
                </a:cubicBezTo>
                <a:cubicBezTo>
                  <a:pt x="243686" y="92535"/>
                  <a:pt x="251622" y="91471"/>
                  <a:pt x="259510" y="92137"/>
                </a:cubicBezTo>
                <a:lnTo>
                  <a:pt x="259272" y="91912"/>
                </a:lnTo>
                <a:cubicBezTo>
                  <a:pt x="268708" y="92798"/>
                  <a:pt x="278186" y="90752"/>
                  <a:pt x="286415" y="86053"/>
                </a:cubicBezTo>
                <a:cubicBezTo>
                  <a:pt x="294646" y="81354"/>
                  <a:pt x="301226" y="74230"/>
                  <a:pt x="305258" y="65654"/>
                </a:cubicBezTo>
                <a:cubicBezTo>
                  <a:pt x="309290" y="57078"/>
                  <a:pt x="310578" y="47467"/>
                  <a:pt x="308948" y="38131"/>
                </a:cubicBezTo>
                <a:cubicBezTo>
                  <a:pt x="307318" y="28796"/>
                  <a:pt x="302847" y="20191"/>
                  <a:pt x="296145" y="13490"/>
                </a:cubicBezTo>
                <a:cubicBezTo>
                  <a:pt x="289445" y="6789"/>
                  <a:pt x="280839" y="2318"/>
                  <a:pt x="271504" y="687"/>
                </a:cubicBezTo>
                <a:cubicBezTo>
                  <a:pt x="262169" y="-944"/>
                  <a:pt x="252558" y="345"/>
                  <a:pt x="243981" y="4377"/>
                </a:cubicBezTo>
                <a:cubicBezTo>
                  <a:pt x="235405" y="8410"/>
                  <a:pt x="228282" y="14989"/>
                  <a:pt x="223582" y="23219"/>
                </a:cubicBezTo>
                <a:cubicBezTo>
                  <a:pt x="218883" y="31449"/>
                  <a:pt x="216837" y="40928"/>
                  <a:pt x="217723" y="50363"/>
                </a:cubicBezTo>
                <a:lnTo>
                  <a:pt x="217498" y="50125"/>
                </a:lnTo>
                <a:cubicBezTo>
                  <a:pt x="218165" y="58013"/>
                  <a:pt x="217103" y="65951"/>
                  <a:pt x="214386" y="73386"/>
                </a:cubicBezTo>
                <a:cubicBezTo>
                  <a:pt x="211669" y="80820"/>
                  <a:pt x="207360" y="87572"/>
                  <a:pt x="201764" y="93170"/>
                </a:cubicBezTo>
                <a:cubicBezTo>
                  <a:pt x="196166" y="98766"/>
                  <a:pt x="189414" y="103075"/>
                  <a:pt x="181980" y="105793"/>
                </a:cubicBezTo>
                <a:cubicBezTo>
                  <a:pt x="174544" y="108510"/>
                  <a:pt x="166606" y="109572"/>
                  <a:pt x="158718" y="108904"/>
                </a:cubicBezTo>
                <a:lnTo>
                  <a:pt x="158944" y="109142"/>
                </a:lnTo>
                <a:cubicBezTo>
                  <a:pt x="152241" y="108467"/>
                  <a:pt x="145470" y="109290"/>
                  <a:pt x="139124" y="111552"/>
                </a:cubicBezTo>
                <a:cubicBezTo>
                  <a:pt x="132777" y="113812"/>
                  <a:pt x="127012" y="117456"/>
                  <a:pt x="122246" y="122218"/>
                </a:cubicBezTo>
                <a:cubicBezTo>
                  <a:pt x="117480" y="126980"/>
                  <a:pt x="113832" y="132743"/>
                  <a:pt x="111566" y="139088"/>
                </a:cubicBezTo>
                <a:cubicBezTo>
                  <a:pt x="109301" y="145433"/>
                  <a:pt x="108473" y="152201"/>
                  <a:pt x="109143" y="158906"/>
                </a:cubicBezTo>
                <a:lnTo>
                  <a:pt x="108917" y="158680"/>
                </a:lnTo>
                <a:cubicBezTo>
                  <a:pt x="109581" y="166567"/>
                  <a:pt x="108515" y="174503"/>
                  <a:pt x="105797" y="181937"/>
                </a:cubicBezTo>
                <a:cubicBezTo>
                  <a:pt x="103077" y="189369"/>
                  <a:pt x="98769" y="196119"/>
                  <a:pt x="93173" y="201716"/>
                </a:cubicBezTo>
                <a:cubicBezTo>
                  <a:pt x="87576" y="207312"/>
                  <a:pt x="80826" y="211619"/>
                  <a:pt x="73394" y="214339"/>
                </a:cubicBezTo>
                <a:cubicBezTo>
                  <a:pt x="65961" y="217058"/>
                  <a:pt x="58025" y="218123"/>
                  <a:pt x="50138" y="217460"/>
                </a:cubicBezTo>
                <a:lnTo>
                  <a:pt x="50363" y="217685"/>
                </a:lnTo>
                <a:cubicBezTo>
                  <a:pt x="40928" y="216799"/>
                  <a:pt x="31449" y="218845"/>
                  <a:pt x="23219" y="223544"/>
                </a:cubicBezTo>
                <a:cubicBezTo>
                  <a:pt x="14990" y="228244"/>
                  <a:pt x="8410" y="235367"/>
                  <a:pt x="4377" y="243943"/>
                </a:cubicBezTo>
                <a:cubicBezTo>
                  <a:pt x="345" y="252519"/>
                  <a:pt x="-944" y="262130"/>
                  <a:pt x="687" y="271466"/>
                </a:cubicBezTo>
                <a:cubicBezTo>
                  <a:pt x="2318" y="280801"/>
                  <a:pt x="6789" y="289406"/>
                  <a:pt x="13490" y="296107"/>
                </a:cubicBezTo>
                <a:cubicBezTo>
                  <a:pt x="20191" y="302809"/>
                  <a:pt x="28796" y="307279"/>
                  <a:pt x="38132" y="308910"/>
                </a:cubicBezTo>
                <a:cubicBezTo>
                  <a:pt x="47467" y="310540"/>
                  <a:pt x="57078" y="309251"/>
                  <a:pt x="65654" y="305219"/>
                </a:cubicBezTo>
                <a:cubicBezTo>
                  <a:pt x="74230" y="301187"/>
                  <a:pt x="81354" y="294608"/>
                  <a:pt x="86053" y="286378"/>
                </a:cubicBezTo>
                <a:cubicBezTo>
                  <a:pt x="90753" y="278147"/>
                  <a:pt x="92799" y="268669"/>
                  <a:pt x="91912" y="259234"/>
                </a:cubicBezTo>
                <a:lnTo>
                  <a:pt x="92150" y="259459"/>
                </a:lnTo>
                <a:cubicBezTo>
                  <a:pt x="91484" y="251572"/>
                  <a:pt x="92548" y="243635"/>
                  <a:pt x="95267" y="236201"/>
                </a:cubicBezTo>
                <a:cubicBezTo>
                  <a:pt x="97984" y="228767"/>
                  <a:pt x="102293" y="222017"/>
                  <a:pt x="107889" y="216419"/>
                </a:cubicBezTo>
                <a:cubicBezTo>
                  <a:pt x="113487" y="210823"/>
                  <a:pt x="120237" y="206514"/>
                  <a:pt x="127671" y="203797"/>
                </a:cubicBezTo>
                <a:cubicBezTo>
                  <a:pt x="135105" y="201078"/>
                  <a:pt x="143042" y="200014"/>
                  <a:pt x="150930" y="200680"/>
                </a:cubicBezTo>
                <a:lnTo>
                  <a:pt x="150930" y="2006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12"/>
          <p:cNvSpPr/>
          <p:nvPr/>
        </p:nvSpPr>
        <p:spPr>
          <a:xfrm>
            <a:off x="499553" y="624813"/>
            <a:ext cx="188758" cy="188880"/>
          </a:xfrm>
          <a:custGeom>
            <a:rect b="b" l="l" r="r" t="t"/>
            <a:pathLst>
              <a:path extrusionOk="0" h="200872" w="200742">
                <a:moveTo>
                  <a:pt x="78513" y="187345"/>
                </a:moveTo>
                <a:cubicBezTo>
                  <a:pt x="83260" y="182571"/>
                  <a:pt x="86893" y="176809"/>
                  <a:pt x="89155" y="170469"/>
                </a:cubicBezTo>
                <a:cubicBezTo>
                  <a:pt x="91417" y="164129"/>
                  <a:pt x="92252" y="157367"/>
                  <a:pt x="91599" y="150667"/>
                </a:cubicBezTo>
                <a:lnTo>
                  <a:pt x="91837" y="150893"/>
                </a:lnTo>
                <a:cubicBezTo>
                  <a:pt x="91171" y="143004"/>
                  <a:pt x="92235" y="135063"/>
                  <a:pt x="94955" y="127627"/>
                </a:cubicBezTo>
                <a:cubicBezTo>
                  <a:pt x="97675" y="120192"/>
                  <a:pt x="101985" y="113440"/>
                  <a:pt x="107585" y="107842"/>
                </a:cubicBezTo>
                <a:cubicBezTo>
                  <a:pt x="113185" y="102245"/>
                  <a:pt x="119938" y="97938"/>
                  <a:pt x="127375" y="95221"/>
                </a:cubicBezTo>
                <a:cubicBezTo>
                  <a:pt x="134812" y="92504"/>
                  <a:pt x="142753" y="91443"/>
                  <a:pt x="150642" y="92113"/>
                </a:cubicBezTo>
                <a:lnTo>
                  <a:pt x="150404" y="91888"/>
                </a:lnTo>
                <a:cubicBezTo>
                  <a:pt x="159835" y="92771"/>
                  <a:pt x="169311" y="90724"/>
                  <a:pt x="177537" y="86025"/>
                </a:cubicBezTo>
                <a:cubicBezTo>
                  <a:pt x="185763" y="81327"/>
                  <a:pt x="192338" y="74205"/>
                  <a:pt x="196369" y="65632"/>
                </a:cubicBezTo>
                <a:cubicBezTo>
                  <a:pt x="200399" y="57058"/>
                  <a:pt x="201686" y="47450"/>
                  <a:pt x="200056" y="38118"/>
                </a:cubicBezTo>
                <a:cubicBezTo>
                  <a:pt x="198425" y="28786"/>
                  <a:pt x="193955" y="20185"/>
                  <a:pt x="187257" y="13486"/>
                </a:cubicBezTo>
                <a:cubicBezTo>
                  <a:pt x="180559" y="6787"/>
                  <a:pt x="171956" y="2318"/>
                  <a:pt x="162624" y="687"/>
                </a:cubicBezTo>
                <a:cubicBezTo>
                  <a:pt x="153293" y="-943"/>
                  <a:pt x="143684" y="344"/>
                  <a:pt x="135111" y="4374"/>
                </a:cubicBezTo>
                <a:cubicBezTo>
                  <a:pt x="126537" y="8404"/>
                  <a:pt x="119416" y="14980"/>
                  <a:pt x="114718" y="23206"/>
                </a:cubicBezTo>
                <a:cubicBezTo>
                  <a:pt x="110018" y="31432"/>
                  <a:pt x="107971" y="40907"/>
                  <a:pt x="108855" y="50339"/>
                </a:cubicBezTo>
                <a:lnTo>
                  <a:pt x="108629" y="50114"/>
                </a:lnTo>
                <a:cubicBezTo>
                  <a:pt x="109296" y="58001"/>
                  <a:pt x="108231" y="65938"/>
                  <a:pt x="105513" y="73372"/>
                </a:cubicBezTo>
                <a:cubicBezTo>
                  <a:pt x="102794" y="80806"/>
                  <a:pt x="98487" y="87556"/>
                  <a:pt x="92890" y="93153"/>
                </a:cubicBezTo>
                <a:cubicBezTo>
                  <a:pt x="87293" y="98750"/>
                  <a:pt x="80542" y="103058"/>
                  <a:pt x="73108" y="105776"/>
                </a:cubicBezTo>
                <a:cubicBezTo>
                  <a:pt x="65674" y="108495"/>
                  <a:pt x="57737" y="109559"/>
                  <a:pt x="49850" y="108893"/>
                </a:cubicBezTo>
                <a:lnTo>
                  <a:pt x="50075" y="109118"/>
                </a:lnTo>
                <a:cubicBezTo>
                  <a:pt x="42369" y="108427"/>
                  <a:pt x="34612" y="109693"/>
                  <a:pt x="27525" y="112797"/>
                </a:cubicBezTo>
                <a:cubicBezTo>
                  <a:pt x="20438" y="115902"/>
                  <a:pt x="14248" y="120745"/>
                  <a:pt x="9531" y="126879"/>
                </a:cubicBezTo>
                <a:cubicBezTo>
                  <a:pt x="4814" y="133011"/>
                  <a:pt x="1721" y="140236"/>
                  <a:pt x="539" y="147882"/>
                </a:cubicBezTo>
                <a:cubicBezTo>
                  <a:pt x="-642" y="155530"/>
                  <a:pt x="125" y="163351"/>
                  <a:pt x="2771" y="170621"/>
                </a:cubicBezTo>
                <a:cubicBezTo>
                  <a:pt x="5416" y="177893"/>
                  <a:pt x="9855" y="184378"/>
                  <a:pt x="15674" y="189477"/>
                </a:cubicBezTo>
                <a:cubicBezTo>
                  <a:pt x="21493" y="194578"/>
                  <a:pt x="28506" y="198125"/>
                  <a:pt x="36062" y="199793"/>
                </a:cubicBezTo>
                <a:cubicBezTo>
                  <a:pt x="43617" y="201460"/>
                  <a:pt x="51472" y="201193"/>
                  <a:pt x="58897" y="199018"/>
                </a:cubicBezTo>
                <a:cubicBezTo>
                  <a:pt x="66322" y="196842"/>
                  <a:pt x="73078" y="192827"/>
                  <a:pt x="78538" y="187345"/>
                </a:cubicBezTo>
                <a:lnTo>
                  <a:pt x="78513" y="1873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12"/>
          <p:cNvSpPr txBox="1"/>
          <p:nvPr/>
        </p:nvSpPr>
        <p:spPr>
          <a:xfrm>
            <a:off x="801525" y="547800"/>
            <a:ext cx="1571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lt1"/>
                </a:solidFill>
                <a:latin typeface="Plus Jakarta Sans ExtraBold"/>
                <a:ea typeface="Plus Jakarta Sans ExtraBold"/>
                <a:cs typeface="Plus Jakarta Sans ExtraBold"/>
                <a:sym typeface="Plus Jakarta Sans ExtraBold"/>
              </a:rPr>
              <a:t>JCDS2602</a:t>
            </a:r>
            <a:endParaRPr sz="1800">
              <a:solidFill>
                <a:schemeClr val="lt1"/>
              </a:solidFill>
              <a:latin typeface="Plus Jakarta Sans ExtraBold"/>
              <a:ea typeface="Plus Jakarta Sans ExtraBold"/>
              <a:cs typeface="Plus Jakarta Sans ExtraBold"/>
              <a:sym typeface="Plus Jakarta Sans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p:nvPr/>
        </p:nvSpPr>
        <p:spPr>
          <a:xfrm>
            <a:off x="-2"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88" name="Google Shape;188;p21"/>
          <p:cNvSpPr txBox="1"/>
          <p:nvPr/>
        </p:nvSpPr>
        <p:spPr>
          <a:xfrm>
            <a:off x="449800" y="441325"/>
            <a:ext cx="7611600" cy="4884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b="1" lang="en-US" sz="3734">
                <a:solidFill>
                  <a:srgbClr val="E1E1FE"/>
                </a:solidFill>
                <a:latin typeface="Open Sans"/>
                <a:ea typeface="Open Sans"/>
                <a:cs typeface="Open Sans"/>
                <a:sym typeface="Open Sans"/>
              </a:rPr>
              <a:t>Analisa Data</a:t>
            </a:r>
            <a:endParaRPr b="1" sz="3734">
              <a:solidFill>
                <a:srgbClr val="E1E1FE"/>
              </a:solidFill>
              <a:latin typeface="Inter SemiBold"/>
              <a:ea typeface="Inter SemiBold"/>
              <a:cs typeface="Inter SemiBold"/>
              <a:sym typeface="Inter SemiBold"/>
            </a:endParaRPr>
          </a:p>
        </p:txBody>
      </p:sp>
      <p:sp>
        <p:nvSpPr>
          <p:cNvPr id="189" name="Google Shape;189;p21"/>
          <p:cNvSpPr txBox="1"/>
          <p:nvPr/>
        </p:nvSpPr>
        <p:spPr>
          <a:xfrm>
            <a:off x="449800" y="964825"/>
            <a:ext cx="7611600" cy="2661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lang="en-US" sz="2034">
                <a:solidFill>
                  <a:srgbClr val="8283FF"/>
                </a:solidFill>
                <a:latin typeface="Open Sans"/>
                <a:ea typeface="Open Sans"/>
                <a:cs typeface="Open Sans"/>
                <a:sym typeface="Open Sans"/>
              </a:rPr>
              <a:t>2.Melakukan text cleaning</a:t>
            </a:r>
            <a:endParaRPr sz="2034">
              <a:solidFill>
                <a:srgbClr val="8283FF"/>
              </a:solidFill>
              <a:latin typeface="Inter"/>
              <a:ea typeface="Inter"/>
              <a:cs typeface="Inter"/>
              <a:sym typeface="Inter"/>
            </a:endParaRPr>
          </a:p>
        </p:txBody>
      </p:sp>
      <p:sp>
        <p:nvSpPr>
          <p:cNvPr id="190" name="Google Shape;190;p21"/>
          <p:cNvSpPr txBox="1"/>
          <p:nvPr/>
        </p:nvSpPr>
        <p:spPr>
          <a:xfrm>
            <a:off x="443450" y="6027475"/>
            <a:ext cx="10272300" cy="369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lang="en-US" sz="1200">
                <a:solidFill>
                  <a:schemeClr val="lt1"/>
                </a:solidFill>
                <a:latin typeface="Open Sans"/>
                <a:ea typeface="Open Sans"/>
                <a:cs typeface="Open Sans"/>
                <a:sym typeface="Open Sans"/>
              </a:rPr>
              <a:t>Proses </a:t>
            </a:r>
            <a:r>
              <a:rPr i="1" lang="en-US" sz="1200">
                <a:solidFill>
                  <a:schemeClr val="lt1"/>
                </a:solidFill>
                <a:latin typeface="Open Sans"/>
                <a:ea typeface="Open Sans"/>
                <a:cs typeface="Open Sans"/>
                <a:sym typeface="Open Sans"/>
              </a:rPr>
              <a:t>stemming</a:t>
            </a:r>
            <a:r>
              <a:rPr lang="en-US" sz="1200">
                <a:solidFill>
                  <a:schemeClr val="lt1"/>
                </a:solidFill>
                <a:latin typeface="Open Sans"/>
                <a:ea typeface="Open Sans"/>
                <a:cs typeface="Open Sans"/>
                <a:sym typeface="Open Sans"/>
              </a:rPr>
              <a:t> dilakukan dengan menggunakan kamus atau kosakata khusus untuk mengubah kata berimbuhan menjadi kata dasar. Langkah ini penting untuk menyamakan bentuk kata agar analisis sentimen lebih akurat.</a:t>
            </a:r>
            <a:endParaRPr sz="1200">
              <a:solidFill>
                <a:schemeClr val="lt1"/>
              </a:solidFill>
              <a:latin typeface="Open Sans"/>
              <a:ea typeface="Open Sans"/>
              <a:cs typeface="Open Sans"/>
              <a:sym typeface="Open Sans"/>
            </a:endParaRPr>
          </a:p>
        </p:txBody>
      </p:sp>
      <p:sp>
        <p:nvSpPr>
          <p:cNvPr id="191" name="Google Shape;191;p21"/>
          <p:cNvSpPr txBox="1"/>
          <p:nvPr/>
        </p:nvSpPr>
        <p:spPr>
          <a:xfrm>
            <a:off x="443457" y="5519625"/>
            <a:ext cx="4119000" cy="461700"/>
          </a:xfrm>
          <a:prstGeom prst="rect">
            <a:avLst/>
          </a:prstGeom>
          <a:noFill/>
          <a:ln>
            <a:noFill/>
          </a:ln>
        </p:spPr>
        <p:txBody>
          <a:bodyPr anchorCtr="0" anchor="t" bIns="45700" lIns="0" spcFirstLastPara="1" rIns="0" wrap="square" tIns="45700">
            <a:spAutoFit/>
          </a:bodyPr>
          <a:lstStyle/>
          <a:p>
            <a:pPr indent="0" lvl="0" marL="0" rtl="0" algn="l">
              <a:spcBef>
                <a:spcPts val="0"/>
              </a:spcBef>
              <a:spcAft>
                <a:spcPts val="0"/>
              </a:spcAft>
              <a:buNone/>
            </a:pPr>
            <a:r>
              <a:rPr b="1" lang="en-US" sz="2400">
                <a:solidFill>
                  <a:srgbClr val="E1E1FE"/>
                </a:solidFill>
                <a:latin typeface="Inter SemiBold"/>
                <a:ea typeface="Inter SemiBold"/>
                <a:cs typeface="Inter SemiBold"/>
                <a:sym typeface="Inter SemiBold"/>
              </a:rPr>
              <a:t>Stem</a:t>
            </a:r>
            <a:endParaRPr b="1" sz="2400">
              <a:solidFill>
                <a:srgbClr val="E1E1FE"/>
              </a:solidFill>
              <a:latin typeface="Inter SemiBold"/>
              <a:ea typeface="Inter SemiBold"/>
              <a:cs typeface="Inter SemiBold"/>
              <a:sym typeface="Inter SemiBold"/>
            </a:endParaRPr>
          </a:p>
        </p:txBody>
      </p:sp>
      <p:sp>
        <p:nvSpPr>
          <p:cNvPr id="192" name="Google Shape;192;p21"/>
          <p:cNvSpPr/>
          <p:nvPr/>
        </p:nvSpPr>
        <p:spPr>
          <a:xfrm>
            <a:off x="449793" y="5271910"/>
            <a:ext cx="180000" cy="180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Open Sans"/>
              <a:ea typeface="Open Sans"/>
              <a:cs typeface="Open Sans"/>
              <a:sym typeface="Open Sans"/>
            </a:endParaRPr>
          </a:p>
        </p:txBody>
      </p:sp>
      <p:cxnSp>
        <p:nvCxnSpPr>
          <p:cNvPr id="193" name="Google Shape;193;p21"/>
          <p:cNvCxnSpPr>
            <a:endCxn id="192" idx="2"/>
          </p:cNvCxnSpPr>
          <p:nvPr/>
        </p:nvCxnSpPr>
        <p:spPr>
          <a:xfrm>
            <a:off x="-47607" y="5352910"/>
            <a:ext cx="497400" cy="9000"/>
          </a:xfrm>
          <a:prstGeom prst="straightConnector1">
            <a:avLst/>
          </a:prstGeom>
          <a:noFill/>
          <a:ln cap="flat" cmpd="sng" w="9525">
            <a:solidFill>
              <a:srgbClr val="8283FF"/>
            </a:solidFill>
            <a:prstDash val="solid"/>
            <a:miter lim="800000"/>
            <a:headEnd len="sm" w="sm" type="none"/>
            <a:tailEnd len="sm" w="sm" type="none"/>
          </a:ln>
        </p:spPr>
      </p:cxnSp>
      <p:pic>
        <p:nvPicPr>
          <p:cNvPr id="194" name="Google Shape;194;p21" title="Screenshot 2025-04-10 at 22.42.04.png"/>
          <p:cNvPicPr preferRelativeResize="0"/>
          <p:nvPr/>
        </p:nvPicPr>
        <p:blipFill>
          <a:blip r:embed="rId3">
            <a:alphaModFix/>
          </a:blip>
          <a:stretch>
            <a:fillRect/>
          </a:stretch>
        </p:blipFill>
        <p:spPr>
          <a:xfrm>
            <a:off x="449800" y="1387047"/>
            <a:ext cx="3530816" cy="2671975"/>
          </a:xfrm>
          <a:prstGeom prst="rect">
            <a:avLst/>
          </a:prstGeom>
          <a:noFill/>
          <a:ln>
            <a:noFill/>
          </a:ln>
        </p:spPr>
      </p:pic>
      <p:sp>
        <p:nvSpPr>
          <p:cNvPr id="195" name="Google Shape;195;p21"/>
          <p:cNvSpPr txBox="1"/>
          <p:nvPr/>
        </p:nvSpPr>
        <p:spPr>
          <a:xfrm>
            <a:off x="449801" y="4215150"/>
            <a:ext cx="25188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1" lang="en-US" sz="1000">
                <a:solidFill>
                  <a:schemeClr val="lt1"/>
                </a:solidFill>
                <a:latin typeface="Open Sans"/>
                <a:ea typeface="Open Sans"/>
                <a:cs typeface="Open Sans"/>
                <a:sym typeface="Open Sans"/>
              </a:rPr>
              <a:t>Aplikasi kamus stem dari Sastrawi</a:t>
            </a:r>
            <a:endParaRPr i="1" sz="1000"/>
          </a:p>
        </p:txBody>
      </p:sp>
      <p:pic>
        <p:nvPicPr>
          <p:cNvPr id="196" name="Google Shape;196;p21" title="Screenshot 2025-04-10 at 22.43.55.png"/>
          <p:cNvPicPr preferRelativeResize="0"/>
          <p:nvPr/>
        </p:nvPicPr>
        <p:blipFill rotWithShape="1">
          <a:blip r:embed="rId4">
            <a:alphaModFix/>
          </a:blip>
          <a:srcRect b="0" l="13051" r="0" t="0"/>
          <a:stretch/>
        </p:blipFill>
        <p:spPr>
          <a:xfrm>
            <a:off x="4143375" y="1387038"/>
            <a:ext cx="7677148" cy="3828474"/>
          </a:xfrm>
          <a:prstGeom prst="rect">
            <a:avLst/>
          </a:prstGeom>
          <a:noFill/>
          <a:ln>
            <a:noFill/>
          </a:ln>
        </p:spPr>
      </p:pic>
      <p:sp>
        <p:nvSpPr>
          <p:cNvPr id="197" name="Google Shape;197;p21"/>
          <p:cNvSpPr txBox="1"/>
          <p:nvPr/>
        </p:nvSpPr>
        <p:spPr>
          <a:xfrm>
            <a:off x="4143374" y="5290625"/>
            <a:ext cx="47910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1" lang="en-US" sz="1000">
                <a:solidFill>
                  <a:schemeClr val="lt1"/>
                </a:solidFill>
                <a:latin typeface="Open Sans"/>
                <a:ea typeface="Open Sans"/>
                <a:cs typeface="Open Sans"/>
                <a:sym typeface="Open Sans"/>
              </a:rPr>
              <a:t>Aplikasi stem sudah bisa dilihat di kolom tweet_stem_tala</a:t>
            </a:r>
            <a:endParaRPr i="1"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p:nvPr/>
        </p:nvSpPr>
        <p:spPr>
          <a:xfrm>
            <a:off x="-2"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04" name="Google Shape;204;p22"/>
          <p:cNvSpPr txBox="1"/>
          <p:nvPr/>
        </p:nvSpPr>
        <p:spPr>
          <a:xfrm>
            <a:off x="449800" y="441325"/>
            <a:ext cx="7611600" cy="4884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b="1" lang="en-US" sz="3734">
                <a:solidFill>
                  <a:srgbClr val="E1E1FE"/>
                </a:solidFill>
                <a:latin typeface="Open Sans"/>
                <a:ea typeface="Open Sans"/>
                <a:cs typeface="Open Sans"/>
                <a:sym typeface="Open Sans"/>
              </a:rPr>
              <a:t>Analisa Data</a:t>
            </a:r>
            <a:endParaRPr b="1" sz="3734">
              <a:solidFill>
                <a:srgbClr val="E1E1FE"/>
              </a:solidFill>
              <a:latin typeface="Inter SemiBold"/>
              <a:ea typeface="Inter SemiBold"/>
              <a:cs typeface="Inter SemiBold"/>
              <a:sym typeface="Inter SemiBold"/>
            </a:endParaRPr>
          </a:p>
        </p:txBody>
      </p:sp>
      <p:sp>
        <p:nvSpPr>
          <p:cNvPr id="205" name="Google Shape;205;p22"/>
          <p:cNvSpPr txBox="1"/>
          <p:nvPr/>
        </p:nvSpPr>
        <p:spPr>
          <a:xfrm>
            <a:off x="449800" y="964825"/>
            <a:ext cx="7611600" cy="2661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lang="en-US" sz="2034">
                <a:solidFill>
                  <a:srgbClr val="8283FF"/>
                </a:solidFill>
                <a:latin typeface="Open Sans"/>
                <a:ea typeface="Open Sans"/>
                <a:cs typeface="Open Sans"/>
                <a:sym typeface="Open Sans"/>
              </a:rPr>
              <a:t>2.Melakukan text cleaning</a:t>
            </a:r>
            <a:endParaRPr sz="2034">
              <a:solidFill>
                <a:srgbClr val="8283FF"/>
              </a:solidFill>
              <a:latin typeface="Inter"/>
              <a:ea typeface="Inter"/>
              <a:cs typeface="Inter"/>
              <a:sym typeface="Inter"/>
            </a:endParaRPr>
          </a:p>
        </p:txBody>
      </p:sp>
      <p:pic>
        <p:nvPicPr>
          <p:cNvPr id="206" name="Google Shape;206;p22" title="Screenshot 2025-04-10 at 22.51.46.png"/>
          <p:cNvPicPr preferRelativeResize="0"/>
          <p:nvPr/>
        </p:nvPicPr>
        <p:blipFill>
          <a:blip r:embed="rId3">
            <a:alphaModFix/>
          </a:blip>
          <a:stretch>
            <a:fillRect/>
          </a:stretch>
        </p:blipFill>
        <p:spPr>
          <a:xfrm>
            <a:off x="449800" y="1315650"/>
            <a:ext cx="11235476" cy="4685100"/>
          </a:xfrm>
          <a:prstGeom prst="rect">
            <a:avLst/>
          </a:prstGeom>
          <a:noFill/>
          <a:ln>
            <a:noFill/>
          </a:ln>
        </p:spPr>
      </p:pic>
      <p:sp>
        <p:nvSpPr>
          <p:cNvPr id="207" name="Google Shape;207;p22"/>
          <p:cNvSpPr txBox="1"/>
          <p:nvPr/>
        </p:nvSpPr>
        <p:spPr>
          <a:xfrm>
            <a:off x="443444" y="6103675"/>
            <a:ext cx="76116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1200">
                <a:solidFill>
                  <a:schemeClr val="lt1"/>
                </a:solidFill>
                <a:latin typeface="Open Sans"/>
                <a:ea typeface="Open Sans"/>
                <a:cs typeface="Open Sans"/>
                <a:sym typeface="Open Sans"/>
              </a:rPr>
              <a:t>Data final yang telah melalui proses cleaning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p:nvPr/>
        </p:nvSpPr>
        <p:spPr>
          <a:xfrm>
            <a:off x="-2"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14" name="Google Shape;214;p23"/>
          <p:cNvSpPr txBox="1"/>
          <p:nvPr/>
        </p:nvSpPr>
        <p:spPr>
          <a:xfrm>
            <a:off x="449800" y="964825"/>
            <a:ext cx="10170600" cy="2661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lang="en-US" sz="2034">
                <a:solidFill>
                  <a:srgbClr val="8283FF"/>
                </a:solidFill>
                <a:latin typeface="Open Sans"/>
                <a:ea typeface="Open Sans"/>
                <a:cs typeface="Open Sans"/>
                <a:sym typeface="Open Sans"/>
              </a:rPr>
              <a:t>Melakukan </a:t>
            </a:r>
            <a:r>
              <a:rPr lang="en-US" sz="2034">
                <a:solidFill>
                  <a:srgbClr val="8283FF"/>
                </a:solidFill>
                <a:latin typeface="Open Sans"/>
                <a:ea typeface="Open Sans"/>
                <a:cs typeface="Open Sans"/>
                <a:sym typeface="Open Sans"/>
              </a:rPr>
              <a:t>pengelompokan</a:t>
            </a:r>
            <a:r>
              <a:rPr lang="en-US" sz="2034">
                <a:solidFill>
                  <a:srgbClr val="8283FF"/>
                </a:solidFill>
                <a:latin typeface="Open Sans"/>
                <a:ea typeface="Open Sans"/>
                <a:cs typeface="Open Sans"/>
                <a:sym typeface="Open Sans"/>
              </a:rPr>
              <a:t> kata berdasarkan kata </a:t>
            </a:r>
            <a:r>
              <a:rPr lang="en-US" sz="2034">
                <a:solidFill>
                  <a:schemeClr val="lt1"/>
                </a:solidFill>
                <a:latin typeface="Open Sans"/>
                <a:ea typeface="Open Sans"/>
                <a:cs typeface="Open Sans"/>
                <a:sym typeface="Open Sans"/>
              </a:rPr>
              <a:t>Positif</a:t>
            </a:r>
            <a:endParaRPr sz="2034">
              <a:solidFill>
                <a:schemeClr val="lt1"/>
              </a:solidFill>
              <a:latin typeface="Inter"/>
              <a:ea typeface="Inter"/>
              <a:cs typeface="Inter"/>
              <a:sym typeface="Inter"/>
            </a:endParaRPr>
          </a:p>
        </p:txBody>
      </p:sp>
      <p:pic>
        <p:nvPicPr>
          <p:cNvPr id="215" name="Google Shape;215;p23"/>
          <p:cNvPicPr preferRelativeResize="0"/>
          <p:nvPr/>
        </p:nvPicPr>
        <p:blipFill>
          <a:blip r:embed="rId3">
            <a:alphaModFix/>
          </a:blip>
          <a:stretch>
            <a:fillRect/>
          </a:stretch>
        </p:blipFill>
        <p:spPr>
          <a:xfrm>
            <a:off x="449800" y="1647825"/>
            <a:ext cx="5590397" cy="3948582"/>
          </a:xfrm>
          <a:prstGeom prst="rect">
            <a:avLst/>
          </a:prstGeom>
          <a:noFill/>
          <a:ln>
            <a:noFill/>
          </a:ln>
        </p:spPr>
      </p:pic>
      <p:pic>
        <p:nvPicPr>
          <p:cNvPr id="216" name="Google Shape;216;p23"/>
          <p:cNvPicPr preferRelativeResize="0"/>
          <p:nvPr/>
        </p:nvPicPr>
        <p:blipFill rotWithShape="1">
          <a:blip r:embed="rId4">
            <a:alphaModFix/>
          </a:blip>
          <a:srcRect b="1550" l="783" r="1253" t="1559"/>
          <a:stretch/>
        </p:blipFill>
        <p:spPr>
          <a:xfrm>
            <a:off x="6305549" y="2312350"/>
            <a:ext cx="5322899" cy="2665681"/>
          </a:xfrm>
          <a:prstGeom prst="rect">
            <a:avLst/>
          </a:prstGeom>
          <a:noFill/>
          <a:ln>
            <a:noFill/>
          </a:ln>
        </p:spPr>
      </p:pic>
      <p:sp>
        <p:nvSpPr>
          <p:cNvPr id="217" name="Google Shape;217;p23"/>
          <p:cNvSpPr txBox="1"/>
          <p:nvPr/>
        </p:nvSpPr>
        <p:spPr>
          <a:xfrm>
            <a:off x="449800" y="441325"/>
            <a:ext cx="7611600" cy="4884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b="1" lang="en-US" sz="3734">
                <a:solidFill>
                  <a:srgbClr val="E1E1FE"/>
                </a:solidFill>
                <a:latin typeface="Open Sans"/>
                <a:ea typeface="Open Sans"/>
                <a:cs typeface="Open Sans"/>
                <a:sym typeface="Open Sans"/>
              </a:rPr>
              <a:t>Sentimen</a:t>
            </a:r>
            <a:endParaRPr b="1" sz="3734">
              <a:solidFill>
                <a:srgbClr val="E1E1FE"/>
              </a:solidFill>
              <a:latin typeface="Inter SemiBold"/>
              <a:ea typeface="Inter SemiBold"/>
              <a:cs typeface="Inter SemiBold"/>
              <a:sym typeface="Inter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p:nvPr/>
        </p:nvSpPr>
        <p:spPr>
          <a:xfrm>
            <a:off x="-2"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24" name="Google Shape;224;p24"/>
          <p:cNvSpPr txBox="1"/>
          <p:nvPr/>
        </p:nvSpPr>
        <p:spPr>
          <a:xfrm>
            <a:off x="449800" y="964825"/>
            <a:ext cx="10170600" cy="2661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lang="en-US" sz="2034">
                <a:solidFill>
                  <a:srgbClr val="8283FF"/>
                </a:solidFill>
                <a:latin typeface="Open Sans"/>
                <a:ea typeface="Open Sans"/>
                <a:cs typeface="Open Sans"/>
                <a:sym typeface="Open Sans"/>
              </a:rPr>
              <a:t>Melakukan pengelompokan kata berdasarkan kata </a:t>
            </a:r>
            <a:r>
              <a:rPr lang="en-US" sz="2034">
                <a:solidFill>
                  <a:schemeClr val="lt1"/>
                </a:solidFill>
                <a:latin typeface="Open Sans"/>
                <a:ea typeface="Open Sans"/>
                <a:cs typeface="Open Sans"/>
                <a:sym typeface="Open Sans"/>
              </a:rPr>
              <a:t>Negatif</a:t>
            </a:r>
            <a:endParaRPr sz="2034">
              <a:solidFill>
                <a:schemeClr val="lt1"/>
              </a:solidFill>
              <a:latin typeface="Inter"/>
              <a:ea typeface="Inter"/>
              <a:cs typeface="Inter"/>
              <a:sym typeface="Inter"/>
            </a:endParaRPr>
          </a:p>
        </p:txBody>
      </p:sp>
      <p:pic>
        <p:nvPicPr>
          <p:cNvPr id="225" name="Google Shape;225;p24"/>
          <p:cNvPicPr preferRelativeResize="0"/>
          <p:nvPr/>
        </p:nvPicPr>
        <p:blipFill>
          <a:blip r:embed="rId3">
            <a:alphaModFix/>
          </a:blip>
          <a:stretch>
            <a:fillRect/>
          </a:stretch>
        </p:blipFill>
        <p:spPr>
          <a:xfrm>
            <a:off x="449802" y="1685842"/>
            <a:ext cx="5590397" cy="3948582"/>
          </a:xfrm>
          <a:prstGeom prst="rect">
            <a:avLst/>
          </a:prstGeom>
          <a:noFill/>
          <a:ln>
            <a:noFill/>
          </a:ln>
        </p:spPr>
      </p:pic>
      <p:pic>
        <p:nvPicPr>
          <p:cNvPr id="226" name="Google Shape;226;p24"/>
          <p:cNvPicPr preferRelativeResize="0"/>
          <p:nvPr/>
        </p:nvPicPr>
        <p:blipFill rotWithShape="1">
          <a:blip r:embed="rId4">
            <a:alphaModFix/>
          </a:blip>
          <a:srcRect b="2395" l="1019" r="941" t="1801"/>
          <a:stretch/>
        </p:blipFill>
        <p:spPr>
          <a:xfrm>
            <a:off x="6305550" y="2312350"/>
            <a:ext cx="5322899" cy="2633884"/>
          </a:xfrm>
          <a:prstGeom prst="rect">
            <a:avLst/>
          </a:prstGeom>
          <a:noFill/>
          <a:ln>
            <a:noFill/>
          </a:ln>
        </p:spPr>
      </p:pic>
      <p:sp>
        <p:nvSpPr>
          <p:cNvPr id="227" name="Google Shape;227;p24"/>
          <p:cNvSpPr txBox="1"/>
          <p:nvPr/>
        </p:nvSpPr>
        <p:spPr>
          <a:xfrm>
            <a:off x="449800" y="441325"/>
            <a:ext cx="7611600" cy="4884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b="1" lang="en-US" sz="3734">
                <a:solidFill>
                  <a:srgbClr val="E1E1FE"/>
                </a:solidFill>
                <a:latin typeface="Open Sans"/>
                <a:ea typeface="Open Sans"/>
                <a:cs typeface="Open Sans"/>
                <a:sym typeface="Open Sans"/>
              </a:rPr>
              <a:t>Sentimen</a:t>
            </a:r>
            <a:endParaRPr b="1" sz="3734">
              <a:solidFill>
                <a:srgbClr val="E1E1FE"/>
              </a:solidFill>
              <a:latin typeface="Inter SemiBold"/>
              <a:ea typeface="Inter SemiBold"/>
              <a:cs typeface="Inter SemiBold"/>
              <a:sym typeface="Inter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p:nvPr/>
        </p:nvSpPr>
        <p:spPr>
          <a:xfrm>
            <a:off x="-2" y="0"/>
            <a:ext cx="12192002"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33" name="Google Shape;233;p25"/>
          <p:cNvSpPr txBox="1"/>
          <p:nvPr/>
        </p:nvSpPr>
        <p:spPr>
          <a:xfrm>
            <a:off x="395817" y="3834075"/>
            <a:ext cx="5814600" cy="21720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b="1" lang="en-US" sz="16600">
                <a:solidFill>
                  <a:srgbClr val="E1E1FE"/>
                </a:solidFill>
                <a:latin typeface="Inter SemiBold"/>
                <a:ea typeface="Inter SemiBold"/>
                <a:cs typeface="Inter SemiBold"/>
                <a:sym typeface="Inter SemiBold"/>
              </a:rPr>
              <a:t>53</a:t>
            </a:r>
            <a:r>
              <a:rPr b="1" lang="en-US" sz="16600">
                <a:solidFill>
                  <a:srgbClr val="E1E1FE"/>
                </a:solidFill>
                <a:latin typeface="Inter SemiBold"/>
                <a:ea typeface="Inter SemiBold"/>
                <a:cs typeface="Inter SemiBold"/>
                <a:sym typeface="Inter SemiBold"/>
              </a:rPr>
              <a:t>%</a:t>
            </a:r>
            <a:endParaRPr/>
          </a:p>
        </p:txBody>
      </p:sp>
      <p:sp>
        <p:nvSpPr>
          <p:cNvPr id="234" name="Google Shape;234;p25"/>
          <p:cNvSpPr txBox="1"/>
          <p:nvPr/>
        </p:nvSpPr>
        <p:spPr>
          <a:xfrm>
            <a:off x="413605" y="5742873"/>
            <a:ext cx="4482300" cy="4884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b="1" lang="en-US" sz="3734">
                <a:solidFill>
                  <a:srgbClr val="E1E1FE"/>
                </a:solidFill>
                <a:latin typeface="Inter SemiBold"/>
                <a:ea typeface="Inter SemiBold"/>
                <a:cs typeface="Inter SemiBold"/>
                <a:sym typeface="Inter SemiBold"/>
              </a:rPr>
              <a:t>Negative</a:t>
            </a:r>
            <a:r>
              <a:rPr b="1" lang="en-US" sz="3734">
                <a:solidFill>
                  <a:srgbClr val="E1E1FE"/>
                </a:solidFill>
                <a:latin typeface="Inter SemiBold"/>
                <a:ea typeface="Inter SemiBold"/>
                <a:cs typeface="Inter SemiBold"/>
                <a:sym typeface="Inter SemiBold"/>
              </a:rPr>
              <a:t> </a:t>
            </a:r>
            <a:endParaRPr/>
          </a:p>
        </p:txBody>
      </p:sp>
      <p:pic>
        <p:nvPicPr>
          <p:cNvPr id="235" name="Google Shape;235;p25"/>
          <p:cNvPicPr preferRelativeResize="0"/>
          <p:nvPr/>
        </p:nvPicPr>
        <p:blipFill rotWithShape="1">
          <a:blip r:embed="rId3">
            <a:alphaModFix/>
          </a:blip>
          <a:srcRect b="0" l="0" r="0" t="5392"/>
          <a:stretch/>
        </p:blipFill>
        <p:spPr>
          <a:xfrm>
            <a:off x="5591175" y="320650"/>
            <a:ext cx="6143626" cy="6021500"/>
          </a:xfrm>
          <a:prstGeom prst="rect">
            <a:avLst/>
          </a:prstGeom>
          <a:noFill/>
          <a:ln>
            <a:noFill/>
          </a:ln>
        </p:spPr>
      </p:pic>
      <p:sp>
        <p:nvSpPr>
          <p:cNvPr id="236" name="Google Shape;236;p25"/>
          <p:cNvSpPr txBox="1"/>
          <p:nvPr/>
        </p:nvSpPr>
        <p:spPr>
          <a:xfrm>
            <a:off x="449800" y="441325"/>
            <a:ext cx="7611600" cy="4884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b="1" lang="en-US" sz="3734">
                <a:solidFill>
                  <a:srgbClr val="E1E1FE"/>
                </a:solidFill>
                <a:latin typeface="Open Sans"/>
                <a:ea typeface="Open Sans"/>
                <a:cs typeface="Open Sans"/>
                <a:sym typeface="Open Sans"/>
              </a:rPr>
              <a:t>Sentimen</a:t>
            </a:r>
            <a:endParaRPr b="1" sz="3734">
              <a:solidFill>
                <a:srgbClr val="E1E1FE"/>
              </a:solidFill>
              <a:latin typeface="Inter SemiBold"/>
              <a:ea typeface="Inter SemiBold"/>
              <a:cs typeface="Inter SemiBold"/>
              <a:sym typeface="Inter SemiBold"/>
            </a:endParaRPr>
          </a:p>
        </p:txBody>
      </p:sp>
      <p:sp>
        <p:nvSpPr>
          <p:cNvPr id="237" name="Google Shape;237;p25"/>
          <p:cNvSpPr txBox="1"/>
          <p:nvPr/>
        </p:nvSpPr>
        <p:spPr>
          <a:xfrm>
            <a:off x="449800" y="964825"/>
            <a:ext cx="7611600" cy="2661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lang="en-US" sz="2034">
                <a:solidFill>
                  <a:srgbClr val="8283FF"/>
                </a:solidFill>
                <a:latin typeface="Open Sans"/>
                <a:ea typeface="Open Sans"/>
                <a:cs typeface="Open Sans"/>
                <a:sym typeface="Open Sans"/>
              </a:rPr>
              <a:t>Sentimen Distribusi</a:t>
            </a:r>
            <a:endParaRPr sz="2034">
              <a:solidFill>
                <a:srgbClr val="8283FF"/>
              </a:solidFill>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p:nvPr/>
        </p:nvSpPr>
        <p:spPr>
          <a:xfrm>
            <a:off x="-2"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244" name="Google Shape;244;p26"/>
          <p:cNvSpPr txBox="1"/>
          <p:nvPr/>
        </p:nvSpPr>
        <p:spPr>
          <a:xfrm>
            <a:off x="4332817" y="360045"/>
            <a:ext cx="7416900" cy="2019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1600">
                <a:solidFill>
                  <a:schemeClr val="lt1"/>
                </a:solidFill>
                <a:latin typeface="Open Sans Medium"/>
                <a:ea typeface="Open Sans Medium"/>
                <a:cs typeface="Open Sans Medium"/>
                <a:sym typeface="Open Sans Medium"/>
              </a:rPr>
              <a:t>Analisis menunjukkan bahwa banyak pengguna mengeluhkan koneksi internet yang lambat, harga layanan yang tinggi, dan masalah sinyal. Sentimen negatif seperti "jelek" dan "boikot" mencerminkan ketidakpuasan yang tinggi. Hal ini dapat merusak reputasi penyedia layanan dan membuat pelanggan berpindah ke kompetitor. Untuk memperbaiki situasi, penting untuk meningkatkan kecepatan jaringan, meninjau harga layanan, dan memberikan transparansi mengenai kuota data.</a:t>
            </a:r>
            <a:endParaRPr sz="1600">
              <a:solidFill>
                <a:schemeClr val="lt1"/>
              </a:solidFill>
              <a:latin typeface="Open Sans Medium"/>
              <a:ea typeface="Open Sans Medium"/>
              <a:cs typeface="Open Sans Medium"/>
              <a:sym typeface="Open Sans Medium"/>
            </a:endParaRPr>
          </a:p>
        </p:txBody>
      </p:sp>
      <p:sp>
        <p:nvSpPr>
          <p:cNvPr id="245" name="Google Shape;245;p26"/>
          <p:cNvSpPr txBox="1"/>
          <p:nvPr/>
        </p:nvSpPr>
        <p:spPr>
          <a:xfrm>
            <a:off x="443442" y="4644093"/>
            <a:ext cx="3535200" cy="17025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a:solidFill>
                  <a:schemeClr val="lt1"/>
                </a:solidFill>
                <a:latin typeface="Open Sans"/>
                <a:ea typeface="Open Sans"/>
                <a:cs typeface="Open Sans"/>
                <a:sym typeface="Open Sans"/>
              </a:rPr>
              <a:t>Pengguna banyak mengeluhkan koneksi internet yang lambat, harga yang mahal, sinyal yang sering hilang, dan kebingungan soal kuota data. Masalah-masalah ini menunjukkan ketidakpuasan terhadap layanan yang diberikan.</a:t>
            </a:r>
            <a:endParaRPr>
              <a:solidFill>
                <a:schemeClr val="lt1"/>
              </a:solidFill>
              <a:latin typeface="Open Sans"/>
              <a:ea typeface="Open Sans"/>
              <a:cs typeface="Open Sans"/>
              <a:sym typeface="Open Sans"/>
            </a:endParaRPr>
          </a:p>
        </p:txBody>
      </p:sp>
      <p:sp>
        <p:nvSpPr>
          <p:cNvPr id="246" name="Google Shape;246;p26"/>
          <p:cNvSpPr txBox="1"/>
          <p:nvPr/>
        </p:nvSpPr>
        <p:spPr>
          <a:xfrm>
            <a:off x="443442" y="3893761"/>
            <a:ext cx="3535200" cy="574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1866">
                <a:solidFill>
                  <a:srgbClr val="FFFFFF"/>
                </a:solidFill>
                <a:latin typeface="Open Sans"/>
                <a:ea typeface="Open Sans"/>
                <a:cs typeface="Open Sans"/>
                <a:sym typeface="Open Sans"/>
              </a:rPr>
              <a:t>Sentimen Negatif Mendominasi</a:t>
            </a:r>
            <a:endParaRPr b="1" sz="1866">
              <a:solidFill>
                <a:srgbClr val="FFFFFF"/>
              </a:solidFill>
              <a:latin typeface="Open Sans"/>
              <a:ea typeface="Open Sans"/>
              <a:cs typeface="Open Sans"/>
              <a:sym typeface="Open Sans"/>
            </a:endParaRPr>
          </a:p>
        </p:txBody>
      </p:sp>
      <p:sp>
        <p:nvSpPr>
          <p:cNvPr id="247" name="Google Shape;247;p26"/>
          <p:cNvSpPr txBox="1"/>
          <p:nvPr/>
        </p:nvSpPr>
        <p:spPr>
          <a:xfrm>
            <a:off x="4324934" y="4644093"/>
            <a:ext cx="3535200" cy="12069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a:solidFill>
                  <a:schemeClr val="lt1"/>
                </a:solidFill>
                <a:latin typeface="Open Sans"/>
                <a:ea typeface="Open Sans"/>
                <a:cs typeface="Open Sans"/>
                <a:sym typeface="Open Sans"/>
              </a:rPr>
              <a:t>Tweet negatif didominasi kata seperti “jaringan”, “boikot”, dan “gangguan”. Ini menandakan banyak pengguna kecewa dan tidak puas dengan layanan yang mereka terima.</a:t>
            </a:r>
            <a:endParaRPr>
              <a:solidFill>
                <a:schemeClr val="lt1"/>
              </a:solidFill>
              <a:latin typeface="Open Sans"/>
              <a:ea typeface="Open Sans"/>
              <a:cs typeface="Open Sans"/>
              <a:sym typeface="Open Sans"/>
            </a:endParaRPr>
          </a:p>
        </p:txBody>
      </p:sp>
      <p:sp>
        <p:nvSpPr>
          <p:cNvPr id="248" name="Google Shape;248;p26"/>
          <p:cNvSpPr txBox="1"/>
          <p:nvPr/>
        </p:nvSpPr>
        <p:spPr>
          <a:xfrm>
            <a:off x="4324934" y="3893761"/>
            <a:ext cx="3535200" cy="574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1866">
                <a:solidFill>
                  <a:srgbClr val="FFFFFF"/>
                </a:solidFill>
                <a:latin typeface="Open Sans"/>
                <a:ea typeface="Open Sans"/>
                <a:cs typeface="Open Sans"/>
                <a:sym typeface="Open Sans"/>
              </a:rPr>
              <a:t>Sentimen Negatif Mendominasi</a:t>
            </a:r>
            <a:endParaRPr/>
          </a:p>
        </p:txBody>
      </p:sp>
      <p:sp>
        <p:nvSpPr>
          <p:cNvPr id="249" name="Google Shape;249;p26"/>
          <p:cNvSpPr txBox="1"/>
          <p:nvPr/>
        </p:nvSpPr>
        <p:spPr>
          <a:xfrm>
            <a:off x="8206426" y="4644093"/>
            <a:ext cx="3535200" cy="9588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a:solidFill>
                  <a:schemeClr val="lt1"/>
                </a:solidFill>
                <a:latin typeface="Open Sans"/>
                <a:ea typeface="Open Sans"/>
                <a:cs typeface="Open Sans"/>
                <a:sym typeface="Open Sans"/>
              </a:rPr>
              <a:t>Sentimen negatif yang terus muncul bisa merusak citra provider. Jika tidak segera diperbaiki, pengguna bisa beralih ke layanan lain yang dianggap lebih baik.</a:t>
            </a:r>
            <a:endParaRPr>
              <a:solidFill>
                <a:schemeClr val="lt1"/>
              </a:solidFill>
              <a:latin typeface="Open Sans"/>
              <a:ea typeface="Open Sans"/>
              <a:cs typeface="Open Sans"/>
              <a:sym typeface="Open Sans"/>
            </a:endParaRPr>
          </a:p>
        </p:txBody>
      </p:sp>
      <p:sp>
        <p:nvSpPr>
          <p:cNvPr id="250" name="Google Shape;250;p26"/>
          <p:cNvSpPr txBox="1"/>
          <p:nvPr/>
        </p:nvSpPr>
        <p:spPr>
          <a:xfrm>
            <a:off x="8206426" y="3893761"/>
            <a:ext cx="3535200" cy="287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1866">
                <a:solidFill>
                  <a:srgbClr val="FFFFFF"/>
                </a:solidFill>
                <a:latin typeface="Open Sans"/>
                <a:ea typeface="Open Sans"/>
                <a:cs typeface="Open Sans"/>
                <a:sym typeface="Open Sans"/>
              </a:rPr>
              <a:t>Risiko Reputasi</a:t>
            </a:r>
            <a:endParaRPr/>
          </a:p>
        </p:txBody>
      </p:sp>
      <p:sp>
        <p:nvSpPr>
          <p:cNvPr id="251" name="Google Shape;251;p26"/>
          <p:cNvSpPr txBox="1"/>
          <p:nvPr/>
        </p:nvSpPr>
        <p:spPr>
          <a:xfrm>
            <a:off x="443442" y="3313371"/>
            <a:ext cx="6129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600">
                <a:solidFill>
                  <a:schemeClr val="accent1"/>
                </a:solidFill>
                <a:latin typeface="Open Sans"/>
                <a:ea typeface="Open Sans"/>
                <a:cs typeface="Open Sans"/>
                <a:sym typeface="Open Sans"/>
              </a:rPr>
              <a:t>01</a:t>
            </a:r>
            <a:endParaRPr b="1" sz="3600">
              <a:solidFill>
                <a:schemeClr val="accent1"/>
              </a:solidFill>
              <a:latin typeface="Open Sans"/>
              <a:ea typeface="Open Sans"/>
              <a:cs typeface="Open Sans"/>
              <a:sym typeface="Open Sans"/>
            </a:endParaRPr>
          </a:p>
        </p:txBody>
      </p:sp>
      <p:sp>
        <p:nvSpPr>
          <p:cNvPr id="252" name="Google Shape;252;p26"/>
          <p:cNvSpPr txBox="1"/>
          <p:nvPr/>
        </p:nvSpPr>
        <p:spPr>
          <a:xfrm>
            <a:off x="4325402" y="3313371"/>
            <a:ext cx="6180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600">
                <a:solidFill>
                  <a:schemeClr val="accent1"/>
                </a:solidFill>
                <a:latin typeface="Open Sans"/>
                <a:ea typeface="Open Sans"/>
                <a:cs typeface="Open Sans"/>
                <a:sym typeface="Open Sans"/>
              </a:rPr>
              <a:t>02</a:t>
            </a:r>
            <a:endParaRPr sz="3600">
              <a:solidFill>
                <a:schemeClr val="accent1"/>
              </a:solidFill>
            </a:endParaRPr>
          </a:p>
        </p:txBody>
      </p:sp>
      <p:sp>
        <p:nvSpPr>
          <p:cNvPr id="253" name="Google Shape;253;p26"/>
          <p:cNvSpPr txBox="1"/>
          <p:nvPr/>
        </p:nvSpPr>
        <p:spPr>
          <a:xfrm>
            <a:off x="8207534" y="3313371"/>
            <a:ext cx="6252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600">
                <a:solidFill>
                  <a:schemeClr val="accent1"/>
                </a:solidFill>
                <a:latin typeface="Open Sans"/>
                <a:ea typeface="Open Sans"/>
                <a:cs typeface="Open Sans"/>
                <a:sym typeface="Open Sans"/>
              </a:rPr>
              <a:t>03</a:t>
            </a:r>
            <a:endParaRPr sz="3600">
              <a:solidFill>
                <a:schemeClr val="accent1"/>
              </a:solidFill>
            </a:endParaRPr>
          </a:p>
        </p:txBody>
      </p:sp>
      <p:sp>
        <p:nvSpPr>
          <p:cNvPr id="254" name="Google Shape;254;p26"/>
          <p:cNvSpPr txBox="1"/>
          <p:nvPr/>
        </p:nvSpPr>
        <p:spPr>
          <a:xfrm>
            <a:off x="421349" y="446748"/>
            <a:ext cx="3550500" cy="4884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b="1" lang="en-US" sz="3734">
                <a:solidFill>
                  <a:srgbClr val="8283FF"/>
                </a:solidFill>
                <a:latin typeface="Inter SemiBold"/>
                <a:ea typeface="Inter SemiBold"/>
                <a:cs typeface="Inter SemiBold"/>
                <a:sym typeface="Inter SemiBold"/>
              </a:rPr>
              <a:t>Kesimpulan</a:t>
            </a:r>
            <a:endParaRPr>
              <a:solidFill>
                <a:srgbClr val="8283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p:nvPr/>
        </p:nvSpPr>
        <p:spPr>
          <a:xfrm>
            <a:off x="-2"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261" name="Google Shape;261;p27"/>
          <p:cNvSpPr txBox="1"/>
          <p:nvPr/>
        </p:nvSpPr>
        <p:spPr>
          <a:xfrm>
            <a:off x="4332817" y="360045"/>
            <a:ext cx="7416900" cy="1723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1600">
                <a:solidFill>
                  <a:schemeClr val="lt1"/>
                </a:solidFill>
                <a:latin typeface="Open Sans Medium"/>
                <a:ea typeface="Open Sans Medium"/>
                <a:cs typeface="Open Sans Medium"/>
                <a:sym typeface="Open Sans Medium"/>
              </a:rPr>
              <a:t>Untuk mengatasi masalah yang muncul, provider perlu meningkatkan kualitas jaringan agar lebih cepat dan stabil. Peninjauan ulang terhadap harga juga penting agar lebih sesuai dengan daya beli pengguna. Selain itu, informasi tentang pembagian kuota harus dibuat lebih jelas dan mudah dipahami. Di sisi lain, tim layanan pelanggan juga perlu lebih responsif di media sosial agar keluhan pengguna bisa segera ditangani.</a:t>
            </a:r>
            <a:endParaRPr sz="1600">
              <a:solidFill>
                <a:schemeClr val="lt1"/>
              </a:solidFill>
              <a:latin typeface="Open Sans Medium"/>
              <a:ea typeface="Open Sans Medium"/>
              <a:cs typeface="Open Sans Medium"/>
              <a:sym typeface="Open Sans Medium"/>
            </a:endParaRPr>
          </a:p>
        </p:txBody>
      </p:sp>
      <p:sp>
        <p:nvSpPr>
          <p:cNvPr id="262" name="Google Shape;262;p27"/>
          <p:cNvSpPr txBox="1"/>
          <p:nvPr/>
        </p:nvSpPr>
        <p:spPr>
          <a:xfrm>
            <a:off x="443442" y="4320243"/>
            <a:ext cx="3535200" cy="7110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a:solidFill>
                  <a:srgbClr val="FFFFFF"/>
                </a:solidFill>
                <a:latin typeface="Open Sans"/>
                <a:ea typeface="Open Sans"/>
                <a:cs typeface="Open Sans"/>
                <a:sym typeface="Open Sans"/>
              </a:rPr>
              <a:t>Perbaiki kecepatan dan kestabilan koneksi, terutama di wilayah dengan banyak keluhan.</a:t>
            </a:r>
            <a:endParaRPr>
              <a:solidFill>
                <a:srgbClr val="FFFFFF"/>
              </a:solidFill>
              <a:latin typeface="Open Sans"/>
              <a:ea typeface="Open Sans"/>
              <a:cs typeface="Open Sans"/>
              <a:sym typeface="Open Sans"/>
            </a:endParaRPr>
          </a:p>
        </p:txBody>
      </p:sp>
      <p:sp>
        <p:nvSpPr>
          <p:cNvPr id="263" name="Google Shape;263;p27"/>
          <p:cNvSpPr txBox="1"/>
          <p:nvPr/>
        </p:nvSpPr>
        <p:spPr>
          <a:xfrm>
            <a:off x="443442" y="3893761"/>
            <a:ext cx="3535200" cy="287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1866">
                <a:solidFill>
                  <a:srgbClr val="FFFFFF"/>
                </a:solidFill>
                <a:latin typeface="Open Sans"/>
                <a:ea typeface="Open Sans"/>
                <a:cs typeface="Open Sans"/>
                <a:sym typeface="Open Sans"/>
              </a:rPr>
              <a:t>Tingkatkan Kualitas Jaringan</a:t>
            </a:r>
            <a:endParaRPr b="1" sz="1866">
              <a:solidFill>
                <a:srgbClr val="FFFFFF"/>
              </a:solidFill>
              <a:latin typeface="Open Sans"/>
              <a:ea typeface="Open Sans"/>
              <a:cs typeface="Open Sans"/>
              <a:sym typeface="Open Sans"/>
            </a:endParaRPr>
          </a:p>
        </p:txBody>
      </p:sp>
      <p:sp>
        <p:nvSpPr>
          <p:cNvPr id="264" name="Google Shape;264;p27"/>
          <p:cNvSpPr txBox="1"/>
          <p:nvPr/>
        </p:nvSpPr>
        <p:spPr>
          <a:xfrm>
            <a:off x="4324934" y="4320243"/>
            <a:ext cx="3535200" cy="7110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a:solidFill>
                  <a:srgbClr val="FFFFFF"/>
                </a:solidFill>
                <a:latin typeface="Open Sans"/>
                <a:ea typeface="Open Sans"/>
                <a:cs typeface="Open Sans"/>
                <a:sym typeface="Open Sans"/>
              </a:rPr>
              <a:t>Sesuaikan harga agar lebih kompetitif dan jelaskan pembagian kuota dengan cara yang mudah dimengerti.</a:t>
            </a:r>
            <a:endParaRPr>
              <a:solidFill>
                <a:srgbClr val="FFFFFF"/>
              </a:solidFill>
              <a:latin typeface="Open Sans"/>
              <a:ea typeface="Open Sans"/>
              <a:cs typeface="Open Sans"/>
              <a:sym typeface="Open Sans"/>
            </a:endParaRPr>
          </a:p>
        </p:txBody>
      </p:sp>
      <p:sp>
        <p:nvSpPr>
          <p:cNvPr id="265" name="Google Shape;265;p27"/>
          <p:cNvSpPr txBox="1"/>
          <p:nvPr/>
        </p:nvSpPr>
        <p:spPr>
          <a:xfrm>
            <a:off x="4324934" y="3893761"/>
            <a:ext cx="3535200" cy="287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1866">
                <a:solidFill>
                  <a:srgbClr val="FFFFFF"/>
                </a:solidFill>
                <a:latin typeface="Open Sans"/>
                <a:ea typeface="Open Sans"/>
                <a:cs typeface="Open Sans"/>
                <a:sym typeface="Open Sans"/>
              </a:rPr>
              <a:t>Evaluasi Harga dan Kuota</a:t>
            </a:r>
            <a:endParaRPr/>
          </a:p>
        </p:txBody>
      </p:sp>
      <p:sp>
        <p:nvSpPr>
          <p:cNvPr id="266" name="Google Shape;266;p27"/>
          <p:cNvSpPr txBox="1"/>
          <p:nvPr/>
        </p:nvSpPr>
        <p:spPr>
          <a:xfrm>
            <a:off x="8206426" y="4320243"/>
            <a:ext cx="3535200" cy="7110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a:solidFill>
                  <a:srgbClr val="FFFFFF"/>
                </a:solidFill>
                <a:latin typeface="Open Sans"/>
                <a:ea typeface="Open Sans"/>
                <a:cs typeface="Open Sans"/>
                <a:sym typeface="Open Sans"/>
              </a:rPr>
              <a:t>Tanggap terhadap keluhan pengguna di media sosial untuk menjaga kepuasan dan kepercayaan.</a:t>
            </a:r>
            <a:endParaRPr>
              <a:solidFill>
                <a:srgbClr val="FFFFFF"/>
              </a:solidFill>
              <a:latin typeface="Open Sans"/>
              <a:ea typeface="Open Sans"/>
              <a:cs typeface="Open Sans"/>
              <a:sym typeface="Open Sans"/>
            </a:endParaRPr>
          </a:p>
        </p:txBody>
      </p:sp>
      <p:sp>
        <p:nvSpPr>
          <p:cNvPr id="267" name="Google Shape;267;p27"/>
          <p:cNvSpPr txBox="1"/>
          <p:nvPr/>
        </p:nvSpPr>
        <p:spPr>
          <a:xfrm>
            <a:off x="8206426" y="3893761"/>
            <a:ext cx="3535200" cy="287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1866">
                <a:solidFill>
                  <a:srgbClr val="FFFFFF"/>
                </a:solidFill>
                <a:latin typeface="Open Sans"/>
                <a:ea typeface="Open Sans"/>
                <a:cs typeface="Open Sans"/>
                <a:sym typeface="Open Sans"/>
              </a:rPr>
              <a:t>Perkuat </a:t>
            </a:r>
            <a:r>
              <a:rPr b="1" lang="en-US" sz="1866">
                <a:solidFill>
                  <a:srgbClr val="FFFFFF"/>
                </a:solidFill>
                <a:latin typeface="Open Sans"/>
                <a:ea typeface="Open Sans"/>
                <a:cs typeface="Open Sans"/>
                <a:sym typeface="Open Sans"/>
              </a:rPr>
              <a:t>Respon</a:t>
            </a:r>
            <a:r>
              <a:rPr b="1" lang="en-US" sz="1866">
                <a:solidFill>
                  <a:srgbClr val="FFFFFF"/>
                </a:solidFill>
                <a:latin typeface="Open Sans"/>
                <a:ea typeface="Open Sans"/>
                <a:cs typeface="Open Sans"/>
                <a:sym typeface="Open Sans"/>
              </a:rPr>
              <a:t> Layanan</a:t>
            </a:r>
            <a:endParaRPr/>
          </a:p>
        </p:txBody>
      </p:sp>
      <p:sp>
        <p:nvSpPr>
          <p:cNvPr id="268" name="Google Shape;268;p27"/>
          <p:cNvSpPr txBox="1"/>
          <p:nvPr/>
        </p:nvSpPr>
        <p:spPr>
          <a:xfrm>
            <a:off x="443442" y="3313371"/>
            <a:ext cx="6129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600">
                <a:solidFill>
                  <a:schemeClr val="accent1"/>
                </a:solidFill>
                <a:latin typeface="Open Sans"/>
                <a:ea typeface="Open Sans"/>
                <a:cs typeface="Open Sans"/>
                <a:sym typeface="Open Sans"/>
              </a:rPr>
              <a:t>01</a:t>
            </a:r>
            <a:endParaRPr b="1" sz="3600">
              <a:solidFill>
                <a:schemeClr val="accent1"/>
              </a:solidFill>
              <a:latin typeface="Open Sans"/>
              <a:ea typeface="Open Sans"/>
              <a:cs typeface="Open Sans"/>
              <a:sym typeface="Open Sans"/>
            </a:endParaRPr>
          </a:p>
        </p:txBody>
      </p:sp>
      <p:sp>
        <p:nvSpPr>
          <p:cNvPr id="269" name="Google Shape;269;p27"/>
          <p:cNvSpPr txBox="1"/>
          <p:nvPr/>
        </p:nvSpPr>
        <p:spPr>
          <a:xfrm>
            <a:off x="4325402" y="3313371"/>
            <a:ext cx="6180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600">
                <a:solidFill>
                  <a:schemeClr val="accent1"/>
                </a:solidFill>
                <a:latin typeface="Open Sans"/>
                <a:ea typeface="Open Sans"/>
                <a:cs typeface="Open Sans"/>
                <a:sym typeface="Open Sans"/>
              </a:rPr>
              <a:t>02</a:t>
            </a:r>
            <a:endParaRPr sz="3600">
              <a:solidFill>
                <a:schemeClr val="accent1"/>
              </a:solidFill>
            </a:endParaRPr>
          </a:p>
        </p:txBody>
      </p:sp>
      <p:sp>
        <p:nvSpPr>
          <p:cNvPr id="270" name="Google Shape;270;p27"/>
          <p:cNvSpPr txBox="1"/>
          <p:nvPr/>
        </p:nvSpPr>
        <p:spPr>
          <a:xfrm>
            <a:off x="8207534" y="3313371"/>
            <a:ext cx="6252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600">
                <a:solidFill>
                  <a:schemeClr val="accent1"/>
                </a:solidFill>
                <a:latin typeface="Open Sans"/>
                <a:ea typeface="Open Sans"/>
                <a:cs typeface="Open Sans"/>
                <a:sym typeface="Open Sans"/>
              </a:rPr>
              <a:t>03</a:t>
            </a:r>
            <a:endParaRPr sz="3600">
              <a:solidFill>
                <a:schemeClr val="accent1"/>
              </a:solidFill>
            </a:endParaRPr>
          </a:p>
        </p:txBody>
      </p:sp>
      <p:sp>
        <p:nvSpPr>
          <p:cNvPr id="271" name="Google Shape;271;p27"/>
          <p:cNvSpPr txBox="1"/>
          <p:nvPr/>
        </p:nvSpPr>
        <p:spPr>
          <a:xfrm>
            <a:off x="421349" y="446748"/>
            <a:ext cx="3550500" cy="4884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b="1" lang="en-US" sz="3734">
                <a:solidFill>
                  <a:srgbClr val="8283FF"/>
                </a:solidFill>
                <a:latin typeface="Inter SemiBold"/>
                <a:ea typeface="Inter SemiBold"/>
                <a:cs typeface="Inter SemiBold"/>
                <a:sym typeface="Inter SemiBold"/>
              </a:rPr>
              <a:t>Rekomendasi</a:t>
            </a:r>
            <a:endParaRPr>
              <a:solidFill>
                <a:srgbClr val="8283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p:nvPr>
            <p:ph idx="2" type="pic"/>
          </p:nvPr>
        </p:nvSpPr>
        <p:spPr>
          <a:xfrm>
            <a:off x="1" y="0"/>
            <a:ext cx="12192000" cy="4653000"/>
          </a:xfrm>
          <a:prstGeom prst="rect">
            <a:avLst/>
          </a:prstGeom>
          <a:gradFill>
            <a:gsLst>
              <a:gs pos="0">
                <a:srgbClr val="D8D8D8"/>
              </a:gs>
              <a:gs pos="100000">
                <a:srgbClr val="A5A5A5"/>
              </a:gs>
            </a:gsLst>
            <a:lin ang="2700006" scaled="0"/>
          </a:gradFill>
          <a:ln>
            <a:noFill/>
          </a:ln>
        </p:spPr>
      </p:sp>
      <p:sp>
        <p:nvSpPr>
          <p:cNvPr id="277" name="Google Shape;277;p28"/>
          <p:cNvSpPr/>
          <p:nvPr/>
        </p:nvSpPr>
        <p:spPr>
          <a:xfrm>
            <a:off x="-2"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78" name="Google Shape;278;p28"/>
          <p:cNvGrpSpPr/>
          <p:nvPr/>
        </p:nvGrpSpPr>
        <p:grpSpPr>
          <a:xfrm>
            <a:off x="0" y="-6743"/>
            <a:ext cx="12192000" cy="4653000"/>
            <a:chOff x="320624" y="428938"/>
            <a:chExt cx="12192000" cy="4653000"/>
          </a:xfrm>
        </p:grpSpPr>
        <p:sp>
          <p:nvSpPr>
            <p:cNvPr id="279" name="Google Shape;279;p28"/>
            <p:cNvSpPr/>
            <p:nvPr/>
          </p:nvSpPr>
          <p:spPr>
            <a:xfrm>
              <a:off x="320624" y="428938"/>
              <a:ext cx="12192000" cy="4653000"/>
            </a:xfrm>
            <a:prstGeom prst="rect">
              <a:avLst/>
            </a:prstGeom>
            <a:gradFill>
              <a:gsLst>
                <a:gs pos="0">
                  <a:srgbClr val="000000">
                    <a:alpha val="47843"/>
                  </a:srgbClr>
                </a:gs>
                <a:gs pos="16000">
                  <a:srgbClr val="000000">
                    <a:alpha val="47843"/>
                  </a:srgbClr>
                </a:gs>
                <a:gs pos="72000">
                  <a:srgbClr val="444444">
                    <a:alpha val="6666"/>
                  </a:srgbClr>
                </a:gs>
                <a:gs pos="100000">
                  <a:srgbClr val="8283FF"/>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28"/>
            <p:cNvSpPr/>
            <p:nvPr/>
          </p:nvSpPr>
          <p:spPr>
            <a:xfrm>
              <a:off x="320624" y="428938"/>
              <a:ext cx="12192000" cy="4647600"/>
            </a:xfrm>
            <a:prstGeom prst="rect">
              <a:avLst/>
            </a:prstGeom>
            <a:gradFill>
              <a:gsLst>
                <a:gs pos="0">
                  <a:srgbClr val="000000">
                    <a:alpha val="50980"/>
                  </a:srgbClr>
                </a:gs>
                <a:gs pos="18000">
                  <a:srgbClr val="000000">
                    <a:alpha val="50980"/>
                  </a:srgbClr>
                </a:gs>
                <a:gs pos="100000">
                  <a:srgbClr val="000000">
                    <a:alpha val="0"/>
                  </a:srgbClr>
                </a:gs>
              </a:gsLst>
              <a:lin ang="162000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81" name="Google Shape;281;p28"/>
          <p:cNvSpPr/>
          <p:nvPr/>
        </p:nvSpPr>
        <p:spPr>
          <a:xfrm>
            <a:off x="442912" y="5606142"/>
            <a:ext cx="11306100" cy="810600"/>
          </a:xfrm>
          <a:prstGeom prst="roundRect">
            <a:avLst>
              <a:gd fmla="val 16667" name="adj"/>
            </a:avLst>
          </a:prstGeom>
          <a:solidFill>
            <a:schemeClr val="dk1">
              <a:alpha val="75690"/>
            </a:schemeClr>
          </a:solidFill>
          <a:ln cap="flat" cmpd="sng" w="25400">
            <a:solidFill>
              <a:srgbClr val="8283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282" name="Google Shape;282;p28"/>
          <p:cNvSpPr txBox="1"/>
          <p:nvPr/>
        </p:nvSpPr>
        <p:spPr>
          <a:xfrm>
            <a:off x="3771125" y="684175"/>
            <a:ext cx="7035900" cy="585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en-US" sz="3800">
                <a:solidFill>
                  <a:srgbClr val="E1E1FE"/>
                </a:solidFill>
                <a:latin typeface="Inter SemiBold"/>
                <a:ea typeface="Inter SemiBold"/>
                <a:cs typeface="Inter SemiBold"/>
                <a:sym typeface="Inter SemiBold"/>
              </a:rPr>
              <a:t>Terima Kasih</a:t>
            </a:r>
            <a:endParaRPr sz="3800"/>
          </a:p>
        </p:txBody>
      </p:sp>
      <p:sp>
        <p:nvSpPr>
          <p:cNvPr id="283" name="Google Shape;283;p28"/>
          <p:cNvSpPr txBox="1"/>
          <p:nvPr/>
        </p:nvSpPr>
        <p:spPr>
          <a:xfrm>
            <a:off x="10482944" y="5822870"/>
            <a:ext cx="1065300" cy="3693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b="0" i="0" lang="en-US" sz="1200" u="none" cap="none" strike="noStrike">
                <a:solidFill>
                  <a:schemeClr val="lt1"/>
                </a:solidFill>
                <a:latin typeface="Open Sans"/>
                <a:ea typeface="Open Sans"/>
                <a:cs typeface="Open Sans"/>
                <a:sym typeface="Open Sans"/>
              </a:rPr>
              <a:t>Date</a:t>
            </a:r>
            <a:endParaRPr/>
          </a:p>
          <a:p>
            <a:pPr indent="0" lvl="0" marL="0" marR="0" rtl="0" algn="r">
              <a:lnSpc>
                <a:spcPct val="100000"/>
              </a:lnSpc>
              <a:spcBef>
                <a:spcPts val="0"/>
              </a:spcBef>
              <a:spcAft>
                <a:spcPts val="0"/>
              </a:spcAft>
              <a:buNone/>
            </a:pPr>
            <a:r>
              <a:rPr lang="en-US" sz="1200">
                <a:solidFill>
                  <a:schemeClr val="lt1"/>
                </a:solidFill>
                <a:latin typeface="Open Sans"/>
                <a:ea typeface="Open Sans"/>
                <a:cs typeface="Open Sans"/>
                <a:sym typeface="Open Sans"/>
              </a:rPr>
              <a:t>04</a:t>
            </a:r>
            <a:r>
              <a:rPr b="0" i="0" lang="en-US" sz="1200" u="none" cap="none" strike="noStrike">
                <a:solidFill>
                  <a:schemeClr val="lt1"/>
                </a:solidFill>
                <a:latin typeface="Open Sans"/>
                <a:ea typeface="Open Sans"/>
                <a:cs typeface="Open Sans"/>
                <a:sym typeface="Open Sans"/>
              </a:rPr>
              <a:t>/</a:t>
            </a:r>
            <a:r>
              <a:rPr lang="en-US" sz="1200">
                <a:solidFill>
                  <a:schemeClr val="lt1"/>
                </a:solidFill>
                <a:latin typeface="Open Sans"/>
                <a:ea typeface="Open Sans"/>
                <a:cs typeface="Open Sans"/>
                <a:sym typeface="Open Sans"/>
              </a:rPr>
              <a:t>10</a:t>
            </a:r>
            <a:r>
              <a:rPr b="0" i="0" lang="en-US" sz="1200" u="none" cap="none" strike="noStrike">
                <a:solidFill>
                  <a:schemeClr val="lt1"/>
                </a:solidFill>
                <a:latin typeface="Open Sans"/>
                <a:ea typeface="Open Sans"/>
                <a:cs typeface="Open Sans"/>
                <a:sym typeface="Open Sans"/>
              </a:rPr>
              <a:t>/</a:t>
            </a:r>
            <a:r>
              <a:rPr lang="en-US" sz="1200">
                <a:solidFill>
                  <a:schemeClr val="lt1"/>
                </a:solidFill>
                <a:latin typeface="Open Sans"/>
                <a:ea typeface="Open Sans"/>
                <a:cs typeface="Open Sans"/>
                <a:sym typeface="Open Sans"/>
              </a:rPr>
              <a:t>2025</a:t>
            </a:r>
            <a:r>
              <a:rPr b="0" i="0" lang="en-US" sz="1200" u="none" cap="none" strike="noStrike">
                <a:solidFill>
                  <a:schemeClr val="lt1"/>
                </a:solidFill>
                <a:latin typeface="Open Sans"/>
                <a:ea typeface="Open Sans"/>
                <a:cs typeface="Open Sans"/>
                <a:sym typeface="Open Sans"/>
              </a:rPr>
              <a:t>Y</a:t>
            </a:r>
            <a:endParaRPr b="0" i="0" sz="1200" u="none" cap="none" strike="noStrike">
              <a:solidFill>
                <a:schemeClr val="lt1"/>
              </a:solidFill>
              <a:latin typeface="Open Sans"/>
              <a:ea typeface="Open Sans"/>
              <a:cs typeface="Open Sans"/>
              <a:sym typeface="Open Sans"/>
            </a:endParaRPr>
          </a:p>
        </p:txBody>
      </p:sp>
      <p:grpSp>
        <p:nvGrpSpPr>
          <p:cNvPr id="284" name="Google Shape;284;p28"/>
          <p:cNvGrpSpPr/>
          <p:nvPr/>
        </p:nvGrpSpPr>
        <p:grpSpPr>
          <a:xfrm>
            <a:off x="643714" y="5773617"/>
            <a:ext cx="467396" cy="467396"/>
            <a:chOff x="2044710" y="4914900"/>
            <a:chExt cx="457200" cy="457200"/>
          </a:xfrm>
        </p:grpSpPr>
        <p:sp>
          <p:nvSpPr>
            <p:cNvPr id="285" name="Google Shape;285;p28"/>
            <p:cNvSpPr/>
            <p:nvPr/>
          </p:nvSpPr>
          <p:spPr>
            <a:xfrm>
              <a:off x="2073285" y="5172075"/>
              <a:ext cx="114300" cy="114300"/>
            </a:xfrm>
            <a:custGeom>
              <a:rect b="b" l="l" r="r" t="t"/>
              <a:pathLst>
                <a:path extrusionOk="0" h="114300" w="114300">
                  <a:moveTo>
                    <a:pt x="57150" y="114300"/>
                  </a:moveTo>
                  <a:cubicBezTo>
                    <a:pt x="25600" y="114269"/>
                    <a:pt x="32" y="88700"/>
                    <a:pt x="0" y="57150"/>
                  </a:cubicBezTo>
                  <a:lnTo>
                    <a:pt x="0" y="38100"/>
                  </a:lnTo>
                  <a:cubicBezTo>
                    <a:pt x="0" y="32839"/>
                    <a:pt x="4264" y="28575"/>
                    <a:pt x="9525" y="28575"/>
                  </a:cubicBezTo>
                  <a:cubicBezTo>
                    <a:pt x="19416" y="29205"/>
                    <a:pt x="27945" y="21698"/>
                    <a:pt x="28575" y="11807"/>
                  </a:cubicBezTo>
                  <a:cubicBezTo>
                    <a:pt x="28623" y="11047"/>
                    <a:pt x="28623" y="10285"/>
                    <a:pt x="28575" y="9525"/>
                  </a:cubicBezTo>
                  <a:cubicBezTo>
                    <a:pt x="28575" y="4264"/>
                    <a:pt x="32839" y="0"/>
                    <a:pt x="38100" y="0"/>
                  </a:cubicBezTo>
                  <a:cubicBezTo>
                    <a:pt x="43361" y="0"/>
                    <a:pt x="47625" y="4264"/>
                    <a:pt x="47625" y="9525"/>
                  </a:cubicBezTo>
                  <a:lnTo>
                    <a:pt x="47625" y="9525"/>
                  </a:lnTo>
                  <a:cubicBezTo>
                    <a:pt x="47625" y="9525"/>
                    <a:pt x="50635" y="28575"/>
                    <a:pt x="104775" y="28575"/>
                  </a:cubicBezTo>
                  <a:cubicBezTo>
                    <a:pt x="110036" y="28575"/>
                    <a:pt x="114300" y="32839"/>
                    <a:pt x="114300" y="38100"/>
                  </a:cubicBezTo>
                  <a:lnTo>
                    <a:pt x="114300" y="57150"/>
                  </a:lnTo>
                  <a:cubicBezTo>
                    <a:pt x="114269" y="88700"/>
                    <a:pt x="88700" y="114269"/>
                    <a:pt x="57150" y="114300"/>
                  </a:cubicBezTo>
                  <a:close/>
                  <a:moveTo>
                    <a:pt x="19050" y="46425"/>
                  </a:moveTo>
                  <a:lnTo>
                    <a:pt x="19050" y="57150"/>
                  </a:lnTo>
                  <a:cubicBezTo>
                    <a:pt x="19050" y="78192"/>
                    <a:pt x="36108" y="95250"/>
                    <a:pt x="57150" y="95250"/>
                  </a:cubicBezTo>
                  <a:cubicBezTo>
                    <a:pt x="78192" y="95250"/>
                    <a:pt x="95250" y="78192"/>
                    <a:pt x="95250" y="57150"/>
                  </a:cubicBezTo>
                  <a:lnTo>
                    <a:pt x="95250" y="47425"/>
                  </a:lnTo>
                  <a:cubicBezTo>
                    <a:pt x="66770" y="46196"/>
                    <a:pt x="50483" y="39424"/>
                    <a:pt x="41081" y="31918"/>
                  </a:cubicBezTo>
                  <a:cubicBezTo>
                    <a:pt x="35719" y="39244"/>
                    <a:pt x="27898" y="44394"/>
                    <a:pt x="19050" y="46425"/>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86" name="Google Shape;286;p28"/>
            <p:cNvSpPr/>
            <p:nvPr/>
          </p:nvSpPr>
          <p:spPr>
            <a:xfrm>
              <a:off x="2073285" y="5124450"/>
              <a:ext cx="114300" cy="85725"/>
            </a:xfrm>
            <a:custGeom>
              <a:rect b="b" l="l" r="r" t="t"/>
              <a:pathLst>
                <a:path extrusionOk="0" h="85725" w="114300">
                  <a:moveTo>
                    <a:pt x="114300" y="85725"/>
                  </a:moveTo>
                  <a:lnTo>
                    <a:pt x="95250" y="85725"/>
                  </a:lnTo>
                  <a:lnTo>
                    <a:pt x="95250" y="57150"/>
                  </a:lnTo>
                  <a:cubicBezTo>
                    <a:pt x="95250" y="36108"/>
                    <a:pt x="78192" y="19050"/>
                    <a:pt x="57150" y="19050"/>
                  </a:cubicBezTo>
                  <a:cubicBezTo>
                    <a:pt x="36108" y="19050"/>
                    <a:pt x="19050" y="36108"/>
                    <a:pt x="19050" y="57150"/>
                  </a:cubicBezTo>
                  <a:lnTo>
                    <a:pt x="19050" y="85725"/>
                  </a:lnTo>
                  <a:lnTo>
                    <a:pt x="0" y="85725"/>
                  </a:lnTo>
                  <a:lnTo>
                    <a:pt x="0" y="57150"/>
                  </a:lnTo>
                  <a:cubicBezTo>
                    <a:pt x="0" y="25587"/>
                    <a:pt x="25587" y="0"/>
                    <a:pt x="57150" y="0"/>
                  </a:cubicBezTo>
                  <a:cubicBezTo>
                    <a:pt x="88713" y="0"/>
                    <a:pt x="114300" y="25587"/>
                    <a:pt x="114300" y="57150"/>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87" name="Google Shape;287;p28"/>
            <p:cNvSpPr/>
            <p:nvPr/>
          </p:nvSpPr>
          <p:spPr>
            <a:xfrm>
              <a:off x="2044710" y="5286375"/>
              <a:ext cx="171450" cy="85725"/>
            </a:xfrm>
            <a:custGeom>
              <a:rect b="b" l="l" r="r" t="t"/>
              <a:pathLst>
                <a:path extrusionOk="0" h="85725" w="171450">
                  <a:moveTo>
                    <a:pt x="161925" y="85725"/>
                  </a:moveTo>
                  <a:lnTo>
                    <a:pt x="9525" y="85725"/>
                  </a:lnTo>
                  <a:cubicBezTo>
                    <a:pt x="4264" y="85725"/>
                    <a:pt x="0" y="81461"/>
                    <a:pt x="0" y="76200"/>
                  </a:cubicBezTo>
                  <a:lnTo>
                    <a:pt x="0" y="47625"/>
                  </a:lnTo>
                  <a:cubicBezTo>
                    <a:pt x="31" y="21336"/>
                    <a:pt x="21335" y="32"/>
                    <a:pt x="47625" y="0"/>
                  </a:cubicBezTo>
                  <a:lnTo>
                    <a:pt x="66675" y="0"/>
                  </a:lnTo>
                  <a:lnTo>
                    <a:pt x="66675" y="19050"/>
                  </a:lnTo>
                  <a:lnTo>
                    <a:pt x="47625" y="19050"/>
                  </a:lnTo>
                  <a:cubicBezTo>
                    <a:pt x="31843" y="19050"/>
                    <a:pt x="19050" y="31843"/>
                    <a:pt x="19050" y="47625"/>
                  </a:cubicBezTo>
                  <a:lnTo>
                    <a:pt x="19050" y="66675"/>
                  </a:lnTo>
                  <a:lnTo>
                    <a:pt x="152400" y="66675"/>
                  </a:lnTo>
                  <a:lnTo>
                    <a:pt x="152400" y="47625"/>
                  </a:lnTo>
                  <a:cubicBezTo>
                    <a:pt x="152400" y="31843"/>
                    <a:pt x="139607" y="19050"/>
                    <a:pt x="123825" y="19050"/>
                  </a:cubicBezTo>
                  <a:lnTo>
                    <a:pt x="104775" y="19050"/>
                  </a:lnTo>
                  <a:lnTo>
                    <a:pt x="104775" y="0"/>
                  </a:lnTo>
                  <a:lnTo>
                    <a:pt x="123825" y="0"/>
                  </a:lnTo>
                  <a:cubicBezTo>
                    <a:pt x="150115" y="32"/>
                    <a:pt x="171419" y="21336"/>
                    <a:pt x="171450" y="47625"/>
                  </a:cubicBezTo>
                  <a:lnTo>
                    <a:pt x="171450" y="76200"/>
                  </a:lnTo>
                  <a:cubicBezTo>
                    <a:pt x="171450" y="81461"/>
                    <a:pt x="167186" y="85725"/>
                    <a:pt x="161925" y="85725"/>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88" name="Google Shape;288;p28"/>
            <p:cNvSpPr/>
            <p:nvPr/>
          </p:nvSpPr>
          <p:spPr>
            <a:xfrm>
              <a:off x="2101860" y="5276850"/>
              <a:ext cx="57150" cy="47625"/>
            </a:xfrm>
            <a:custGeom>
              <a:rect b="b" l="l" r="r" t="t"/>
              <a:pathLst>
                <a:path extrusionOk="0" h="47625" w="57150">
                  <a:moveTo>
                    <a:pt x="28575" y="47625"/>
                  </a:moveTo>
                  <a:cubicBezTo>
                    <a:pt x="12793" y="47625"/>
                    <a:pt x="0" y="34832"/>
                    <a:pt x="0" y="19050"/>
                  </a:cubicBezTo>
                  <a:lnTo>
                    <a:pt x="0" y="0"/>
                  </a:lnTo>
                  <a:lnTo>
                    <a:pt x="19050" y="0"/>
                  </a:lnTo>
                  <a:lnTo>
                    <a:pt x="19050" y="19050"/>
                  </a:lnTo>
                  <a:cubicBezTo>
                    <a:pt x="19050" y="24311"/>
                    <a:pt x="23314" y="28575"/>
                    <a:pt x="28575" y="28575"/>
                  </a:cubicBezTo>
                  <a:cubicBezTo>
                    <a:pt x="33836" y="28575"/>
                    <a:pt x="38100" y="24311"/>
                    <a:pt x="38100" y="19050"/>
                  </a:cubicBezTo>
                  <a:lnTo>
                    <a:pt x="38100" y="0"/>
                  </a:lnTo>
                  <a:lnTo>
                    <a:pt x="57150" y="0"/>
                  </a:lnTo>
                  <a:lnTo>
                    <a:pt x="57150" y="19050"/>
                  </a:lnTo>
                  <a:cubicBezTo>
                    <a:pt x="57150" y="34832"/>
                    <a:pt x="44357" y="47625"/>
                    <a:pt x="28575" y="47625"/>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89" name="Google Shape;289;p28"/>
            <p:cNvSpPr/>
            <p:nvPr/>
          </p:nvSpPr>
          <p:spPr>
            <a:xfrm>
              <a:off x="2120910" y="5314950"/>
              <a:ext cx="19050" cy="47625"/>
            </a:xfrm>
            <a:custGeom>
              <a:rect b="b" l="l" r="r" t="t"/>
              <a:pathLst>
                <a:path extrusionOk="0" h="47625" w="19050">
                  <a:moveTo>
                    <a:pt x="0" y="0"/>
                  </a:moveTo>
                  <a:lnTo>
                    <a:pt x="19050" y="0"/>
                  </a:lnTo>
                  <a:lnTo>
                    <a:pt x="19050" y="47625"/>
                  </a:lnTo>
                  <a:lnTo>
                    <a:pt x="0" y="47625"/>
                  </a:ln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0" name="Google Shape;290;p28"/>
            <p:cNvSpPr/>
            <p:nvPr/>
          </p:nvSpPr>
          <p:spPr>
            <a:xfrm>
              <a:off x="2359035" y="5172075"/>
              <a:ext cx="114300" cy="114300"/>
            </a:xfrm>
            <a:custGeom>
              <a:rect b="b" l="l" r="r" t="t"/>
              <a:pathLst>
                <a:path extrusionOk="0" h="114300" w="114300">
                  <a:moveTo>
                    <a:pt x="57150" y="114300"/>
                  </a:moveTo>
                  <a:cubicBezTo>
                    <a:pt x="25600" y="114269"/>
                    <a:pt x="32" y="88700"/>
                    <a:pt x="0" y="57150"/>
                  </a:cubicBezTo>
                  <a:lnTo>
                    <a:pt x="0" y="38100"/>
                  </a:lnTo>
                  <a:cubicBezTo>
                    <a:pt x="0" y="32839"/>
                    <a:pt x="4264" y="28575"/>
                    <a:pt x="9525" y="28575"/>
                  </a:cubicBezTo>
                  <a:cubicBezTo>
                    <a:pt x="19416" y="29205"/>
                    <a:pt x="27945" y="21698"/>
                    <a:pt x="28575" y="11807"/>
                  </a:cubicBezTo>
                  <a:cubicBezTo>
                    <a:pt x="28623" y="11047"/>
                    <a:pt x="28623" y="10285"/>
                    <a:pt x="28575" y="9525"/>
                  </a:cubicBezTo>
                  <a:cubicBezTo>
                    <a:pt x="28575" y="4264"/>
                    <a:pt x="32839" y="0"/>
                    <a:pt x="38100" y="0"/>
                  </a:cubicBezTo>
                  <a:cubicBezTo>
                    <a:pt x="43361" y="0"/>
                    <a:pt x="47625" y="4264"/>
                    <a:pt x="47625" y="9525"/>
                  </a:cubicBezTo>
                  <a:lnTo>
                    <a:pt x="47625" y="9525"/>
                  </a:lnTo>
                  <a:cubicBezTo>
                    <a:pt x="47625" y="9525"/>
                    <a:pt x="50635" y="28575"/>
                    <a:pt x="104775" y="28575"/>
                  </a:cubicBezTo>
                  <a:cubicBezTo>
                    <a:pt x="110036" y="28575"/>
                    <a:pt x="114300" y="32839"/>
                    <a:pt x="114300" y="38100"/>
                  </a:cubicBezTo>
                  <a:lnTo>
                    <a:pt x="114300" y="57150"/>
                  </a:lnTo>
                  <a:cubicBezTo>
                    <a:pt x="114269" y="88700"/>
                    <a:pt x="88700" y="114269"/>
                    <a:pt x="57150" y="114300"/>
                  </a:cubicBezTo>
                  <a:close/>
                  <a:moveTo>
                    <a:pt x="19050" y="46425"/>
                  </a:moveTo>
                  <a:lnTo>
                    <a:pt x="19050" y="57150"/>
                  </a:lnTo>
                  <a:cubicBezTo>
                    <a:pt x="19050" y="78192"/>
                    <a:pt x="36108" y="95250"/>
                    <a:pt x="57150" y="95250"/>
                  </a:cubicBezTo>
                  <a:cubicBezTo>
                    <a:pt x="78192" y="95250"/>
                    <a:pt x="95250" y="78192"/>
                    <a:pt x="95250" y="57150"/>
                  </a:cubicBezTo>
                  <a:lnTo>
                    <a:pt x="95250" y="47425"/>
                  </a:lnTo>
                  <a:cubicBezTo>
                    <a:pt x="66770" y="46196"/>
                    <a:pt x="50482" y="39424"/>
                    <a:pt x="41081" y="31918"/>
                  </a:cubicBezTo>
                  <a:cubicBezTo>
                    <a:pt x="35719" y="39244"/>
                    <a:pt x="27898" y="44394"/>
                    <a:pt x="19050" y="46425"/>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1" name="Google Shape;291;p28"/>
            <p:cNvSpPr/>
            <p:nvPr/>
          </p:nvSpPr>
          <p:spPr>
            <a:xfrm>
              <a:off x="2359035" y="5124450"/>
              <a:ext cx="114300" cy="85725"/>
            </a:xfrm>
            <a:custGeom>
              <a:rect b="b" l="l" r="r" t="t"/>
              <a:pathLst>
                <a:path extrusionOk="0" h="85725" w="114300">
                  <a:moveTo>
                    <a:pt x="114300" y="85725"/>
                  </a:moveTo>
                  <a:lnTo>
                    <a:pt x="95250" y="85725"/>
                  </a:lnTo>
                  <a:lnTo>
                    <a:pt x="95250" y="57150"/>
                  </a:lnTo>
                  <a:cubicBezTo>
                    <a:pt x="95250" y="36108"/>
                    <a:pt x="78192" y="19050"/>
                    <a:pt x="57150" y="19050"/>
                  </a:cubicBezTo>
                  <a:cubicBezTo>
                    <a:pt x="36108" y="19050"/>
                    <a:pt x="19050" y="36108"/>
                    <a:pt x="19050" y="57150"/>
                  </a:cubicBezTo>
                  <a:lnTo>
                    <a:pt x="19050" y="85725"/>
                  </a:lnTo>
                  <a:lnTo>
                    <a:pt x="0" y="85725"/>
                  </a:lnTo>
                  <a:lnTo>
                    <a:pt x="0" y="57150"/>
                  </a:lnTo>
                  <a:cubicBezTo>
                    <a:pt x="0" y="25587"/>
                    <a:pt x="25587" y="0"/>
                    <a:pt x="57150" y="0"/>
                  </a:cubicBezTo>
                  <a:cubicBezTo>
                    <a:pt x="88713" y="0"/>
                    <a:pt x="114300" y="25587"/>
                    <a:pt x="114300" y="57150"/>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2" name="Google Shape;292;p28"/>
            <p:cNvSpPr/>
            <p:nvPr/>
          </p:nvSpPr>
          <p:spPr>
            <a:xfrm>
              <a:off x="2330460" y="5286375"/>
              <a:ext cx="171450" cy="85725"/>
            </a:xfrm>
            <a:custGeom>
              <a:rect b="b" l="l" r="r" t="t"/>
              <a:pathLst>
                <a:path extrusionOk="0" h="85725" w="171450">
                  <a:moveTo>
                    <a:pt x="161925" y="85725"/>
                  </a:moveTo>
                  <a:lnTo>
                    <a:pt x="9525" y="85725"/>
                  </a:lnTo>
                  <a:cubicBezTo>
                    <a:pt x="4264" y="85725"/>
                    <a:pt x="0" y="81461"/>
                    <a:pt x="0" y="76200"/>
                  </a:cubicBezTo>
                  <a:lnTo>
                    <a:pt x="0" y="47625"/>
                  </a:lnTo>
                  <a:cubicBezTo>
                    <a:pt x="31" y="21336"/>
                    <a:pt x="21336" y="32"/>
                    <a:pt x="47625" y="0"/>
                  </a:cubicBezTo>
                  <a:lnTo>
                    <a:pt x="66675" y="0"/>
                  </a:lnTo>
                  <a:lnTo>
                    <a:pt x="66675" y="19050"/>
                  </a:lnTo>
                  <a:lnTo>
                    <a:pt x="47625" y="19050"/>
                  </a:lnTo>
                  <a:cubicBezTo>
                    <a:pt x="31843" y="19050"/>
                    <a:pt x="19050" y="31843"/>
                    <a:pt x="19050" y="47625"/>
                  </a:cubicBezTo>
                  <a:lnTo>
                    <a:pt x="19050" y="66675"/>
                  </a:lnTo>
                  <a:lnTo>
                    <a:pt x="152400" y="66675"/>
                  </a:lnTo>
                  <a:lnTo>
                    <a:pt x="152400" y="47625"/>
                  </a:lnTo>
                  <a:cubicBezTo>
                    <a:pt x="152400" y="31843"/>
                    <a:pt x="139607" y="19050"/>
                    <a:pt x="123825" y="19050"/>
                  </a:cubicBezTo>
                  <a:lnTo>
                    <a:pt x="104775" y="19050"/>
                  </a:lnTo>
                  <a:lnTo>
                    <a:pt x="104775" y="0"/>
                  </a:lnTo>
                  <a:lnTo>
                    <a:pt x="123825" y="0"/>
                  </a:lnTo>
                  <a:cubicBezTo>
                    <a:pt x="150115" y="32"/>
                    <a:pt x="171419" y="21336"/>
                    <a:pt x="171450" y="47625"/>
                  </a:cubicBezTo>
                  <a:lnTo>
                    <a:pt x="171450" y="76200"/>
                  </a:lnTo>
                  <a:cubicBezTo>
                    <a:pt x="171450" y="81461"/>
                    <a:pt x="167186" y="85725"/>
                    <a:pt x="161925" y="85725"/>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3" name="Google Shape;293;p28"/>
            <p:cNvSpPr/>
            <p:nvPr/>
          </p:nvSpPr>
          <p:spPr>
            <a:xfrm>
              <a:off x="2387610" y="5276850"/>
              <a:ext cx="57150" cy="47625"/>
            </a:xfrm>
            <a:custGeom>
              <a:rect b="b" l="l" r="r" t="t"/>
              <a:pathLst>
                <a:path extrusionOk="0" h="47625" w="57150">
                  <a:moveTo>
                    <a:pt x="28575" y="47625"/>
                  </a:moveTo>
                  <a:cubicBezTo>
                    <a:pt x="12793" y="47625"/>
                    <a:pt x="0" y="34832"/>
                    <a:pt x="0" y="19050"/>
                  </a:cubicBezTo>
                  <a:lnTo>
                    <a:pt x="0" y="0"/>
                  </a:lnTo>
                  <a:lnTo>
                    <a:pt x="19050" y="0"/>
                  </a:lnTo>
                  <a:lnTo>
                    <a:pt x="19050" y="19050"/>
                  </a:lnTo>
                  <a:cubicBezTo>
                    <a:pt x="19050" y="24311"/>
                    <a:pt x="23314" y="28575"/>
                    <a:pt x="28575" y="28575"/>
                  </a:cubicBezTo>
                  <a:cubicBezTo>
                    <a:pt x="33836" y="28575"/>
                    <a:pt x="38100" y="24311"/>
                    <a:pt x="38100" y="19050"/>
                  </a:cubicBezTo>
                  <a:lnTo>
                    <a:pt x="38100" y="0"/>
                  </a:lnTo>
                  <a:lnTo>
                    <a:pt x="57150" y="0"/>
                  </a:lnTo>
                  <a:lnTo>
                    <a:pt x="57150" y="19050"/>
                  </a:lnTo>
                  <a:cubicBezTo>
                    <a:pt x="57150" y="34832"/>
                    <a:pt x="44357" y="47625"/>
                    <a:pt x="28575" y="47625"/>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4" name="Google Shape;294;p28"/>
            <p:cNvSpPr/>
            <p:nvPr/>
          </p:nvSpPr>
          <p:spPr>
            <a:xfrm>
              <a:off x="2406660" y="5314950"/>
              <a:ext cx="19050" cy="47625"/>
            </a:xfrm>
            <a:custGeom>
              <a:rect b="b" l="l" r="r" t="t"/>
              <a:pathLst>
                <a:path extrusionOk="0" h="47625" w="19050">
                  <a:moveTo>
                    <a:pt x="0" y="0"/>
                  </a:moveTo>
                  <a:lnTo>
                    <a:pt x="19050" y="0"/>
                  </a:lnTo>
                  <a:lnTo>
                    <a:pt x="19050" y="47625"/>
                  </a:lnTo>
                  <a:lnTo>
                    <a:pt x="0" y="47625"/>
                  </a:ln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5" name="Google Shape;295;p28"/>
            <p:cNvSpPr/>
            <p:nvPr/>
          </p:nvSpPr>
          <p:spPr>
            <a:xfrm>
              <a:off x="2216160" y="4962525"/>
              <a:ext cx="114300" cy="114300"/>
            </a:xfrm>
            <a:custGeom>
              <a:rect b="b" l="l" r="r" t="t"/>
              <a:pathLst>
                <a:path extrusionOk="0" h="114300" w="114300">
                  <a:moveTo>
                    <a:pt x="57150" y="114300"/>
                  </a:moveTo>
                  <a:cubicBezTo>
                    <a:pt x="25600" y="114269"/>
                    <a:pt x="32" y="88700"/>
                    <a:pt x="0" y="57150"/>
                  </a:cubicBezTo>
                  <a:lnTo>
                    <a:pt x="0" y="38100"/>
                  </a:lnTo>
                  <a:cubicBezTo>
                    <a:pt x="0" y="32839"/>
                    <a:pt x="4264" y="28575"/>
                    <a:pt x="9525" y="28575"/>
                  </a:cubicBezTo>
                  <a:cubicBezTo>
                    <a:pt x="19416" y="29205"/>
                    <a:pt x="27945" y="21698"/>
                    <a:pt x="28575" y="11807"/>
                  </a:cubicBezTo>
                  <a:cubicBezTo>
                    <a:pt x="28623" y="11047"/>
                    <a:pt x="28623" y="10285"/>
                    <a:pt x="28575" y="9525"/>
                  </a:cubicBezTo>
                  <a:cubicBezTo>
                    <a:pt x="28575" y="4264"/>
                    <a:pt x="32839" y="0"/>
                    <a:pt x="38100" y="0"/>
                  </a:cubicBezTo>
                  <a:cubicBezTo>
                    <a:pt x="43361" y="0"/>
                    <a:pt x="47625" y="4264"/>
                    <a:pt x="47625" y="9525"/>
                  </a:cubicBezTo>
                  <a:lnTo>
                    <a:pt x="47625" y="9525"/>
                  </a:lnTo>
                  <a:cubicBezTo>
                    <a:pt x="47625" y="9525"/>
                    <a:pt x="50635" y="28575"/>
                    <a:pt x="104775" y="28575"/>
                  </a:cubicBezTo>
                  <a:cubicBezTo>
                    <a:pt x="110036" y="28575"/>
                    <a:pt x="114300" y="32839"/>
                    <a:pt x="114300" y="38100"/>
                  </a:cubicBezTo>
                  <a:lnTo>
                    <a:pt x="114300" y="57150"/>
                  </a:lnTo>
                  <a:cubicBezTo>
                    <a:pt x="114269" y="88700"/>
                    <a:pt x="88700" y="114269"/>
                    <a:pt x="57150" y="114300"/>
                  </a:cubicBezTo>
                  <a:close/>
                  <a:moveTo>
                    <a:pt x="19050" y="46425"/>
                  </a:moveTo>
                  <a:lnTo>
                    <a:pt x="19050" y="57150"/>
                  </a:lnTo>
                  <a:cubicBezTo>
                    <a:pt x="19050" y="78192"/>
                    <a:pt x="36108" y="95250"/>
                    <a:pt x="57150" y="95250"/>
                  </a:cubicBezTo>
                  <a:cubicBezTo>
                    <a:pt x="78192" y="95250"/>
                    <a:pt x="95250" y="78192"/>
                    <a:pt x="95250" y="57150"/>
                  </a:cubicBezTo>
                  <a:lnTo>
                    <a:pt x="95250" y="47425"/>
                  </a:lnTo>
                  <a:cubicBezTo>
                    <a:pt x="66770" y="46196"/>
                    <a:pt x="50482" y="39424"/>
                    <a:pt x="41081" y="31918"/>
                  </a:cubicBezTo>
                  <a:cubicBezTo>
                    <a:pt x="35719" y="39244"/>
                    <a:pt x="27898" y="44394"/>
                    <a:pt x="19050" y="46425"/>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6" name="Google Shape;296;p28"/>
            <p:cNvSpPr/>
            <p:nvPr/>
          </p:nvSpPr>
          <p:spPr>
            <a:xfrm>
              <a:off x="2216160" y="4914900"/>
              <a:ext cx="114300" cy="85725"/>
            </a:xfrm>
            <a:custGeom>
              <a:rect b="b" l="l" r="r" t="t"/>
              <a:pathLst>
                <a:path extrusionOk="0" h="85725" w="114300">
                  <a:moveTo>
                    <a:pt x="114300" y="85725"/>
                  </a:moveTo>
                  <a:lnTo>
                    <a:pt x="95250" y="85725"/>
                  </a:lnTo>
                  <a:lnTo>
                    <a:pt x="95250" y="57150"/>
                  </a:lnTo>
                  <a:cubicBezTo>
                    <a:pt x="95250" y="36108"/>
                    <a:pt x="78192" y="19050"/>
                    <a:pt x="57150" y="19050"/>
                  </a:cubicBezTo>
                  <a:cubicBezTo>
                    <a:pt x="36108" y="19050"/>
                    <a:pt x="19050" y="36108"/>
                    <a:pt x="19050" y="57150"/>
                  </a:cubicBezTo>
                  <a:lnTo>
                    <a:pt x="19050" y="85725"/>
                  </a:lnTo>
                  <a:lnTo>
                    <a:pt x="0" y="85725"/>
                  </a:lnTo>
                  <a:lnTo>
                    <a:pt x="0" y="57150"/>
                  </a:lnTo>
                  <a:cubicBezTo>
                    <a:pt x="0" y="25587"/>
                    <a:pt x="25587" y="0"/>
                    <a:pt x="57150" y="0"/>
                  </a:cubicBezTo>
                  <a:cubicBezTo>
                    <a:pt x="88713" y="0"/>
                    <a:pt x="114300" y="25587"/>
                    <a:pt x="114300" y="57150"/>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7" name="Google Shape;297;p28"/>
            <p:cNvSpPr/>
            <p:nvPr/>
          </p:nvSpPr>
          <p:spPr>
            <a:xfrm>
              <a:off x="2187585" y="5076825"/>
              <a:ext cx="171450" cy="85725"/>
            </a:xfrm>
            <a:custGeom>
              <a:rect b="b" l="l" r="r" t="t"/>
              <a:pathLst>
                <a:path extrusionOk="0" h="85725" w="171450">
                  <a:moveTo>
                    <a:pt x="161925" y="85725"/>
                  </a:moveTo>
                  <a:lnTo>
                    <a:pt x="9525" y="85725"/>
                  </a:lnTo>
                  <a:cubicBezTo>
                    <a:pt x="4264" y="85725"/>
                    <a:pt x="0" y="81461"/>
                    <a:pt x="0" y="76200"/>
                  </a:cubicBezTo>
                  <a:lnTo>
                    <a:pt x="0" y="47625"/>
                  </a:lnTo>
                  <a:cubicBezTo>
                    <a:pt x="31" y="21335"/>
                    <a:pt x="21335" y="31"/>
                    <a:pt x="47625" y="0"/>
                  </a:cubicBezTo>
                  <a:lnTo>
                    <a:pt x="66675" y="0"/>
                  </a:lnTo>
                  <a:lnTo>
                    <a:pt x="66675" y="19050"/>
                  </a:lnTo>
                  <a:lnTo>
                    <a:pt x="47625" y="19050"/>
                  </a:lnTo>
                  <a:cubicBezTo>
                    <a:pt x="31843" y="19050"/>
                    <a:pt x="19050" y="31843"/>
                    <a:pt x="19050" y="47625"/>
                  </a:cubicBezTo>
                  <a:lnTo>
                    <a:pt x="19050" y="66675"/>
                  </a:lnTo>
                  <a:lnTo>
                    <a:pt x="152400" y="66675"/>
                  </a:lnTo>
                  <a:lnTo>
                    <a:pt x="152400" y="47625"/>
                  </a:lnTo>
                  <a:cubicBezTo>
                    <a:pt x="152400" y="31843"/>
                    <a:pt x="139607" y="19050"/>
                    <a:pt x="123825" y="19050"/>
                  </a:cubicBezTo>
                  <a:lnTo>
                    <a:pt x="104775" y="19050"/>
                  </a:lnTo>
                  <a:lnTo>
                    <a:pt x="104775" y="0"/>
                  </a:lnTo>
                  <a:lnTo>
                    <a:pt x="123825" y="0"/>
                  </a:lnTo>
                  <a:cubicBezTo>
                    <a:pt x="150115" y="31"/>
                    <a:pt x="171419" y="21335"/>
                    <a:pt x="171450" y="47625"/>
                  </a:cubicBezTo>
                  <a:lnTo>
                    <a:pt x="171450" y="76200"/>
                  </a:lnTo>
                  <a:cubicBezTo>
                    <a:pt x="171450" y="81461"/>
                    <a:pt x="167186" y="85725"/>
                    <a:pt x="161925" y="85725"/>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8" name="Google Shape;298;p28"/>
            <p:cNvSpPr/>
            <p:nvPr/>
          </p:nvSpPr>
          <p:spPr>
            <a:xfrm>
              <a:off x="2244735" y="5067300"/>
              <a:ext cx="57150" cy="47625"/>
            </a:xfrm>
            <a:custGeom>
              <a:rect b="b" l="l" r="r" t="t"/>
              <a:pathLst>
                <a:path extrusionOk="0" h="47625" w="57150">
                  <a:moveTo>
                    <a:pt x="28575" y="47625"/>
                  </a:moveTo>
                  <a:cubicBezTo>
                    <a:pt x="12793" y="47625"/>
                    <a:pt x="0" y="34832"/>
                    <a:pt x="0" y="19050"/>
                  </a:cubicBezTo>
                  <a:lnTo>
                    <a:pt x="0" y="0"/>
                  </a:lnTo>
                  <a:lnTo>
                    <a:pt x="19050" y="0"/>
                  </a:lnTo>
                  <a:lnTo>
                    <a:pt x="19050" y="19050"/>
                  </a:lnTo>
                  <a:cubicBezTo>
                    <a:pt x="19050" y="24311"/>
                    <a:pt x="23314" y="28575"/>
                    <a:pt x="28575" y="28575"/>
                  </a:cubicBezTo>
                  <a:cubicBezTo>
                    <a:pt x="33836" y="28575"/>
                    <a:pt x="38100" y="24311"/>
                    <a:pt x="38100" y="19050"/>
                  </a:cubicBezTo>
                  <a:lnTo>
                    <a:pt x="38100" y="0"/>
                  </a:lnTo>
                  <a:lnTo>
                    <a:pt x="57150" y="0"/>
                  </a:lnTo>
                  <a:lnTo>
                    <a:pt x="57150" y="19050"/>
                  </a:lnTo>
                  <a:cubicBezTo>
                    <a:pt x="57150" y="34832"/>
                    <a:pt x="44357" y="47625"/>
                    <a:pt x="28575" y="47625"/>
                  </a:cubicBez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9" name="Google Shape;299;p28"/>
            <p:cNvSpPr/>
            <p:nvPr/>
          </p:nvSpPr>
          <p:spPr>
            <a:xfrm>
              <a:off x="2263785" y="5105400"/>
              <a:ext cx="19050" cy="47625"/>
            </a:xfrm>
            <a:custGeom>
              <a:rect b="b" l="l" r="r" t="t"/>
              <a:pathLst>
                <a:path extrusionOk="0" h="47625" w="19050">
                  <a:moveTo>
                    <a:pt x="0" y="0"/>
                  </a:moveTo>
                  <a:lnTo>
                    <a:pt x="19050" y="0"/>
                  </a:lnTo>
                  <a:lnTo>
                    <a:pt x="19050" y="47625"/>
                  </a:lnTo>
                  <a:lnTo>
                    <a:pt x="0" y="47625"/>
                  </a:ln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00" name="Google Shape;300;p28"/>
            <p:cNvSpPr/>
            <p:nvPr/>
          </p:nvSpPr>
          <p:spPr>
            <a:xfrm>
              <a:off x="2263785" y="5181600"/>
              <a:ext cx="19050" cy="85725"/>
            </a:xfrm>
            <a:custGeom>
              <a:rect b="b" l="l" r="r" t="t"/>
              <a:pathLst>
                <a:path extrusionOk="0" h="85725" w="19050">
                  <a:moveTo>
                    <a:pt x="0" y="0"/>
                  </a:moveTo>
                  <a:lnTo>
                    <a:pt x="19050" y="0"/>
                  </a:lnTo>
                  <a:lnTo>
                    <a:pt x="19050" y="85725"/>
                  </a:lnTo>
                  <a:lnTo>
                    <a:pt x="0" y="85725"/>
                  </a:ln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01" name="Google Shape;301;p28"/>
            <p:cNvSpPr/>
            <p:nvPr/>
          </p:nvSpPr>
          <p:spPr>
            <a:xfrm>
              <a:off x="2206635" y="5257800"/>
              <a:ext cx="133350" cy="19050"/>
            </a:xfrm>
            <a:custGeom>
              <a:rect b="b" l="l" r="r" t="t"/>
              <a:pathLst>
                <a:path extrusionOk="0" h="19050" w="133350">
                  <a:moveTo>
                    <a:pt x="0" y="0"/>
                  </a:moveTo>
                  <a:lnTo>
                    <a:pt x="133350" y="0"/>
                  </a:lnTo>
                  <a:lnTo>
                    <a:pt x="133350" y="19050"/>
                  </a:lnTo>
                  <a:lnTo>
                    <a:pt x="0" y="19050"/>
                  </a:lnTo>
                  <a:close/>
                </a:path>
              </a:pathLst>
            </a:custGeom>
            <a:gradFill>
              <a:gsLst>
                <a:gs pos="0">
                  <a:schemeClr val="accent1"/>
                </a:gs>
                <a:gs pos="100000">
                  <a:srgbClr val="8283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2" name="Google Shape;302;p28"/>
          <p:cNvSpPr/>
          <p:nvPr/>
        </p:nvSpPr>
        <p:spPr>
          <a:xfrm>
            <a:off x="624247" y="749892"/>
            <a:ext cx="188730" cy="188845"/>
          </a:xfrm>
          <a:custGeom>
            <a:rect b="b" l="l" r="r" t="t"/>
            <a:pathLst>
              <a:path extrusionOk="0" h="200899" w="200777">
                <a:moveTo>
                  <a:pt x="122203" y="13527"/>
                </a:moveTo>
                <a:cubicBezTo>
                  <a:pt x="117458" y="18302"/>
                  <a:pt x="113824" y="24064"/>
                  <a:pt x="111560" y="30403"/>
                </a:cubicBezTo>
                <a:cubicBezTo>
                  <a:pt x="109296" y="36743"/>
                  <a:pt x="108458" y="43504"/>
                  <a:pt x="109105" y="50205"/>
                </a:cubicBezTo>
                <a:lnTo>
                  <a:pt x="108880" y="49979"/>
                </a:lnTo>
                <a:cubicBezTo>
                  <a:pt x="109546" y="57867"/>
                  <a:pt x="108482" y="65804"/>
                  <a:pt x="105763" y="73238"/>
                </a:cubicBezTo>
                <a:cubicBezTo>
                  <a:pt x="103044" y="80671"/>
                  <a:pt x="98737" y="87422"/>
                  <a:pt x="93141" y="93019"/>
                </a:cubicBezTo>
                <a:cubicBezTo>
                  <a:pt x="87543" y="98616"/>
                  <a:pt x="80792" y="102924"/>
                  <a:pt x="73358" y="105642"/>
                </a:cubicBezTo>
                <a:cubicBezTo>
                  <a:pt x="65925" y="108360"/>
                  <a:pt x="57987" y="109425"/>
                  <a:pt x="50100" y="108759"/>
                </a:cubicBezTo>
                <a:lnTo>
                  <a:pt x="50326" y="108984"/>
                </a:lnTo>
                <a:cubicBezTo>
                  <a:pt x="40891" y="108106"/>
                  <a:pt x="31416" y="110159"/>
                  <a:pt x="23190" y="114863"/>
                </a:cubicBezTo>
                <a:cubicBezTo>
                  <a:pt x="14965" y="119568"/>
                  <a:pt x="8391" y="126694"/>
                  <a:pt x="4365" y="135272"/>
                </a:cubicBezTo>
                <a:cubicBezTo>
                  <a:pt x="339" y="143850"/>
                  <a:pt x="-944" y="153459"/>
                  <a:pt x="691" y="162793"/>
                </a:cubicBezTo>
                <a:cubicBezTo>
                  <a:pt x="2328" y="172126"/>
                  <a:pt x="6802" y="180728"/>
                  <a:pt x="13505" y="187424"/>
                </a:cubicBezTo>
                <a:cubicBezTo>
                  <a:pt x="20208" y="194121"/>
                  <a:pt x="28814" y="198588"/>
                  <a:pt x="38148" y="200215"/>
                </a:cubicBezTo>
                <a:cubicBezTo>
                  <a:pt x="47483" y="201843"/>
                  <a:pt x="57091" y="200550"/>
                  <a:pt x="65665" y="196517"/>
                </a:cubicBezTo>
                <a:cubicBezTo>
                  <a:pt x="74239" y="192482"/>
                  <a:pt x="81360" y="185903"/>
                  <a:pt x="86057" y="177673"/>
                </a:cubicBezTo>
                <a:cubicBezTo>
                  <a:pt x="90754" y="169444"/>
                  <a:pt x="92799" y="159967"/>
                  <a:pt x="91912" y="150533"/>
                </a:cubicBezTo>
                <a:lnTo>
                  <a:pt x="92150" y="150758"/>
                </a:lnTo>
                <a:cubicBezTo>
                  <a:pt x="91484" y="142872"/>
                  <a:pt x="92547" y="134934"/>
                  <a:pt x="95266" y="127499"/>
                </a:cubicBezTo>
                <a:cubicBezTo>
                  <a:pt x="97984" y="120066"/>
                  <a:pt x="102293" y="113315"/>
                  <a:pt x="107889" y="107718"/>
                </a:cubicBezTo>
                <a:cubicBezTo>
                  <a:pt x="113487" y="102122"/>
                  <a:pt x="120237" y="97813"/>
                  <a:pt x="127671" y="95096"/>
                </a:cubicBezTo>
                <a:cubicBezTo>
                  <a:pt x="135105" y="92377"/>
                  <a:pt x="143042" y="91313"/>
                  <a:pt x="150930" y="91979"/>
                </a:cubicBezTo>
                <a:lnTo>
                  <a:pt x="150692" y="91753"/>
                </a:lnTo>
                <a:cubicBezTo>
                  <a:pt x="158398" y="92446"/>
                  <a:pt x="166155" y="91182"/>
                  <a:pt x="173244" y="88079"/>
                </a:cubicBezTo>
                <a:cubicBezTo>
                  <a:pt x="180332" y="84976"/>
                  <a:pt x="186523" y="80134"/>
                  <a:pt x="191241" y="74002"/>
                </a:cubicBezTo>
                <a:cubicBezTo>
                  <a:pt x="195960" y="67870"/>
                  <a:pt x="199055" y="60644"/>
                  <a:pt x="200237" y="52998"/>
                </a:cubicBezTo>
                <a:cubicBezTo>
                  <a:pt x="201421" y="45351"/>
                  <a:pt x="200654" y="37530"/>
                  <a:pt x="198009" y="30257"/>
                </a:cubicBezTo>
                <a:cubicBezTo>
                  <a:pt x="195365" y="22985"/>
                  <a:pt x="190927" y="16499"/>
                  <a:pt x="185108" y="11398"/>
                </a:cubicBezTo>
                <a:cubicBezTo>
                  <a:pt x="179289" y="6298"/>
                  <a:pt x="172276" y="2749"/>
                  <a:pt x="164720" y="1081"/>
                </a:cubicBezTo>
                <a:cubicBezTo>
                  <a:pt x="157164" y="-587"/>
                  <a:pt x="149309" y="-321"/>
                  <a:pt x="141883" y="1854"/>
                </a:cubicBezTo>
                <a:cubicBezTo>
                  <a:pt x="134458" y="4030"/>
                  <a:pt x="127702" y="8045"/>
                  <a:pt x="122241" y="13527"/>
                </a:cubicBezTo>
                <a:lnTo>
                  <a:pt x="122203" y="1352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28"/>
          <p:cNvSpPr/>
          <p:nvPr/>
        </p:nvSpPr>
        <p:spPr>
          <a:xfrm>
            <a:off x="510374" y="635906"/>
            <a:ext cx="291056" cy="291020"/>
          </a:xfrm>
          <a:custGeom>
            <a:rect b="b" l="l" r="r" t="t"/>
            <a:pathLst>
              <a:path extrusionOk="0" h="309596" w="309634">
                <a:moveTo>
                  <a:pt x="150930" y="200680"/>
                </a:moveTo>
                <a:lnTo>
                  <a:pt x="150692" y="200455"/>
                </a:lnTo>
                <a:cubicBezTo>
                  <a:pt x="157395" y="201129"/>
                  <a:pt x="164164" y="200307"/>
                  <a:pt x="170512" y="198045"/>
                </a:cubicBezTo>
                <a:cubicBezTo>
                  <a:pt x="176858" y="195784"/>
                  <a:pt x="182623" y="192141"/>
                  <a:pt x="187389" y="187379"/>
                </a:cubicBezTo>
                <a:cubicBezTo>
                  <a:pt x="192154" y="182617"/>
                  <a:pt x="195803" y="176854"/>
                  <a:pt x="198068" y="170509"/>
                </a:cubicBezTo>
                <a:cubicBezTo>
                  <a:pt x="200335" y="164164"/>
                  <a:pt x="201163" y="157396"/>
                  <a:pt x="200493" y="150691"/>
                </a:cubicBezTo>
                <a:lnTo>
                  <a:pt x="200731" y="150917"/>
                </a:lnTo>
                <a:cubicBezTo>
                  <a:pt x="200064" y="143029"/>
                  <a:pt x="201129" y="135092"/>
                  <a:pt x="203846" y="127658"/>
                </a:cubicBezTo>
                <a:cubicBezTo>
                  <a:pt x="206565" y="120225"/>
                  <a:pt x="210874" y="113474"/>
                  <a:pt x="216470" y="107876"/>
                </a:cubicBezTo>
                <a:cubicBezTo>
                  <a:pt x="222067" y="102280"/>
                  <a:pt x="228818" y="97971"/>
                  <a:pt x="236251" y="95254"/>
                </a:cubicBezTo>
                <a:cubicBezTo>
                  <a:pt x="243686" y="92535"/>
                  <a:pt x="251622" y="91471"/>
                  <a:pt x="259510" y="92137"/>
                </a:cubicBezTo>
                <a:lnTo>
                  <a:pt x="259272" y="91912"/>
                </a:lnTo>
                <a:cubicBezTo>
                  <a:pt x="268708" y="92798"/>
                  <a:pt x="278186" y="90752"/>
                  <a:pt x="286415" y="86053"/>
                </a:cubicBezTo>
                <a:cubicBezTo>
                  <a:pt x="294646" y="81354"/>
                  <a:pt x="301226" y="74230"/>
                  <a:pt x="305258" y="65654"/>
                </a:cubicBezTo>
                <a:cubicBezTo>
                  <a:pt x="309290" y="57078"/>
                  <a:pt x="310578" y="47467"/>
                  <a:pt x="308948" y="38131"/>
                </a:cubicBezTo>
                <a:cubicBezTo>
                  <a:pt x="307318" y="28796"/>
                  <a:pt x="302847" y="20191"/>
                  <a:pt x="296145" y="13490"/>
                </a:cubicBezTo>
                <a:cubicBezTo>
                  <a:pt x="289445" y="6789"/>
                  <a:pt x="280839" y="2318"/>
                  <a:pt x="271504" y="687"/>
                </a:cubicBezTo>
                <a:cubicBezTo>
                  <a:pt x="262169" y="-944"/>
                  <a:pt x="252558" y="345"/>
                  <a:pt x="243981" y="4377"/>
                </a:cubicBezTo>
                <a:cubicBezTo>
                  <a:pt x="235405" y="8410"/>
                  <a:pt x="228282" y="14989"/>
                  <a:pt x="223582" y="23219"/>
                </a:cubicBezTo>
                <a:cubicBezTo>
                  <a:pt x="218883" y="31449"/>
                  <a:pt x="216837" y="40928"/>
                  <a:pt x="217723" y="50363"/>
                </a:cubicBezTo>
                <a:lnTo>
                  <a:pt x="217498" y="50125"/>
                </a:lnTo>
                <a:cubicBezTo>
                  <a:pt x="218165" y="58013"/>
                  <a:pt x="217103" y="65951"/>
                  <a:pt x="214386" y="73386"/>
                </a:cubicBezTo>
                <a:cubicBezTo>
                  <a:pt x="211669" y="80820"/>
                  <a:pt x="207360" y="87572"/>
                  <a:pt x="201764" y="93170"/>
                </a:cubicBezTo>
                <a:cubicBezTo>
                  <a:pt x="196166" y="98766"/>
                  <a:pt x="189414" y="103075"/>
                  <a:pt x="181980" y="105793"/>
                </a:cubicBezTo>
                <a:cubicBezTo>
                  <a:pt x="174544" y="108510"/>
                  <a:pt x="166606" y="109572"/>
                  <a:pt x="158718" y="108904"/>
                </a:cubicBezTo>
                <a:lnTo>
                  <a:pt x="158944" y="109142"/>
                </a:lnTo>
                <a:cubicBezTo>
                  <a:pt x="152241" y="108467"/>
                  <a:pt x="145470" y="109290"/>
                  <a:pt x="139124" y="111552"/>
                </a:cubicBezTo>
                <a:cubicBezTo>
                  <a:pt x="132777" y="113812"/>
                  <a:pt x="127012" y="117456"/>
                  <a:pt x="122246" y="122218"/>
                </a:cubicBezTo>
                <a:cubicBezTo>
                  <a:pt x="117480" y="126980"/>
                  <a:pt x="113832" y="132743"/>
                  <a:pt x="111566" y="139088"/>
                </a:cubicBezTo>
                <a:cubicBezTo>
                  <a:pt x="109301" y="145433"/>
                  <a:pt x="108473" y="152201"/>
                  <a:pt x="109143" y="158906"/>
                </a:cubicBezTo>
                <a:lnTo>
                  <a:pt x="108917" y="158680"/>
                </a:lnTo>
                <a:cubicBezTo>
                  <a:pt x="109581" y="166567"/>
                  <a:pt x="108515" y="174503"/>
                  <a:pt x="105797" y="181937"/>
                </a:cubicBezTo>
                <a:cubicBezTo>
                  <a:pt x="103077" y="189369"/>
                  <a:pt x="98769" y="196119"/>
                  <a:pt x="93173" y="201716"/>
                </a:cubicBezTo>
                <a:cubicBezTo>
                  <a:pt x="87576" y="207312"/>
                  <a:pt x="80826" y="211619"/>
                  <a:pt x="73394" y="214339"/>
                </a:cubicBezTo>
                <a:cubicBezTo>
                  <a:pt x="65961" y="217058"/>
                  <a:pt x="58025" y="218123"/>
                  <a:pt x="50138" y="217460"/>
                </a:cubicBezTo>
                <a:lnTo>
                  <a:pt x="50363" y="217685"/>
                </a:lnTo>
                <a:cubicBezTo>
                  <a:pt x="40928" y="216799"/>
                  <a:pt x="31449" y="218845"/>
                  <a:pt x="23219" y="223544"/>
                </a:cubicBezTo>
                <a:cubicBezTo>
                  <a:pt x="14990" y="228244"/>
                  <a:pt x="8410" y="235367"/>
                  <a:pt x="4377" y="243943"/>
                </a:cubicBezTo>
                <a:cubicBezTo>
                  <a:pt x="345" y="252519"/>
                  <a:pt x="-944" y="262130"/>
                  <a:pt x="687" y="271466"/>
                </a:cubicBezTo>
                <a:cubicBezTo>
                  <a:pt x="2318" y="280801"/>
                  <a:pt x="6789" y="289406"/>
                  <a:pt x="13490" y="296107"/>
                </a:cubicBezTo>
                <a:cubicBezTo>
                  <a:pt x="20191" y="302809"/>
                  <a:pt x="28796" y="307279"/>
                  <a:pt x="38132" y="308910"/>
                </a:cubicBezTo>
                <a:cubicBezTo>
                  <a:pt x="47467" y="310540"/>
                  <a:pt x="57078" y="309251"/>
                  <a:pt x="65654" y="305219"/>
                </a:cubicBezTo>
                <a:cubicBezTo>
                  <a:pt x="74230" y="301187"/>
                  <a:pt x="81354" y="294608"/>
                  <a:pt x="86053" y="286378"/>
                </a:cubicBezTo>
                <a:cubicBezTo>
                  <a:pt x="90753" y="278147"/>
                  <a:pt x="92799" y="268669"/>
                  <a:pt x="91912" y="259234"/>
                </a:cubicBezTo>
                <a:lnTo>
                  <a:pt x="92150" y="259459"/>
                </a:lnTo>
                <a:cubicBezTo>
                  <a:pt x="91484" y="251572"/>
                  <a:pt x="92548" y="243635"/>
                  <a:pt x="95267" y="236201"/>
                </a:cubicBezTo>
                <a:cubicBezTo>
                  <a:pt x="97984" y="228767"/>
                  <a:pt x="102293" y="222017"/>
                  <a:pt x="107889" y="216419"/>
                </a:cubicBezTo>
                <a:cubicBezTo>
                  <a:pt x="113487" y="210823"/>
                  <a:pt x="120237" y="206514"/>
                  <a:pt x="127671" y="203797"/>
                </a:cubicBezTo>
                <a:cubicBezTo>
                  <a:pt x="135105" y="201078"/>
                  <a:pt x="143042" y="200014"/>
                  <a:pt x="150930" y="200680"/>
                </a:cubicBezTo>
                <a:lnTo>
                  <a:pt x="150930" y="20068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28"/>
          <p:cNvSpPr/>
          <p:nvPr/>
        </p:nvSpPr>
        <p:spPr>
          <a:xfrm>
            <a:off x="499553" y="624813"/>
            <a:ext cx="188697" cy="188820"/>
          </a:xfrm>
          <a:custGeom>
            <a:rect b="b" l="l" r="r" t="t"/>
            <a:pathLst>
              <a:path extrusionOk="0" h="200872" w="200742">
                <a:moveTo>
                  <a:pt x="78513" y="187345"/>
                </a:moveTo>
                <a:cubicBezTo>
                  <a:pt x="83260" y="182571"/>
                  <a:pt x="86893" y="176809"/>
                  <a:pt x="89155" y="170469"/>
                </a:cubicBezTo>
                <a:cubicBezTo>
                  <a:pt x="91417" y="164129"/>
                  <a:pt x="92252" y="157367"/>
                  <a:pt x="91599" y="150667"/>
                </a:cubicBezTo>
                <a:lnTo>
                  <a:pt x="91837" y="150893"/>
                </a:lnTo>
                <a:cubicBezTo>
                  <a:pt x="91171" y="143004"/>
                  <a:pt x="92235" y="135063"/>
                  <a:pt x="94955" y="127627"/>
                </a:cubicBezTo>
                <a:cubicBezTo>
                  <a:pt x="97675" y="120192"/>
                  <a:pt x="101985" y="113440"/>
                  <a:pt x="107585" y="107842"/>
                </a:cubicBezTo>
                <a:cubicBezTo>
                  <a:pt x="113185" y="102245"/>
                  <a:pt x="119938" y="97938"/>
                  <a:pt x="127375" y="95221"/>
                </a:cubicBezTo>
                <a:cubicBezTo>
                  <a:pt x="134812" y="92504"/>
                  <a:pt x="142753" y="91443"/>
                  <a:pt x="150642" y="92113"/>
                </a:cubicBezTo>
                <a:lnTo>
                  <a:pt x="150404" y="91888"/>
                </a:lnTo>
                <a:cubicBezTo>
                  <a:pt x="159835" y="92771"/>
                  <a:pt x="169311" y="90724"/>
                  <a:pt x="177537" y="86025"/>
                </a:cubicBezTo>
                <a:cubicBezTo>
                  <a:pt x="185763" y="81327"/>
                  <a:pt x="192338" y="74205"/>
                  <a:pt x="196369" y="65632"/>
                </a:cubicBezTo>
                <a:cubicBezTo>
                  <a:pt x="200399" y="57058"/>
                  <a:pt x="201686" y="47450"/>
                  <a:pt x="200056" y="38118"/>
                </a:cubicBezTo>
                <a:cubicBezTo>
                  <a:pt x="198425" y="28786"/>
                  <a:pt x="193955" y="20185"/>
                  <a:pt x="187257" y="13486"/>
                </a:cubicBezTo>
                <a:cubicBezTo>
                  <a:pt x="180559" y="6787"/>
                  <a:pt x="171956" y="2318"/>
                  <a:pt x="162624" y="687"/>
                </a:cubicBezTo>
                <a:cubicBezTo>
                  <a:pt x="153293" y="-943"/>
                  <a:pt x="143684" y="344"/>
                  <a:pt x="135111" y="4374"/>
                </a:cubicBezTo>
                <a:cubicBezTo>
                  <a:pt x="126537" y="8404"/>
                  <a:pt x="119416" y="14980"/>
                  <a:pt x="114718" y="23206"/>
                </a:cubicBezTo>
                <a:cubicBezTo>
                  <a:pt x="110018" y="31432"/>
                  <a:pt x="107971" y="40907"/>
                  <a:pt x="108855" y="50339"/>
                </a:cubicBezTo>
                <a:lnTo>
                  <a:pt x="108629" y="50114"/>
                </a:lnTo>
                <a:cubicBezTo>
                  <a:pt x="109296" y="58001"/>
                  <a:pt x="108231" y="65938"/>
                  <a:pt x="105513" y="73372"/>
                </a:cubicBezTo>
                <a:cubicBezTo>
                  <a:pt x="102794" y="80806"/>
                  <a:pt x="98487" y="87556"/>
                  <a:pt x="92890" y="93153"/>
                </a:cubicBezTo>
                <a:cubicBezTo>
                  <a:pt x="87293" y="98750"/>
                  <a:pt x="80542" y="103058"/>
                  <a:pt x="73108" y="105776"/>
                </a:cubicBezTo>
                <a:cubicBezTo>
                  <a:pt x="65674" y="108495"/>
                  <a:pt x="57737" y="109559"/>
                  <a:pt x="49850" y="108893"/>
                </a:cubicBezTo>
                <a:lnTo>
                  <a:pt x="50075" y="109118"/>
                </a:lnTo>
                <a:cubicBezTo>
                  <a:pt x="42369" y="108427"/>
                  <a:pt x="34612" y="109693"/>
                  <a:pt x="27525" y="112797"/>
                </a:cubicBezTo>
                <a:cubicBezTo>
                  <a:pt x="20438" y="115902"/>
                  <a:pt x="14248" y="120745"/>
                  <a:pt x="9531" y="126879"/>
                </a:cubicBezTo>
                <a:cubicBezTo>
                  <a:pt x="4814" y="133011"/>
                  <a:pt x="1721" y="140236"/>
                  <a:pt x="539" y="147882"/>
                </a:cubicBezTo>
                <a:cubicBezTo>
                  <a:pt x="-642" y="155530"/>
                  <a:pt x="125" y="163351"/>
                  <a:pt x="2771" y="170621"/>
                </a:cubicBezTo>
                <a:cubicBezTo>
                  <a:pt x="5416" y="177893"/>
                  <a:pt x="9855" y="184378"/>
                  <a:pt x="15674" y="189477"/>
                </a:cubicBezTo>
                <a:cubicBezTo>
                  <a:pt x="21493" y="194578"/>
                  <a:pt x="28506" y="198125"/>
                  <a:pt x="36062" y="199793"/>
                </a:cubicBezTo>
                <a:cubicBezTo>
                  <a:pt x="43617" y="201460"/>
                  <a:pt x="51472" y="201193"/>
                  <a:pt x="58897" y="199018"/>
                </a:cubicBezTo>
                <a:cubicBezTo>
                  <a:pt x="66322" y="196842"/>
                  <a:pt x="73078" y="192827"/>
                  <a:pt x="78538" y="187345"/>
                </a:cubicBezTo>
                <a:lnTo>
                  <a:pt x="78513" y="1873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28"/>
          <p:cNvSpPr txBox="1"/>
          <p:nvPr/>
        </p:nvSpPr>
        <p:spPr>
          <a:xfrm>
            <a:off x="801525" y="547800"/>
            <a:ext cx="1571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lt1"/>
                </a:solidFill>
                <a:latin typeface="Plus Jakarta Sans ExtraBold"/>
                <a:ea typeface="Plus Jakarta Sans ExtraBold"/>
                <a:cs typeface="Plus Jakarta Sans ExtraBold"/>
                <a:sym typeface="Plus Jakarta Sans ExtraBold"/>
              </a:rPr>
              <a:t>JCDS2602</a:t>
            </a:r>
            <a:endParaRPr sz="1800">
              <a:solidFill>
                <a:schemeClr val="lt1"/>
              </a:solidFill>
              <a:latin typeface="Plus Jakarta Sans ExtraBold"/>
              <a:ea typeface="Plus Jakarta Sans ExtraBold"/>
              <a:cs typeface="Plus Jakarta Sans ExtraBold"/>
              <a:sym typeface="Plus Jakarta Sans ExtraBold"/>
            </a:endParaRPr>
          </a:p>
        </p:txBody>
      </p:sp>
      <p:sp>
        <p:nvSpPr>
          <p:cNvPr id="306" name="Google Shape;306;p28"/>
          <p:cNvSpPr txBox="1"/>
          <p:nvPr/>
        </p:nvSpPr>
        <p:spPr>
          <a:xfrm>
            <a:off x="1244075" y="5931200"/>
            <a:ext cx="5756700" cy="18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200">
                <a:solidFill>
                  <a:schemeClr val="lt1"/>
                </a:solidFill>
                <a:latin typeface="Open Sans"/>
                <a:ea typeface="Open Sans"/>
                <a:cs typeface="Open Sans"/>
                <a:sym typeface="Open Sans"/>
              </a:rPr>
              <a:t>Cendekia Putra Perdana |  Adrian Irsanda Boestamam | Shafira Puspa Ardelia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p:nvPr/>
        </p:nvSpPr>
        <p:spPr>
          <a:xfrm>
            <a:off x="-2" y="0"/>
            <a:ext cx="12192002"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86" name="Google Shape;86;p13"/>
          <p:cNvSpPr txBox="1"/>
          <p:nvPr/>
        </p:nvSpPr>
        <p:spPr>
          <a:xfrm>
            <a:off x="4332817" y="360045"/>
            <a:ext cx="7416900" cy="5429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Font typeface="Arial"/>
              <a:buNone/>
            </a:pPr>
            <a:r>
              <a:rPr b="1" lang="en-US" sz="2934">
                <a:solidFill>
                  <a:srgbClr val="E1E1FE"/>
                </a:solidFill>
                <a:latin typeface="Inter SemiBold"/>
                <a:ea typeface="Inter SemiBold"/>
                <a:cs typeface="Inter SemiBold"/>
                <a:sym typeface="Inter SemiBold"/>
              </a:rPr>
              <a:t>ABC Provider</a:t>
            </a:r>
            <a:endParaRPr sz="600">
              <a:solidFill>
                <a:schemeClr val="dk1"/>
              </a:solidFill>
            </a:endParaRPr>
          </a:p>
          <a:p>
            <a:pPr indent="0" lvl="0" marL="0" marR="0" rtl="0" algn="l">
              <a:lnSpc>
                <a:spcPct val="120000"/>
              </a:lnSpc>
              <a:spcBef>
                <a:spcPts val="0"/>
              </a:spcBef>
              <a:spcAft>
                <a:spcPts val="0"/>
              </a:spcAft>
              <a:buNone/>
            </a:pPr>
            <a:r>
              <a:t/>
            </a:r>
            <a:endParaRPr sz="2000">
              <a:solidFill>
                <a:schemeClr val="lt1"/>
              </a:solidFill>
              <a:latin typeface="Open Sans"/>
              <a:ea typeface="Open Sans"/>
              <a:cs typeface="Open Sans"/>
              <a:sym typeface="Open Sans"/>
            </a:endParaRPr>
          </a:p>
          <a:p>
            <a:pPr indent="0" lvl="0" marL="0" marR="0" rtl="0" algn="l">
              <a:lnSpc>
                <a:spcPct val="120000"/>
              </a:lnSpc>
              <a:spcBef>
                <a:spcPts val="0"/>
              </a:spcBef>
              <a:spcAft>
                <a:spcPts val="0"/>
              </a:spcAft>
              <a:buNone/>
            </a:pPr>
            <a:r>
              <a:rPr lang="en-US" sz="2500">
                <a:solidFill>
                  <a:schemeClr val="lt1"/>
                </a:solidFill>
                <a:latin typeface="Open Sans"/>
                <a:ea typeface="Open Sans"/>
                <a:cs typeface="Open Sans"/>
                <a:sym typeface="Open Sans"/>
              </a:rPr>
              <a:t>ABC Provider adalah perusahaan asal Indonesia yang menyediakan layanan seluler dan internet. Layanan selulernya mencakup telepon, SMS, dan paket data, sementara layanan internetnya mencakup koneksi broadband untuk rumah dan bisnis. ABC Provider terus mengembangkan jaringannya, menghadirkan teknologi terbaru seperti 4G dan 5G, serta berusaha memberikan pelayanan terbaik bagi pelanggannya di seluruh Indonesia.</a:t>
            </a:r>
            <a:endParaRPr sz="2500"/>
          </a:p>
        </p:txBody>
      </p:sp>
      <p:sp>
        <p:nvSpPr>
          <p:cNvPr id="87" name="Google Shape;87;p13"/>
          <p:cNvSpPr txBox="1"/>
          <p:nvPr/>
        </p:nvSpPr>
        <p:spPr>
          <a:xfrm>
            <a:off x="421350" y="446752"/>
            <a:ext cx="2438100" cy="4884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b="1" lang="en-US" sz="3734">
                <a:solidFill>
                  <a:srgbClr val="8283FF"/>
                </a:solidFill>
                <a:latin typeface="Inter SemiBold"/>
                <a:ea typeface="Inter SemiBold"/>
                <a:cs typeface="Inter SemiBold"/>
                <a:sym typeface="Inter SemiBold"/>
              </a:rPr>
              <a:t>About Us</a:t>
            </a:r>
            <a:endParaRPr>
              <a:solidFill>
                <a:srgbClr val="8283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p:nvPr/>
        </p:nvSpPr>
        <p:spPr>
          <a:xfrm>
            <a:off x="-2"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93" name="Google Shape;93;p14"/>
          <p:cNvSpPr txBox="1"/>
          <p:nvPr/>
        </p:nvSpPr>
        <p:spPr>
          <a:xfrm>
            <a:off x="4332825" y="360064"/>
            <a:ext cx="7416900" cy="53751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en-US" sz="2200">
                <a:solidFill>
                  <a:srgbClr val="E1E1FE"/>
                </a:solidFill>
                <a:latin typeface="Inter SemiBold"/>
                <a:ea typeface="Inter SemiBold"/>
                <a:cs typeface="Inter SemiBold"/>
                <a:sym typeface="Inter SemiBold"/>
              </a:rPr>
              <a:t>Bagaimana kualitas jaringan ABC Provider dirasakan oleh pelanggan di berbagai wilayah?</a:t>
            </a:r>
            <a:endParaRPr sz="2200">
              <a:solidFill>
                <a:schemeClr val="lt1"/>
              </a:solidFill>
              <a:latin typeface="Open Sans"/>
              <a:ea typeface="Open Sans"/>
              <a:cs typeface="Open Sans"/>
              <a:sym typeface="Open Sans"/>
            </a:endParaRPr>
          </a:p>
          <a:p>
            <a:pPr indent="0" lvl="0" marL="0" marR="0" rtl="0" algn="l">
              <a:lnSpc>
                <a:spcPct val="120000"/>
              </a:lnSpc>
              <a:spcBef>
                <a:spcPts val="0"/>
              </a:spcBef>
              <a:spcAft>
                <a:spcPts val="0"/>
              </a:spcAft>
              <a:buNone/>
            </a:pPr>
            <a:r>
              <a:rPr lang="en-US" sz="2100">
                <a:solidFill>
                  <a:schemeClr val="lt1"/>
                </a:solidFill>
                <a:latin typeface="Open Sans"/>
                <a:ea typeface="Open Sans"/>
                <a:cs typeface="Open Sans"/>
                <a:sym typeface="Open Sans"/>
              </a:rPr>
              <a:t>Apakah pelanggan merasa jaringan cukup kuat dan stabil, terutama di luar kota besar?</a:t>
            </a:r>
            <a:endParaRPr sz="2100">
              <a:solidFill>
                <a:schemeClr val="lt1"/>
              </a:solidFill>
              <a:latin typeface="Open Sans"/>
              <a:ea typeface="Open Sans"/>
              <a:cs typeface="Open Sans"/>
              <a:sym typeface="Open Sans"/>
            </a:endParaRPr>
          </a:p>
          <a:p>
            <a:pPr indent="0" lvl="0" marL="0" marR="0" rtl="0" algn="l">
              <a:lnSpc>
                <a:spcPct val="120000"/>
              </a:lnSpc>
              <a:spcBef>
                <a:spcPts val="0"/>
              </a:spcBef>
              <a:spcAft>
                <a:spcPts val="0"/>
              </a:spcAft>
              <a:buNone/>
            </a:pPr>
            <a:r>
              <a:t/>
            </a:r>
            <a:endParaRPr sz="21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US" sz="2200">
                <a:solidFill>
                  <a:srgbClr val="E1E1FE"/>
                </a:solidFill>
                <a:latin typeface="Inter SemiBold"/>
                <a:ea typeface="Inter SemiBold"/>
                <a:cs typeface="Inter SemiBold"/>
                <a:sym typeface="Inter SemiBold"/>
              </a:rPr>
              <a:t>Apakah harga paket ABC Provider sudah sesuai dengan harapan dan kebutuhan pelanggan?</a:t>
            </a:r>
            <a:endParaRPr sz="2200">
              <a:solidFill>
                <a:schemeClr val="lt1"/>
              </a:solidFill>
              <a:latin typeface="Open Sans"/>
              <a:ea typeface="Open Sans"/>
              <a:cs typeface="Open Sans"/>
              <a:sym typeface="Open Sans"/>
            </a:endParaRPr>
          </a:p>
          <a:p>
            <a:pPr indent="0" lvl="0" marL="0" rtl="0" algn="l">
              <a:lnSpc>
                <a:spcPct val="120000"/>
              </a:lnSpc>
              <a:spcBef>
                <a:spcPts val="0"/>
              </a:spcBef>
              <a:spcAft>
                <a:spcPts val="0"/>
              </a:spcAft>
              <a:buNone/>
            </a:pPr>
            <a:r>
              <a:rPr lang="en-US" sz="2100">
                <a:solidFill>
                  <a:schemeClr val="lt1"/>
                </a:solidFill>
                <a:latin typeface="Open Sans"/>
                <a:ea typeface="Open Sans"/>
                <a:cs typeface="Open Sans"/>
                <a:sym typeface="Open Sans"/>
              </a:rPr>
              <a:t>Apakah pelanggan merasa harga layanan sebanding dengan manfaat yang mereka dapatkan?</a:t>
            </a:r>
            <a:endParaRPr sz="2100">
              <a:solidFill>
                <a:schemeClr val="lt1"/>
              </a:solidFill>
              <a:latin typeface="Open Sans"/>
              <a:ea typeface="Open Sans"/>
              <a:cs typeface="Open Sans"/>
              <a:sym typeface="Open Sans"/>
            </a:endParaRPr>
          </a:p>
          <a:p>
            <a:pPr indent="0" lvl="0" marL="0" rtl="0" algn="l">
              <a:lnSpc>
                <a:spcPct val="120000"/>
              </a:lnSpc>
              <a:spcBef>
                <a:spcPts val="0"/>
              </a:spcBef>
              <a:spcAft>
                <a:spcPts val="0"/>
              </a:spcAft>
              <a:buNone/>
            </a:pPr>
            <a:r>
              <a:t/>
            </a:r>
            <a:endParaRPr sz="21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US" sz="2200">
                <a:solidFill>
                  <a:srgbClr val="E1E1FE"/>
                </a:solidFill>
                <a:latin typeface="Inter SemiBold"/>
                <a:ea typeface="Inter SemiBold"/>
                <a:cs typeface="Inter SemiBold"/>
                <a:sym typeface="Inter SemiBold"/>
              </a:rPr>
              <a:t>Bagaimana pengalaman pelanggan saat berhubungan dengan layanan pelanggan ABC Provider?</a:t>
            </a:r>
            <a:endParaRPr sz="2200">
              <a:solidFill>
                <a:schemeClr val="lt1"/>
              </a:solidFill>
              <a:latin typeface="Open Sans"/>
              <a:ea typeface="Open Sans"/>
              <a:cs typeface="Open Sans"/>
              <a:sym typeface="Open Sans"/>
            </a:endParaRPr>
          </a:p>
          <a:p>
            <a:pPr indent="0" lvl="0" marL="0" rtl="0" algn="l">
              <a:lnSpc>
                <a:spcPct val="120000"/>
              </a:lnSpc>
              <a:spcBef>
                <a:spcPts val="0"/>
              </a:spcBef>
              <a:spcAft>
                <a:spcPts val="0"/>
              </a:spcAft>
              <a:buClr>
                <a:schemeClr val="dk1"/>
              </a:buClr>
              <a:buFont typeface="Arial"/>
              <a:buNone/>
            </a:pPr>
            <a:r>
              <a:rPr lang="en-US" sz="2100">
                <a:solidFill>
                  <a:schemeClr val="lt1"/>
                </a:solidFill>
                <a:latin typeface="Open Sans"/>
                <a:ea typeface="Open Sans"/>
                <a:cs typeface="Open Sans"/>
                <a:sym typeface="Open Sans"/>
              </a:rPr>
              <a:t>Apakah mereka merasa dilayani dengan cepat, ramah, dan masalahnya diselesaikan dengan baik?</a:t>
            </a:r>
            <a:endParaRPr sz="2100">
              <a:solidFill>
                <a:schemeClr val="lt1"/>
              </a:solidFill>
              <a:latin typeface="Open Sans"/>
              <a:ea typeface="Open Sans"/>
              <a:cs typeface="Open Sans"/>
              <a:sym typeface="Open Sans"/>
            </a:endParaRPr>
          </a:p>
        </p:txBody>
      </p:sp>
      <p:sp>
        <p:nvSpPr>
          <p:cNvPr id="94" name="Google Shape;94;p14"/>
          <p:cNvSpPr txBox="1"/>
          <p:nvPr/>
        </p:nvSpPr>
        <p:spPr>
          <a:xfrm>
            <a:off x="421350" y="446752"/>
            <a:ext cx="2438100" cy="9771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b="1" lang="en-US" sz="3734">
                <a:solidFill>
                  <a:srgbClr val="8283FF"/>
                </a:solidFill>
                <a:latin typeface="Inter SemiBold"/>
                <a:ea typeface="Inter SemiBold"/>
                <a:cs typeface="Inter SemiBold"/>
                <a:sym typeface="Inter SemiBold"/>
              </a:rPr>
              <a:t>Business Question</a:t>
            </a:r>
            <a:endParaRPr>
              <a:solidFill>
                <a:srgbClr val="8283FF"/>
              </a:solidFill>
            </a:endParaRPr>
          </a:p>
        </p:txBody>
      </p:sp>
      <p:cxnSp>
        <p:nvCxnSpPr>
          <p:cNvPr id="95" name="Google Shape;95;p14"/>
          <p:cNvCxnSpPr/>
          <p:nvPr/>
        </p:nvCxnSpPr>
        <p:spPr>
          <a:xfrm>
            <a:off x="4301375" y="2064900"/>
            <a:ext cx="7532100" cy="0"/>
          </a:xfrm>
          <a:prstGeom prst="straightConnector1">
            <a:avLst/>
          </a:prstGeom>
          <a:noFill/>
          <a:ln cap="flat" cmpd="sng" w="19050">
            <a:solidFill>
              <a:schemeClr val="accent1"/>
            </a:solidFill>
            <a:prstDash val="solid"/>
            <a:round/>
            <a:headEnd len="med" w="med" type="none"/>
            <a:tailEnd len="med" w="med" type="none"/>
          </a:ln>
        </p:spPr>
      </p:cxnSp>
      <p:cxnSp>
        <p:nvCxnSpPr>
          <p:cNvPr id="96" name="Google Shape;96;p14"/>
          <p:cNvCxnSpPr/>
          <p:nvPr/>
        </p:nvCxnSpPr>
        <p:spPr>
          <a:xfrm>
            <a:off x="4275225" y="4053225"/>
            <a:ext cx="7532100"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p:nvPr/>
        </p:nvSpPr>
        <p:spPr>
          <a:xfrm>
            <a:off x="-2"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02" name="Google Shape;102;p15"/>
          <p:cNvSpPr txBox="1"/>
          <p:nvPr/>
        </p:nvSpPr>
        <p:spPr>
          <a:xfrm>
            <a:off x="4945725" y="360075"/>
            <a:ext cx="6804000" cy="54582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en-US" sz="1800">
                <a:solidFill>
                  <a:srgbClr val="E1E1FE"/>
                </a:solidFill>
                <a:latin typeface="Inter SemiBold"/>
                <a:ea typeface="Inter SemiBold"/>
                <a:cs typeface="Inter SemiBold"/>
                <a:sym typeface="Inter SemiBold"/>
              </a:rPr>
              <a:t>Tingkatkan Persepsi Positif Terhadap Jaringan</a:t>
            </a:r>
            <a:endParaRPr sz="1800">
              <a:solidFill>
                <a:schemeClr val="lt1"/>
              </a:solidFill>
              <a:latin typeface="Open Sans"/>
              <a:ea typeface="Open Sans"/>
              <a:cs typeface="Open Sans"/>
              <a:sym typeface="Open Sans"/>
            </a:endParaRPr>
          </a:p>
          <a:p>
            <a:pPr indent="0" lvl="0" marL="0" marR="0" rtl="0" algn="l">
              <a:lnSpc>
                <a:spcPct val="120000"/>
              </a:lnSpc>
              <a:spcBef>
                <a:spcPts val="0"/>
              </a:spcBef>
              <a:spcAft>
                <a:spcPts val="0"/>
              </a:spcAft>
              <a:buNone/>
            </a:pPr>
            <a:r>
              <a:rPr lang="en-US" sz="1500">
                <a:solidFill>
                  <a:schemeClr val="lt1"/>
                </a:solidFill>
                <a:latin typeface="Open Sans"/>
                <a:ea typeface="Open Sans"/>
                <a:cs typeface="Open Sans"/>
                <a:sym typeface="Open Sans"/>
              </a:rPr>
              <a:t>P</a:t>
            </a:r>
            <a:r>
              <a:rPr lang="en-US" sz="1500">
                <a:solidFill>
                  <a:schemeClr val="lt1"/>
                </a:solidFill>
                <a:latin typeface="Open Sans"/>
                <a:ea typeface="Open Sans"/>
                <a:cs typeface="Open Sans"/>
                <a:sym typeface="Open Sans"/>
              </a:rPr>
              <a:t>elanggan merasa jaringan ABC Provider bagus di kota, tapi masih lemah di daerah terpencil. Perusahaan perlu memperluas dan memperkuat jaringan di area yang sering bermasalah. Selain itu, penting juga untuk memberi tahu pelanggan tentang perkembangan perbaikan jaringan agar mereka merasa diperhatikan.</a:t>
            </a:r>
            <a:endParaRPr sz="1500">
              <a:solidFill>
                <a:schemeClr val="lt1"/>
              </a:solidFill>
              <a:latin typeface="Open Sans"/>
              <a:ea typeface="Open Sans"/>
              <a:cs typeface="Open Sans"/>
              <a:sym typeface="Open Sans"/>
            </a:endParaRPr>
          </a:p>
          <a:p>
            <a:pPr indent="0" lvl="0" marL="0" marR="0" rtl="0" algn="l">
              <a:lnSpc>
                <a:spcPct val="120000"/>
              </a:lnSpc>
              <a:spcBef>
                <a:spcPts val="0"/>
              </a:spcBef>
              <a:spcAft>
                <a:spcPts val="0"/>
              </a:spcAft>
              <a:buNone/>
            </a:pPr>
            <a:r>
              <a:t/>
            </a:r>
            <a:endParaRPr sz="17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b="1" lang="en-US" sz="1800">
                <a:solidFill>
                  <a:srgbClr val="E1E1FE"/>
                </a:solidFill>
                <a:latin typeface="Inter SemiBold"/>
                <a:ea typeface="Inter SemiBold"/>
                <a:cs typeface="Inter SemiBold"/>
                <a:sym typeface="Inter SemiBold"/>
              </a:rPr>
              <a:t>Sesuaikan Harga dan Paket Layanan dengan Kebutuhan Pelanggan</a:t>
            </a:r>
            <a:endParaRPr sz="1800">
              <a:solidFill>
                <a:schemeClr val="lt1"/>
              </a:solidFill>
              <a:latin typeface="Open Sans"/>
              <a:ea typeface="Open Sans"/>
              <a:cs typeface="Open Sans"/>
              <a:sym typeface="Open Sans"/>
            </a:endParaRPr>
          </a:p>
          <a:p>
            <a:pPr indent="0" lvl="0" marL="0" rtl="0" algn="l">
              <a:lnSpc>
                <a:spcPct val="120000"/>
              </a:lnSpc>
              <a:spcBef>
                <a:spcPts val="0"/>
              </a:spcBef>
              <a:spcAft>
                <a:spcPts val="0"/>
              </a:spcAft>
              <a:buNone/>
            </a:pPr>
            <a:r>
              <a:rPr lang="en-US" sz="1500">
                <a:solidFill>
                  <a:schemeClr val="lt1"/>
                </a:solidFill>
                <a:latin typeface="Open Sans"/>
                <a:ea typeface="Open Sans"/>
                <a:cs typeface="Open Sans"/>
                <a:sym typeface="Open Sans"/>
              </a:rPr>
              <a:t>Walau harga layanan cukup terjangkau, pelanggan ingin lebih banyak pilihan paket dan promo. ABC Provider bisa menyesuaikan paket berdasarkan kebutuhan pelanggan, misalnya untuk pelajar, pekerja, atau bisnis. Promo menarik juga bisa bantu menarik dan mempertahankan pelanggan.</a:t>
            </a:r>
            <a:endParaRPr sz="1500">
              <a:solidFill>
                <a:schemeClr val="lt1"/>
              </a:solidFill>
              <a:latin typeface="Open Sans"/>
              <a:ea typeface="Open Sans"/>
              <a:cs typeface="Open Sans"/>
              <a:sym typeface="Open Sans"/>
            </a:endParaRPr>
          </a:p>
          <a:p>
            <a:pPr indent="0" lvl="0" marL="0" rtl="0" algn="l">
              <a:lnSpc>
                <a:spcPct val="120000"/>
              </a:lnSpc>
              <a:spcBef>
                <a:spcPts val="0"/>
              </a:spcBef>
              <a:spcAft>
                <a:spcPts val="0"/>
              </a:spcAft>
              <a:buNone/>
            </a:pPr>
            <a:r>
              <a:t/>
            </a:r>
            <a:endParaRPr sz="17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b="1" lang="en-US" sz="1800">
                <a:solidFill>
                  <a:srgbClr val="E1E1FE"/>
                </a:solidFill>
                <a:latin typeface="Inter SemiBold"/>
                <a:ea typeface="Inter SemiBold"/>
                <a:cs typeface="Inter SemiBold"/>
                <a:sym typeface="Inter SemiBold"/>
              </a:rPr>
              <a:t>Perbaiki Kualitas dan Responsivitas Layanan Pelanggan</a:t>
            </a:r>
            <a:r>
              <a:rPr b="1" lang="en-US" sz="1800">
                <a:solidFill>
                  <a:srgbClr val="E1E1FE"/>
                </a:solidFill>
                <a:latin typeface="Inter SemiBold"/>
                <a:ea typeface="Inter SemiBold"/>
                <a:cs typeface="Inter SemiBold"/>
                <a:sym typeface="Inter SemiBold"/>
              </a:rPr>
              <a:t>?</a:t>
            </a:r>
            <a:endParaRPr sz="1800">
              <a:solidFill>
                <a:schemeClr val="lt1"/>
              </a:solidFill>
              <a:latin typeface="Open Sans"/>
              <a:ea typeface="Open Sans"/>
              <a:cs typeface="Open Sans"/>
              <a:sym typeface="Open Sans"/>
            </a:endParaRPr>
          </a:p>
          <a:p>
            <a:pPr indent="0" lvl="0" marL="0" rtl="0" algn="l">
              <a:lnSpc>
                <a:spcPct val="120000"/>
              </a:lnSpc>
              <a:spcBef>
                <a:spcPts val="0"/>
              </a:spcBef>
              <a:spcAft>
                <a:spcPts val="0"/>
              </a:spcAft>
              <a:buNone/>
            </a:pPr>
            <a:r>
              <a:rPr lang="en-US" sz="1500">
                <a:solidFill>
                  <a:schemeClr val="lt1"/>
                </a:solidFill>
                <a:latin typeface="Open Sans"/>
                <a:ea typeface="Open Sans"/>
                <a:cs typeface="Open Sans"/>
                <a:sym typeface="Open Sans"/>
              </a:rPr>
              <a:t>Beberapa pelanggan merasa layanan pelanggan masih kurang cepat dan kurang ramah. Perusahaan bisa memberikan pelatihan tambahan untuk tim customer service dan mempercepat proses lewat chatbot atau sistem pelaporan. Evaluasi rutin juga bisa bantu tahu apa yang perlu ditingkatkan.</a:t>
            </a:r>
            <a:endParaRPr sz="1500">
              <a:solidFill>
                <a:schemeClr val="lt1"/>
              </a:solidFill>
              <a:latin typeface="Open Sans"/>
              <a:ea typeface="Open Sans"/>
              <a:cs typeface="Open Sans"/>
              <a:sym typeface="Open Sans"/>
            </a:endParaRPr>
          </a:p>
        </p:txBody>
      </p:sp>
      <p:sp>
        <p:nvSpPr>
          <p:cNvPr id="103" name="Google Shape;103;p15"/>
          <p:cNvSpPr txBox="1"/>
          <p:nvPr/>
        </p:nvSpPr>
        <p:spPr>
          <a:xfrm>
            <a:off x="421350" y="446752"/>
            <a:ext cx="2438100" cy="4884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b="1" lang="en-US" sz="3734">
                <a:solidFill>
                  <a:srgbClr val="8283FF"/>
                </a:solidFill>
                <a:latin typeface="Inter SemiBold"/>
                <a:ea typeface="Inter SemiBold"/>
                <a:cs typeface="Inter SemiBold"/>
                <a:sym typeface="Inter SemiBold"/>
              </a:rPr>
              <a:t>Goals</a:t>
            </a:r>
            <a:endParaRPr>
              <a:solidFill>
                <a:srgbClr val="8283FF"/>
              </a:solidFill>
            </a:endParaRPr>
          </a:p>
        </p:txBody>
      </p:sp>
      <p:sp>
        <p:nvSpPr>
          <p:cNvPr id="104" name="Google Shape;104;p15"/>
          <p:cNvSpPr txBox="1"/>
          <p:nvPr/>
        </p:nvSpPr>
        <p:spPr>
          <a:xfrm>
            <a:off x="4113765" y="337696"/>
            <a:ext cx="6129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600">
                <a:solidFill>
                  <a:schemeClr val="accent1"/>
                </a:solidFill>
                <a:latin typeface="Open Sans"/>
                <a:ea typeface="Open Sans"/>
                <a:cs typeface="Open Sans"/>
                <a:sym typeface="Open Sans"/>
              </a:rPr>
              <a:t>01</a:t>
            </a:r>
            <a:endParaRPr b="1" sz="3600">
              <a:solidFill>
                <a:schemeClr val="accent1"/>
              </a:solidFill>
              <a:latin typeface="Open Sans"/>
              <a:ea typeface="Open Sans"/>
              <a:cs typeface="Open Sans"/>
              <a:sym typeface="Open Sans"/>
            </a:endParaRPr>
          </a:p>
        </p:txBody>
      </p:sp>
      <p:sp>
        <p:nvSpPr>
          <p:cNvPr id="105" name="Google Shape;105;p15"/>
          <p:cNvSpPr txBox="1"/>
          <p:nvPr/>
        </p:nvSpPr>
        <p:spPr>
          <a:xfrm>
            <a:off x="4056165" y="2308848"/>
            <a:ext cx="6129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600">
                <a:solidFill>
                  <a:schemeClr val="accent1"/>
                </a:solidFill>
                <a:latin typeface="Open Sans"/>
                <a:ea typeface="Open Sans"/>
                <a:cs typeface="Open Sans"/>
                <a:sym typeface="Open Sans"/>
              </a:rPr>
              <a:t>02</a:t>
            </a:r>
            <a:endParaRPr b="1" sz="3600">
              <a:solidFill>
                <a:schemeClr val="accent1"/>
              </a:solidFill>
              <a:latin typeface="Open Sans"/>
              <a:ea typeface="Open Sans"/>
              <a:cs typeface="Open Sans"/>
              <a:sym typeface="Open Sans"/>
            </a:endParaRPr>
          </a:p>
        </p:txBody>
      </p:sp>
      <p:sp>
        <p:nvSpPr>
          <p:cNvPr id="106" name="Google Shape;106;p15"/>
          <p:cNvSpPr txBox="1"/>
          <p:nvPr/>
        </p:nvSpPr>
        <p:spPr>
          <a:xfrm>
            <a:off x="4113765" y="4407073"/>
            <a:ext cx="6129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600">
                <a:solidFill>
                  <a:schemeClr val="accent1"/>
                </a:solidFill>
                <a:latin typeface="Open Sans"/>
                <a:ea typeface="Open Sans"/>
                <a:cs typeface="Open Sans"/>
                <a:sym typeface="Open Sans"/>
              </a:rPr>
              <a:t>03</a:t>
            </a:r>
            <a:endParaRPr b="1" sz="3600">
              <a:solidFill>
                <a:schemeClr val="accent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p:nvPr/>
        </p:nvSpPr>
        <p:spPr>
          <a:xfrm>
            <a:off x="-2"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12" name="Google Shape;112;p16"/>
          <p:cNvSpPr txBox="1"/>
          <p:nvPr/>
        </p:nvSpPr>
        <p:spPr>
          <a:xfrm>
            <a:off x="421350" y="446752"/>
            <a:ext cx="2438100" cy="4884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b="1" lang="en-US" sz="3734">
                <a:solidFill>
                  <a:srgbClr val="8283FF"/>
                </a:solidFill>
                <a:latin typeface="Inter SemiBold"/>
                <a:ea typeface="Inter SemiBold"/>
                <a:cs typeface="Inter SemiBold"/>
                <a:sym typeface="Inter SemiBold"/>
              </a:rPr>
              <a:t>Role</a:t>
            </a:r>
            <a:endParaRPr>
              <a:solidFill>
                <a:srgbClr val="8283FF"/>
              </a:solidFill>
            </a:endParaRPr>
          </a:p>
        </p:txBody>
      </p:sp>
      <p:sp>
        <p:nvSpPr>
          <p:cNvPr id="113" name="Google Shape;113;p16"/>
          <p:cNvSpPr txBox="1"/>
          <p:nvPr/>
        </p:nvSpPr>
        <p:spPr>
          <a:xfrm>
            <a:off x="4332817" y="360045"/>
            <a:ext cx="7416900" cy="5586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Font typeface="Arial"/>
              <a:buNone/>
            </a:pPr>
            <a:r>
              <a:t/>
            </a:r>
            <a:endParaRPr sz="600">
              <a:solidFill>
                <a:schemeClr val="dk1"/>
              </a:solidFill>
            </a:endParaRPr>
          </a:p>
          <a:p>
            <a:pPr indent="0" lvl="0" marL="0" marR="0" rtl="0" algn="l">
              <a:lnSpc>
                <a:spcPct val="120000"/>
              </a:lnSpc>
              <a:spcBef>
                <a:spcPts val="0"/>
              </a:spcBef>
              <a:spcAft>
                <a:spcPts val="0"/>
              </a:spcAft>
              <a:buNone/>
            </a:pPr>
            <a:r>
              <a:rPr lang="en-US" sz="2000">
                <a:solidFill>
                  <a:schemeClr val="lt1"/>
                </a:solidFill>
                <a:latin typeface="Open Sans"/>
                <a:ea typeface="Open Sans"/>
                <a:cs typeface="Open Sans"/>
                <a:sym typeface="Open Sans"/>
              </a:rPr>
              <a:t>Divisi marketing meminta PR Agency untuk membantu menangani opini negatif tentang ABC Provider, terutama soal jaringan, harga, dan layanan pelanggan. PR Agency diminta memantau media sosial dan forum secara aktif untuk melihat keluhan yang muncul dan mengelompokkannya sesuai isu.</a:t>
            </a:r>
            <a:endParaRPr sz="2000">
              <a:solidFill>
                <a:schemeClr val="lt1"/>
              </a:solidFill>
              <a:latin typeface="Open Sans"/>
              <a:ea typeface="Open Sans"/>
              <a:cs typeface="Open Sans"/>
              <a:sym typeface="Open Sans"/>
            </a:endParaRPr>
          </a:p>
          <a:p>
            <a:pPr indent="0" lvl="0" marL="0" marR="0" rtl="0" algn="l">
              <a:lnSpc>
                <a:spcPct val="120000"/>
              </a:lnSpc>
              <a:spcBef>
                <a:spcPts val="0"/>
              </a:spcBef>
              <a:spcAft>
                <a:spcPts val="0"/>
              </a:spcAft>
              <a:buNone/>
            </a:pPr>
            <a:r>
              <a:t/>
            </a:r>
            <a:endParaRPr sz="2000">
              <a:solidFill>
                <a:schemeClr val="lt1"/>
              </a:solidFill>
              <a:latin typeface="Open Sans"/>
              <a:ea typeface="Open Sans"/>
              <a:cs typeface="Open Sans"/>
              <a:sym typeface="Open Sans"/>
            </a:endParaRPr>
          </a:p>
          <a:p>
            <a:pPr indent="0" lvl="0" marL="0" marR="0" rtl="0" algn="l">
              <a:lnSpc>
                <a:spcPct val="120000"/>
              </a:lnSpc>
              <a:spcBef>
                <a:spcPts val="0"/>
              </a:spcBef>
              <a:spcAft>
                <a:spcPts val="0"/>
              </a:spcAft>
              <a:buNone/>
            </a:pPr>
            <a:r>
              <a:rPr lang="en-US" sz="2000">
                <a:solidFill>
                  <a:schemeClr val="lt1"/>
                </a:solidFill>
                <a:latin typeface="Open Sans"/>
                <a:ea typeface="Open Sans"/>
                <a:cs typeface="Open Sans"/>
                <a:sym typeface="Open Sans"/>
              </a:rPr>
              <a:t>Setiap respon terhadap keluhan harus cepat, sopan, dan menunjukkan empati. Jika ada isu besar atau salah paham, bantu buatkan konten klarifikasi atau edukasi agar pelanggan paham situasinya.</a:t>
            </a:r>
            <a:endParaRPr sz="2000">
              <a:solidFill>
                <a:schemeClr val="lt1"/>
              </a:solidFill>
              <a:latin typeface="Open Sans"/>
              <a:ea typeface="Open Sans"/>
              <a:cs typeface="Open Sans"/>
              <a:sym typeface="Open Sans"/>
            </a:endParaRPr>
          </a:p>
          <a:p>
            <a:pPr indent="0" lvl="0" marL="0" marR="0" rtl="0" algn="l">
              <a:lnSpc>
                <a:spcPct val="120000"/>
              </a:lnSpc>
              <a:spcBef>
                <a:spcPts val="0"/>
              </a:spcBef>
              <a:spcAft>
                <a:spcPts val="0"/>
              </a:spcAft>
              <a:buNone/>
            </a:pPr>
            <a:r>
              <a:t/>
            </a:r>
            <a:endParaRPr sz="2000">
              <a:solidFill>
                <a:schemeClr val="lt1"/>
              </a:solidFill>
              <a:latin typeface="Open Sans"/>
              <a:ea typeface="Open Sans"/>
              <a:cs typeface="Open Sans"/>
              <a:sym typeface="Open Sans"/>
            </a:endParaRPr>
          </a:p>
          <a:p>
            <a:pPr indent="0" lvl="0" marL="0" marR="0" rtl="0" algn="l">
              <a:lnSpc>
                <a:spcPct val="120000"/>
              </a:lnSpc>
              <a:spcBef>
                <a:spcPts val="0"/>
              </a:spcBef>
              <a:spcAft>
                <a:spcPts val="0"/>
              </a:spcAft>
              <a:buNone/>
            </a:pPr>
            <a:r>
              <a:rPr lang="en-US" sz="2000">
                <a:solidFill>
                  <a:schemeClr val="lt1"/>
                </a:solidFill>
                <a:latin typeface="Open Sans"/>
                <a:ea typeface="Open Sans"/>
                <a:cs typeface="Open Sans"/>
                <a:sym typeface="Open Sans"/>
              </a:rPr>
              <a:t>Jika masalah berkembang jadi krisis, PR Agency harus siap dengan pernyataan resmi dan rencana penanganan. Selain itu, bantu juga menciptakan opini positif, seperti lewat testimoni pelanggan atau dukungan influencer</a:t>
            </a:r>
            <a:endParaRPr sz="2000">
              <a:solidFill>
                <a:schemeClr val="lt1"/>
              </a:solidFill>
              <a:latin typeface="Open Sans"/>
              <a:ea typeface="Open Sans"/>
              <a:cs typeface="Open Sans"/>
              <a:sym typeface="Open Sans"/>
            </a:endParaRPr>
          </a:p>
        </p:txBody>
      </p:sp>
      <p:cxnSp>
        <p:nvCxnSpPr>
          <p:cNvPr id="114" name="Google Shape;114;p16"/>
          <p:cNvCxnSpPr/>
          <p:nvPr/>
        </p:nvCxnSpPr>
        <p:spPr>
          <a:xfrm>
            <a:off x="4301375" y="2452453"/>
            <a:ext cx="7532100" cy="0"/>
          </a:xfrm>
          <a:prstGeom prst="straightConnector1">
            <a:avLst/>
          </a:prstGeom>
          <a:noFill/>
          <a:ln cap="flat" cmpd="sng" w="19050">
            <a:solidFill>
              <a:schemeClr val="accent1"/>
            </a:solidFill>
            <a:prstDash val="solid"/>
            <a:round/>
            <a:headEnd len="med" w="med" type="none"/>
            <a:tailEnd len="med" w="med" type="none"/>
          </a:ln>
        </p:spPr>
      </p:cxnSp>
      <p:cxnSp>
        <p:nvCxnSpPr>
          <p:cNvPr id="115" name="Google Shape;115;p16"/>
          <p:cNvCxnSpPr/>
          <p:nvPr/>
        </p:nvCxnSpPr>
        <p:spPr>
          <a:xfrm>
            <a:off x="4275225" y="4289127"/>
            <a:ext cx="7532100"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p:nvPr/>
        </p:nvSpPr>
        <p:spPr>
          <a:xfrm>
            <a:off x="-2"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21" name="Google Shape;121;p17"/>
          <p:cNvSpPr txBox="1"/>
          <p:nvPr/>
        </p:nvSpPr>
        <p:spPr>
          <a:xfrm>
            <a:off x="4332817" y="360045"/>
            <a:ext cx="7416900" cy="4302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Font typeface="Arial"/>
              <a:buNone/>
            </a:pPr>
            <a:r>
              <a:rPr b="1" lang="en-US" sz="2934">
                <a:solidFill>
                  <a:srgbClr val="E1E1FE"/>
                </a:solidFill>
                <a:latin typeface="Inter SemiBold"/>
                <a:ea typeface="Inter SemiBold"/>
                <a:cs typeface="Inter SemiBold"/>
                <a:sym typeface="Inter SemiBold"/>
              </a:rPr>
              <a:t>Analisis Sentimen Pengguna Twitter terhadap Provider Seluler Indonesia</a:t>
            </a:r>
            <a:endParaRPr sz="600">
              <a:solidFill>
                <a:schemeClr val="dk1"/>
              </a:solidFill>
            </a:endParaRPr>
          </a:p>
          <a:p>
            <a:pPr indent="0" lvl="0" marL="0" marR="0" rtl="0" algn="l">
              <a:lnSpc>
                <a:spcPct val="120000"/>
              </a:lnSpc>
              <a:spcBef>
                <a:spcPts val="0"/>
              </a:spcBef>
              <a:spcAft>
                <a:spcPts val="0"/>
              </a:spcAft>
              <a:buNone/>
            </a:pPr>
            <a:r>
              <a:t/>
            </a:r>
            <a:endParaRPr sz="2000">
              <a:solidFill>
                <a:schemeClr val="lt1"/>
              </a:solidFill>
              <a:latin typeface="Open Sans"/>
              <a:ea typeface="Open Sans"/>
              <a:cs typeface="Open Sans"/>
              <a:sym typeface="Open Sans"/>
            </a:endParaRPr>
          </a:p>
          <a:p>
            <a:pPr indent="0" lvl="0" marL="0" marR="0" rtl="0" algn="l">
              <a:lnSpc>
                <a:spcPct val="120000"/>
              </a:lnSpc>
              <a:spcBef>
                <a:spcPts val="0"/>
              </a:spcBef>
              <a:spcAft>
                <a:spcPts val="0"/>
              </a:spcAft>
              <a:buNone/>
            </a:pPr>
            <a:r>
              <a:rPr lang="en-US" sz="2000">
                <a:solidFill>
                  <a:schemeClr val="lt1"/>
                </a:solidFill>
                <a:latin typeface="Open Sans"/>
                <a:ea typeface="Open Sans"/>
                <a:cs typeface="Open Sans"/>
                <a:sym typeface="Open Sans"/>
              </a:rPr>
              <a:t>Presentasi ini membahas analisis sentimen terhadap ABC provider seluler di Indonesia berdasarkan tweet dari pengguna. Tweet-tweet tersebut dikategorikan ke dalam sentimen positif dan negatif untuk melihat bagaimana pandangan publik terhadap layanan seperti jaringan, harga, dan pelayanan pelanggan. Hasilnya memberikan gambaran umum mengenai kepuasan dan keluhan pengguna yang bisa menjadi masukan bagi perusahaan untuk perbaikan layanan.</a:t>
            </a:r>
            <a:endParaRPr sz="2000"/>
          </a:p>
        </p:txBody>
      </p:sp>
      <p:sp>
        <p:nvSpPr>
          <p:cNvPr id="122" name="Google Shape;122;p17"/>
          <p:cNvSpPr txBox="1"/>
          <p:nvPr/>
        </p:nvSpPr>
        <p:spPr>
          <a:xfrm>
            <a:off x="421350" y="446752"/>
            <a:ext cx="2438100" cy="4884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b="1" lang="en-US" sz="3734">
                <a:solidFill>
                  <a:srgbClr val="8283FF"/>
                </a:solidFill>
                <a:latin typeface="Inter SemiBold"/>
                <a:ea typeface="Inter SemiBold"/>
                <a:cs typeface="Inter SemiBold"/>
                <a:sym typeface="Inter SemiBold"/>
              </a:rPr>
              <a:t>Agenda</a:t>
            </a:r>
            <a:endParaRPr>
              <a:solidFill>
                <a:srgbClr val="8283FF"/>
              </a:solidFill>
            </a:endParaRPr>
          </a:p>
        </p:txBody>
      </p:sp>
      <p:sp>
        <p:nvSpPr>
          <p:cNvPr id="123" name="Google Shape;123;p17"/>
          <p:cNvSpPr txBox="1"/>
          <p:nvPr/>
        </p:nvSpPr>
        <p:spPr>
          <a:xfrm>
            <a:off x="443442" y="5767859"/>
            <a:ext cx="2196600" cy="36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200">
                <a:solidFill>
                  <a:schemeClr val="lt1"/>
                </a:solidFill>
                <a:latin typeface="Open Sans"/>
                <a:ea typeface="Open Sans"/>
                <a:cs typeface="Open Sans"/>
                <a:sym typeface="Open Sans"/>
              </a:rPr>
              <a:t>Eksplorasi dan Persiapan Data untuk Analisis Sentimen</a:t>
            </a:r>
            <a:endParaRPr/>
          </a:p>
        </p:txBody>
      </p:sp>
      <p:sp>
        <p:nvSpPr>
          <p:cNvPr id="124" name="Google Shape;124;p17"/>
          <p:cNvSpPr txBox="1"/>
          <p:nvPr/>
        </p:nvSpPr>
        <p:spPr>
          <a:xfrm>
            <a:off x="443442" y="5260005"/>
            <a:ext cx="2196600" cy="461700"/>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b="1" lang="en-US" sz="2400">
                <a:solidFill>
                  <a:srgbClr val="8283FF"/>
                </a:solidFill>
                <a:latin typeface="Inter SemiBold"/>
                <a:ea typeface="Inter SemiBold"/>
                <a:cs typeface="Inter SemiBold"/>
                <a:sym typeface="Inter SemiBold"/>
              </a:rPr>
              <a:t>Analisa Data</a:t>
            </a:r>
            <a:endParaRPr>
              <a:solidFill>
                <a:srgbClr val="8283FF"/>
              </a:solidFill>
            </a:endParaRPr>
          </a:p>
        </p:txBody>
      </p:sp>
      <p:sp>
        <p:nvSpPr>
          <p:cNvPr id="125" name="Google Shape;125;p17"/>
          <p:cNvSpPr txBox="1"/>
          <p:nvPr/>
        </p:nvSpPr>
        <p:spPr>
          <a:xfrm>
            <a:off x="3360209" y="5767859"/>
            <a:ext cx="21966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200">
                <a:solidFill>
                  <a:schemeClr val="lt1"/>
                </a:solidFill>
                <a:latin typeface="Open Sans"/>
                <a:ea typeface="Open Sans"/>
                <a:cs typeface="Open Sans"/>
                <a:sym typeface="Open Sans"/>
              </a:rPr>
              <a:t>Penyajian distribusi opini positif dan negatif dari pengguna.</a:t>
            </a:r>
            <a:endParaRPr/>
          </a:p>
        </p:txBody>
      </p:sp>
      <p:sp>
        <p:nvSpPr>
          <p:cNvPr id="126" name="Google Shape;126;p17"/>
          <p:cNvSpPr txBox="1"/>
          <p:nvPr/>
        </p:nvSpPr>
        <p:spPr>
          <a:xfrm>
            <a:off x="3360209" y="5260005"/>
            <a:ext cx="2196600" cy="461700"/>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b="1" lang="en-US" sz="2400">
                <a:solidFill>
                  <a:srgbClr val="8283FF"/>
                </a:solidFill>
                <a:latin typeface="Inter SemiBold"/>
                <a:ea typeface="Inter SemiBold"/>
                <a:cs typeface="Inter SemiBold"/>
                <a:sym typeface="Inter SemiBold"/>
              </a:rPr>
              <a:t>Sentimen</a:t>
            </a:r>
            <a:endParaRPr>
              <a:solidFill>
                <a:srgbClr val="8283FF"/>
              </a:solidFill>
            </a:endParaRPr>
          </a:p>
        </p:txBody>
      </p:sp>
      <p:sp>
        <p:nvSpPr>
          <p:cNvPr id="127" name="Google Shape;127;p17"/>
          <p:cNvSpPr txBox="1"/>
          <p:nvPr/>
        </p:nvSpPr>
        <p:spPr>
          <a:xfrm>
            <a:off x="6274860" y="5767859"/>
            <a:ext cx="21966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200">
                <a:solidFill>
                  <a:schemeClr val="lt1"/>
                </a:solidFill>
                <a:latin typeface="Open Sans"/>
                <a:ea typeface="Open Sans"/>
                <a:cs typeface="Open Sans"/>
                <a:sym typeface="Open Sans"/>
              </a:rPr>
              <a:t>Intisari dari temuan utama terkait kepuasan dan keluhan pengguna.</a:t>
            </a:r>
            <a:endParaRPr/>
          </a:p>
        </p:txBody>
      </p:sp>
      <p:sp>
        <p:nvSpPr>
          <p:cNvPr id="128" name="Google Shape;128;p17"/>
          <p:cNvSpPr txBox="1"/>
          <p:nvPr/>
        </p:nvSpPr>
        <p:spPr>
          <a:xfrm>
            <a:off x="6274860" y="5260005"/>
            <a:ext cx="2196600" cy="461700"/>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b="1" lang="en-US" sz="2400">
                <a:solidFill>
                  <a:srgbClr val="8283FF"/>
                </a:solidFill>
                <a:latin typeface="Inter SemiBold"/>
                <a:ea typeface="Inter SemiBold"/>
                <a:cs typeface="Inter SemiBold"/>
                <a:sym typeface="Inter SemiBold"/>
              </a:rPr>
              <a:t>Kesimpulan</a:t>
            </a:r>
            <a:endParaRPr>
              <a:solidFill>
                <a:srgbClr val="8283FF"/>
              </a:solidFill>
            </a:endParaRPr>
          </a:p>
        </p:txBody>
      </p:sp>
      <p:sp>
        <p:nvSpPr>
          <p:cNvPr id="129" name="Google Shape;129;p17"/>
          <p:cNvSpPr txBox="1"/>
          <p:nvPr/>
        </p:nvSpPr>
        <p:spPr>
          <a:xfrm>
            <a:off x="9192684" y="5767859"/>
            <a:ext cx="21966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200">
                <a:solidFill>
                  <a:schemeClr val="lt1"/>
                </a:solidFill>
                <a:latin typeface="Open Sans"/>
                <a:ea typeface="Open Sans"/>
                <a:cs typeface="Open Sans"/>
                <a:sym typeface="Open Sans"/>
              </a:rPr>
              <a:t>Saran perbaikan layanan berdasarkan hasil analisis sentimen.</a:t>
            </a:r>
            <a:endParaRPr/>
          </a:p>
        </p:txBody>
      </p:sp>
      <p:sp>
        <p:nvSpPr>
          <p:cNvPr id="130" name="Google Shape;130;p17"/>
          <p:cNvSpPr txBox="1"/>
          <p:nvPr/>
        </p:nvSpPr>
        <p:spPr>
          <a:xfrm>
            <a:off x="9192684" y="5260005"/>
            <a:ext cx="2196600" cy="461700"/>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b="1" lang="en-US" sz="2400">
                <a:solidFill>
                  <a:srgbClr val="8283FF"/>
                </a:solidFill>
                <a:latin typeface="Inter SemiBold"/>
                <a:ea typeface="Inter SemiBold"/>
                <a:cs typeface="Inter SemiBold"/>
                <a:sym typeface="Inter SemiBold"/>
              </a:rPr>
              <a:t>Rekomendasi</a:t>
            </a:r>
            <a:endParaRPr>
              <a:solidFill>
                <a:srgbClr val="8283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p:nvPr/>
        </p:nvSpPr>
        <p:spPr>
          <a:xfrm>
            <a:off x="-2" y="0"/>
            <a:ext cx="12192002"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pic>
        <p:nvPicPr>
          <p:cNvPr id="137" name="Google Shape;137;p18" title="Screenshot 2025-04-10 at 21.12.53.png"/>
          <p:cNvPicPr preferRelativeResize="0"/>
          <p:nvPr/>
        </p:nvPicPr>
        <p:blipFill rotWithShape="1">
          <a:blip r:embed="rId3">
            <a:alphaModFix/>
          </a:blip>
          <a:srcRect b="27797" l="0" r="0" t="0"/>
          <a:stretch/>
        </p:blipFill>
        <p:spPr>
          <a:xfrm>
            <a:off x="449800" y="2669975"/>
            <a:ext cx="11299825" cy="3684865"/>
          </a:xfrm>
          <a:prstGeom prst="rect">
            <a:avLst/>
          </a:prstGeom>
          <a:noFill/>
          <a:ln>
            <a:noFill/>
          </a:ln>
        </p:spPr>
      </p:pic>
      <p:sp>
        <p:nvSpPr>
          <p:cNvPr id="138" name="Google Shape;138;p18"/>
          <p:cNvSpPr txBox="1"/>
          <p:nvPr/>
        </p:nvSpPr>
        <p:spPr>
          <a:xfrm>
            <a:off x="449800" y="441325"/>
            <a:ext cx="7611600" cy="4884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b="1" lang="en-US" sz="3734">
                <a:solidFill>
                  <a:srgbClr val="E1E1FE"/>
                </a:solidFill>
                <a:latin typeface="Open Sans"/>
                <a:ea typeface="Open Sans"/>
                <a:cs typeface="Open Sans"/>
                <a:sym typeface="Open Sans"/>
              </a:rPr>
              <a:t>Analisa Data</a:t>
            </a:r>
            <a:endParaRPr b="1" sz="3734">
              <a:solidFill>
                <a:srgbClr val="E1E1FE"/>
              </a:solidFill>
              <a:latin typeface="Inter SemiBold"/>
              <a:ea typeface="Inter SemiBold"/>
              <a:cs typeface="Inter SemiBold"/>
              <a:sym typeface="Inter SemiBold"/>
            </a:endParaRPr>
          </a:p>
        </p:txBody>
      </p:sp>
      <p:pic>
        <p:nvPicPr>
          <p:cNvPr id="139" name="Google Shape;139;p18" title="Screenshot 2025-04-10 at 21.39.32.png"/>
          <p:cNvPicPr preferRelativeResize="0"/>
          <p:nvPr/>
        </p:nvPicPr>
        <p:blipFill>
          <a:blip r:embed="rId4">
            <a:alphaModFix/>
          </a:blip>
          <a:stretch>
            <a:fillRect/>
          </a:stretch>
        </p:blipFill>
        <p:spPr>
          <a:xfrm>
            <a:off x="449800" y="1418419"/>
            <a:ext cx="11299826" cy="1016632"/>
          </a:xfrm>
          <a:prstGeom prst="rect">
            <a:avLst/>
          </a:prstGeom>
          <a:noFill/>
          <a:ln>
            <a:noFill/>
          </a:ln>
        </p:spPr>
      </p:pic>
      <p:sp>
        <p:nvSpPr>
          <p:cNvPr id="140" name="Google Shape;140;p18"/>
          <p:cNvSpPr txBox="1"/>
          <p:nvPr/>
        </p:nvSpPr>
        <p:spPr>
          <a:xfrm>
            <a:off x="449800" y="964825"/>
            <a:ext cx="7611600" cy="2661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lang="en-US" sz="2034">
                <a:solidFill>
                  <a:srgbClr val="8283FF"/>
                </a:solidFill>
                <a:latin typeface="Open Sans"/>
                <a:ea typeface="Open Sans"/>
                <a:cs typeface="Open Sans"/>
                <a:sym typeface="Open Sans"/>
              </a:rPr>
              <a:t>1.Membuka data awal</a:t>
            </a:r>
            <a:endParaRPr sz="2034">
              <a:solidFill>
                <a:srgbClr val="8283FF"/>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p:nvPr/>
        </p:nvSpPr>
        <p:spPr>
          <a:xfrm>
            <a:off x="-2"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47" name="Google Shape;147;p19"/>
          <p:cNvSpPr txBox="1"/>
          <p:nvPr/>
        </p:nvSpPr>
        <p:spPr>
          <a:xfrm>
            <a:off x="449800" y="441325"/>
            <a:ext cx="7611600" cy="4884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b="1" lang="en-US" sz="3734">
                <a:solidFill>
                  <a:srgbClr val="E1E1FE"/>
                </a:solidFill>
                <a:latin typeface="Open Sans"/>
                <a:ea typeface="Open Sans"/>
                <a:cs typeface="Open Sans"/>
                <a:sym typeface="Open Sans"/>
              </a:rPr>
              <a:t>Analisa Data</a:t>
            </a:r>
            <a:endParaRPr b="1" sz="3734">
              <a:solidFill>
                <a:srgbClr val="E1E1FE"/>
              </a:solidFill>
              <a:latin typeface="Inter SemiBold"/>
              <a:ea typeface="Inter SemiBold"/>
              <a:cs typeface="Inter SemiBold"/>
              <a:sym typeface="Inter SemiBold"/>
            </a:endParaRPr>
          </a:p>
        </p:txBody>
      </p:sp>
      <p:sp>
        <p:nvSpPr>
          <p:cNvPr id="148" name="Google Shape;148;p19"/>
          <p:cNvSpPr txBox="1"/>
          <p:nvPr/>
        </p:nvSpPr>
        <p:spPr>
          <a:xfrm>
            <a:off x="449800" y="964825"/>
            <a:ext cx="7611600" cy="2661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lang="en-US" sz="2034">
                <a:solidFill>
                  <a:srgbClr val="8283FF"/>
                </a:solidFill>
                <a:latin typeface="Open Sans"/>
                <a:ea typeface="Open Sans"/>
                <a:cs typeface="Open Sans"/>
                <a:sym typeface="Open Sans"/>
              </a:rPr>
              <a:t>2</a:t>
            </a:r>
            <a:r>
              <a:rPr lang="en-US" sz="2034">
                <a:solidFill>
                  <a:srgbClr val="8283FF"/>
                </a:solidFill>
                <a:latin typeface="Open Sans"/>
                <a:ea typeface="Open Sans"/>
                <a:cs typeface="Open Sans"/>
                <a:sym typeface="Open Sans"/>
              </a:rPr>
              <a:t>.Melakukan text cleaning</a:t>
            </a:r>
            <a:endParaRPr sz="2034">
              <a:solidFill>
                <a:srgbClr val="8283FF"/>
              </a:solidFill>
              <a:latin typeface="Inter"/>
              <a:ea typeface="Inter"/>
              <a:cs typeface="Inter"/>
              <a:sym typeface="Inter"/>
            </a:endParaRPr>
          </a:p>
        </p:txBody>
      </p:sp>
      <p:sp>
        <p:nvSpPr>
          <p:cNvPr id="149" name="Google Shape;149;p19"/>
          <p:cNvSpPr txBox="1"/>
          <p:nvPr/>
        </p:nvSpPr>
        <p:spPr>
          <a:xfrm>
            <a:off x="443444" y="6027475"/>
            <a:ext cx="7611600" cy="36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200">
                <a:solidFill>
                  <a:schemeClr val="lt1"/>
                </a:solidFill>
                <a:latin typeface="Open Sans"/>
                <a:ea typeface="Open Sans"/>
                <a:cs typeface="Open Sans"/>
                <a:sym typeface="Open Sans"/>
              </a:rPr>
              <a:t>Mengubah semua huruf menjadi huruf kecil (lowercase) dan menghilang teks karakter yang tidak diperlukan untuk menyamakan format teks.</a:t>
            </a:r>
            <a:endParaRPr/>
          </a:p>
        </p:txBody>
      </p:sp>
      <p:sp>
        <p:nvSpPr>
          <p:cNvPr id="150" name="Google Shape;150;p19"/>
          <p:cNvSpPr txBox="1"/>
          <p:nvPr/>
        </p:nvSpPr>
        <p:spPr>
          <a:xfrm>
            <a:off x="443442" y="5519615"/>
            <a:ext cx="2196600" cy="461700"/>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b="1" lang="en-US" sz="2400">
                <a:solidFill>
                  <a:srgbClr val="E1E1FE"/>
                </a:solidFill>
                <a:latin typeface="Inter SemiBold"/>
                <a:ea typeface="Inter SemiBold"/>
                <a:cs typeface="Inter SemiBold"/>
                <a:sym typeface="Inter SemiBold"/>
              </a:rPr>
              <a:t>Case Folding</a:t>
            </a:r>
            <a:endParaRPr/>
          </a:p>
        </p:txBody>
      </p:sp>
      <p:sp>
        <p:nvSpPr>
          <p:cNvPr id="151" name="Google Shape;151;p19"/>
          <p:cNvSpPr/>
          <p:nvPr/>
        </p:nvSpPr>
        <p:spPr>
          <a:xfrm>
            <a:off x="449793" y="5271910"/>
            <a:ext cx="180000" cy="1800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Open Sans"/>
              <a:ea typeface="Open Sans"/>
              <a:cs typeface="Open Sans"/>
              <a:sym typeface="Open Sans"/>
            </a:endParaRPr>
          </a:p>
        </p:txBody>
      </p:sp>
      <p:sp>
        <p:nvSpPr>
          <p:cNvPr id="152" name="Google Shape;152;p19"/>
          <p:cNvSpPr/>
          <p:nvPr/>
        </p:nvSpPr>
        <p:spPr>
          <a:xfrm>
            <a:off x="11719587" y="5271910"/>
            <a:ext cx="180000" cy="180000"/>
          </a:xfrm>
          <a:prstGeom prst="ellipse">
            <a:avLst/>
          </a:prstGeom>
          <a:solidFill>
            <a:srgbClr val="828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Open Sans"/>
              <a:ea typeface="Open Sans"/>
              <a:cs typeface="Open Sans"/>
              <a:sym typeface="Open Sans"/>
            </a:endParaRPr>
          </a:p>
        </p:txBody>
      </p:sp>
      <p:pic>
        <p:nvPicPr>
          <p:cNvPr id="153" name="Google Shape;153;p19" title="Screenshot 2025-04-10 at 21.58.33.png"/>
          <p:cNvPicPr preferRelativeResize="0"/>
          <p:nvPr/>
        </p:nvPicPr>
        <p:blipFill>
          <a:blip r:embed="rId3">
            <a:alphaModFix/>
          </a:blip>
          <a:stretch>
            <a:fillRect/>
          </a:stretch>
        </p:blipFill>
        <p:spPr>
          <a:xfrm>
            <a:off x="449800" y="1382831"/>
            <a:ext cx="5089174" cy="3326568"/>
          </a:xfrm>
          <a:prstGeom prst="rect">
            <a:avLst/>
          </a:prstGeom>
          <a:noFill/>
          <a:ln>
            <a:noFill/>
          </a:ln>
        </p:spPr>
      </p:pic>
      <p:pic>
        <p:nvPicPr>
          <p:cNvPr id="154" name="Google Shape;154;p19" title="Screenshot 2025-04-10 at 22.01.53.png"/>
          <p:cNvPicPr preferRelativeResize="0"/>
          <p:nvPr/>
        </p:nvPicPr>
        <p:blipFill>
          <a:blip r:embed="rId4">
            <a:alphaModFix/>
          </a:blip>
          <a:stretch>
            <a:fillRect/>
          </a:stretch>
        </p:blipFill>
        <p:spPr>
          <a:xfrm>
            <a:off x="449803" y="4857600"/>
            <a:ext cx="5089172" cy="266100"/>
          </a:xfrm>
          <a:prstGeom prst="rect">
            <a:avLst/>
          </a:prstGeom>
          <a:noFill/>
          <a:ln>
            <a:noFill/>
          </a:ln>
        </p:spPr>
      </p:pic>
      <p:pic>
        <p:nvPicPr>
          <p:cNvPr id="155" name="Google Shape;155;p19" title="Screenshot 2025-04-10 at 22.02.59.png"/>
          <p:cNvPicPr preferRelativeResize="0"/>
          <p:nvPr/>
        </p:nvPicPr>
        <p:blipFill rotWithShape="1">
          <a:blip r:embed="rId5">
            <a:alphaModFix/>
          </a:blip>
          <a:srcRect b="0" l="4021" r="0" t="0"/>
          <a:stretch/>
        </p:blipFill>
        <p:spPr>
          <a:xfrm>
            <a:off x="5713925" y="2956299"/>
            <a:ext cx="6185648" cy="2167401"/>
          </a:xfrm>
          <a:prstGeom prst="rect">
            <a:avLst/>
          </a:prstGeom>
          <a:noFill/>
          <a:ln>
            <a:noFill/>
          </a:ln>
        </p:spPr>
      </p:pic>
      <p:pic>
        <p:nvPicPr>
          <p:cNvPr id="156" name="Google Shape;156;p19" title="Screenshot 2025-04-10 at 21.12.53.png"/>
          <p:cNvPicPr preferRelativeResize="0"/>
          <p:nvPr/>
        </p:nvPicPr>
        <p:blipFill rotWithShape="1">
          <a:blip r:embed="rId6">
            <a:alphaModFix/>
          </a:blip>
          <a:srcRect b="47301" l="13815" r="0" t="0"/>
          <a:stretch/>
        </p:blipFill>
        <p:spPr>
          <a:xfrm>
            <a:off x="5713925" y="697500"/>
            <a:ext cx="6185651" cy="1708244"/>
          </a:xfrm>
          <a:prstGeom prst="rect">
            <a:avLst/>
          </a:prstGeom>
          <a:noFill/>
          <a:ln>
            <a:noFill/>
          </a:ln>
        </p:spPr>
      </p:pic>
      <p:cxnSp>
        <p:nvCxnSpPr>
          <p:cNvPr id="157" name="Google Shape;157;p19"/>
          <p:cNvCxnSpPr/>
          <p:nvPr/>
        </p:nvCxnSpPr>
        <p:spPr>
          <a:xfrm>
            <a:off x="6248400" y="2219325"/>
            <a:ext cx="0" cy="1362000"/>
          </a:xfrm>
          <a:prstGeom prst="straightConnector1">
            <a:avLst/>
          </a:prstGeom>
          <a:noFill/>
          <a:ln cap="flat" cmpd="sng" w="38100">
            <a:solidFill>
              <a:srgbClr val="E1E1FE"/>
            </a:solidFill>
            <a:prstDash val="solid"/>
            <a:round/>
            <a:headEnd len="med" w="med" type="none"/>
            <a:tailEnd len="med" w="med" type="stealth"/>
          </a:ln>
        </p:spPr>
      </p:cxnSp>
      <p:sp>
        <p:nvSpPr>
          <p:cNvPr id="158" name="Google Shape;158;p19"/>
          <p:cNvSpPr txBox="1"/>
          <p:nvPr/>
        </p:nvSpPr>
        <p:spPr>
          <a:xfrm>
            <a:off x="9380776" y="467650"/>
            <a:ext cx="2518800" cy="1539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i="1" lang="en-US" sz="1000">
                <a:solidFill>
                  <a:schemeClr val="lt1"/>
                </a:solidFill>
                <a:latin typeface="Open Sans"/>
                <a:ea typeface="Open Sans"/>
                <a:cs typeface="Open Sans"/>
                <a:sym typeface="Open Sans"/>
              </a:rPr>
              <a:t>Sebelum</a:t>
            </a:r>
            <a:endParaRPr i="1" sz="1000"/>
          </a:p>
        </p:txBody>
      </p:sp>
      <p:sp>
        <p:nvSpPr>
          <p:cNvPr id="159" name="Google Shape;159;p19"/>
          <p:cNvSpPr txBox="1"/>
          <p:nvPr/>
        </p:nvSpPr>
        <p:spPr>
          <a:xfrm>
            <a:off x="9380776" y="2719825"/>
            <a:ext cx="2518800" cy="1539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i="1" lang="en-US" sz="1000">
                <a:solidFill>
                  <a:schemeClr val="lt1"/>
                </a:solidFill>
                <a:latin typeface="Open Sans"/>
                <a:ea typeface="Open Sans"/>
                <a:cs typeface="Open Sans"/>
                <a:sym typeface="Open Sans"/>
              </a:rPr>
              <a:t>Sesudah</a:t>
            </a:r>
            <a:endParaRPr i="1" sz="1000"/>
          </a:p>
        </p:txBody>
      </p:sp>
      <p:cxnSp>
        <p:nvCxnSpPr>
          <p:cNvPr id="160" name="Google Shape;160;p19"/>
          <p:cNvCxnSpPr/>
          <p:nvPr/>
        </p:nvCxnSpPr>
        <p:spPr>
          <a:xfrm>
            <a:off x="629812" y="5352910"/>
            <a:ext cx="11619300" cy="0"/>
          </a:xfrm>
          <a:prstGeom prst="straightConnector1">
            <a:avLst/>
          </a:prstGeom>
          <a:noFill/>
          <a:ln cap="flat" cmpd="sng" w="9525">
            <a:solidFill>
              <a:srgbClr val="8283FF"/>
            </a:solidFill>
            <a:prstDash val="solid"/>
            <a:miter lim="800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p:nvPr/>
        </p:nvSpPr>
        <p:spPr>
          <a:xfrm>
            <a:off x="-2" y="0"/>
            <a:ext cx="12192000" cy="68580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67" name="Google Shape;167;p20"/>
          <p:cNvSpPr txBox="1"/>
          <p:nvPr/>
        </p:nvSpPr>
        <p:spPr>
          <a:xfrm>
            <a:off x="449800" y="441325"/>
            <a:ext cx="7611600" cy="4884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b="1" lang="en-US" sz="3734">
                <a:solidFill>
                  <a:srgbClr val="E1E1FE"/>
                </a:solidFill>
                <a:latin typeface="Open Sans"/>
                <a:ea typeface="Open Sans"/>
                <a:cs typeface="Open Sans"/>
                <a:sym typeface="Open Sans"/>
              </a:rPr>
              <a:t>Analisa Data</a:t>
            </a:r>
            <a:endParaRPr b="1" sz="3734">
              <a:solidFill>
                <a:srgbClr val="E1E1FE"/>
              </a:solidFill>
              <a:latin typeface="Inter SemiBold"/>
              <a:ea typeface="Inter SemiBold"/>
              <a:cs typeface="Inter SemiBold"/>
              <a:sym typeface="Inter SemiBold"/>
            </a:endParaRPr>
          </a:p>
        </p:txBody>
      </p:sp>
      <p:sp>
        <p:nvSpPr>
          <p:cNvPr id="168" name="Google Shape;168;p20"/>
          <p:cNvSpPr txBox="1"/>
          <p:nvPr/>
        </p:nvSpPr>
        <p:spPr>
          <a:xfrm>
            <a:off x="449800" y="964825"/>
            <a:ext cx="7611600" cy="266100"/>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lang="en-US" sz="2034">
                <a:solidFill>
                  <a:srgbClr val="8283FF"/>
                </a:solidFill>
                <a:latin typeface="Open Sans"/>
                <a:ea typeface="Open Sans"/>
                <a:cs typeface="Open Sans"/>
                <a:sym typeface="Open Sans"/>
              </a:rPr>
              <a:t>2.Melakukan text cleaning</a:t>
            </a:r>
            <a:endParaRPr sz="2034">
              <a:solidFill>
                <a:srgbClr val="8283FF"/>
              </a:solidFill>
              <a:latin typeface="Inter"/>
              <a:ea typeface="Inter"/>
              <a:cs typeface="Inter"/>
              <a:sym typeface="Inter"/>
            </a:endParaRPr>
          </a:p>
        </p:txBody>
      </p:sp>
      <p:sp>
        <p:nvSpPr>
          <p:cNvPr id="169" name="Google Shape;169;p20"/>
          <p:cNvSpPr txBox="1"/>
          <p:nvPr/>
        </p:nvSpPr>
        <p:spPr>
          <a:xfrm>
            <a:off x="443444" y="6027475"/>
            <a:ext cx="76116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lang="en-US" sz="1200">
                <a:solidFill>
                  <a:schemeClr val="lt1"/>
                </a:solidFill>
                <a:latin typeface="Open Sans"/>
                <a:ea typeface="Open Sans"/>
                <a:cs typeface="Open Sans"/>
                <a:sym typeface="Open Sans"/>
              </a:rPr>
              <a:t>Menghapus kata-kata umum yang tidak memberikan nilai informasi atau sentimen.</a:t>
            </a:r>
            <a:endParaRPr/>
          </a:p>
        </p:txBody>
      </p:sp>
      <p:sp>
        <p:nvSpPr>
          <p:cNvPr id="170" name="Google Shape;170;p20"/>
          <p:cNvSpPr txBox="1"/>
          <p:nvPr/>
        </p:nvSpPr>
        <p:spPr>
          <a:xfrm>
            <a:off x="443442" y="5519615"/>
            <a:ext cx="2196600" cy="461700"/>
          </a:xfrm>
          <a:prstGeom prst="rect">
            <a:avLst/>
          </a:prstGeom>
          <a:noFill/>
          <a:ln>
            <a:noFill/>
          </a:ln>
        </p:spPr>
        <p:txBody>
          <a:bodyPr anchorCtr="0" anchor="t" bIns="45700" lIns="0" spcFirstLastPara="1" rIns="0" wrap="square" tIns="45700">
            <a:spAutoFit/>
          </a:bodyPr>
          <a:lstStyle/>
          <a:p>
            <a:pPr indent="0" lvl="0" marL="0" rtl="0" algn="l">
              <a:spcBef>
                <a:spcPts val="0"/>
              </a:spcBef>
              <a:spcAft>
                <a:spcPts val="0"/>
              </a:spcAft>
              <a:buNone/>
            </a:pPr>
            <a:r>
              <a:rPr b="1" lang="en-US" sz="2400">
                <a:solidFill>
                  <a:srgbClr val="E1E1FE"/>
                </a:solidFill>
                <a:latin typeface="Inter SemiBold"/>
                <a:ea typeface="Inter SemiBold"/>
                <a:cs typeface="Inter SemiBold"/>
                <a:sym typeface="Inter SemiBold"/>
              </a:rPr>
              <a:t>Stopwords</a:t>
            </a:r>
            <a:endParaRPr b="1" sz="2400">
              <a:solidFill>
                <a:srgbClr val="E1E1FE"/>
              </a:solidFill>
              <a:latin typeface="Inter SemiBold"/>
              <a:ea typeface="Inter SemiBold"/>
              <a:cs typeface="Inter SemiBold"/>
              <a:sym typeface="Inter SemiBold"/>
            </a:endParaRPr>
          </a:p>
        </p:txBody>
      </p:sp>
      <p:sp>
        <p:nvSpPr>
          <p:cNvPr id="171" name="Google Shape;171;p20"/>
          <p:cNvSpPr/>
          <p:nvPr/>
        </p:nvSpPr>
        <p:spPr>
          <a:xfrm>
            <a:off x="449793" y="5271910"/>
            <a:ext cx="180000" cy="180000"/>
          </a:xfrm>
          <a:prstGeom prst="ellipse">
            <a:avLst/>
          </a:prstGeom>
          <a:solidFill>
            <a:srgbClr val="828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Open Sans"/>
              <a:ea typeface="Open Sans"/>
              <a:cs typeface="Open Sans"/>
              <a:sym typeface="Open Sans"/>
            </a:endParaRPr>
          </a:p>
        </p:txBody>
      </p:sp>
      <p:pic>
        <p:nvPicPr>
          <p:cNvPr id="172" name="Google Shape;172;p20" title="Screenshot 2025-04-10 at 22.11.03.png"/>
          <p:cNvPicPr preferRelativeResize="0"/>
          <p:nvPr/>
        </p:nvPicPr>
        <p:blipFill>
          <a:blip r:embed="rId3">
            <a:alphaModFix/>
          </a:blip>
          <a:stretch>
            <a:fillRect/>
          </a:stretch>
        </p:blipFill>
        <p:spPr>
          <a:xfrm>
            <a:off x="449800" y="1533150"/>
            <a:ext cx="3130396" cy="2162818"/>
          </a:xfrm>
          <a:prstGeom prst="rect">
            <a:avLst/>
          </a:prstGeom>
          <a:noFill/>
          <a:ln>
            <a:noFill/>
          </a:ln>
        </p:spPr>
      </p:pic>
      <p:pic>
        <p:nvPicPr>
          <p:cNvPr id="173" name="Google Shape;173;p20" title="Screenshot 2025-04-10 at 22.12.05.png"/>
          <p:cNvPicPr preferRelativeResize="0"/>
          <p:nvPr/>
        </p:nvPicPr>
        <p:blipFill rotWithShape="1">
          <a:blip r:embed="rId4">
            <a:alphaModFix/>
          </a:blip>
          <a:srcRect b="35279" l="0" r="0" t="0"/>
          <a:stretch/>
        </p:blipFill>
        <p:spPr>
          <a:xfrm>
            <a:off x="3798415" y="1533152"/>
            <a:ext cx="2240436" cy="2790922"/>
          </a:xfrm>
          <a:prstGeom prst="rect">
            <a:avLst/>
          </a:prstGeom>
          <a:noFill/>
          <a:ln>
            <a:noFill/>
          </a:ln>
        </p:spPr>
      </p:pic>
      <p:pic>
        <p:nvPicPr>
          <p:cNvPr id="174" name="Google Shape;174;p20" title="Screenshot 2025-04-10 at 22.13.31.png"/>
          <p:cNvPicPr preferRelativeResize="0"/>
          <p:nvPr/>
        </p:nvPicPr>
        <p:blipFill rotWithShape="1">
          <a:blip r:embed="rId5">
            <a:alphaModFix/>
          </a:blip>
          <a:srcRect b="0" l="9690" r="0" t="0"/>
          <a:stretch/>
        </p:blipFill>
        <p:spPr>
          <a:xfrm>
            <a:off x="6370906" y="2738350"/>
            <a:ext cx="5528669" cy="2431488"/>
          </a:xfrm>
          <a:prstGeom prst="rect">
            <a:avLst/>
          </a:prstGeom>
          <a:noFill/>
          <a:ln>
            <a:noFill/>
          </a:ln>
        </p:spPr>
      </p:pic>
      <p:pic>
        <p:nvPicPr>
          <p:cNvPr id="175" name="Google Shape;175;p20" title="Screenshot 2025-04-10 at 22.02.59.png"/>
          <p:cNvPicPr preferRelativeResize="0"/>
          <p:nvPr/>
        </p:nvPicPr>
        <p:blipFill rotWithShape="1">
          <a:blip r:embed="rId6">
            <a:alphaModFix/>
          </a:blip>
          <a:srcRect b="45256" l="23803" r="0" t="0"/>
          <a:stretch/>
        </p:blipFill>
        <p:spPr>
          <a:xfrm>
            <a:off x="6353175" y="1038904"/>
            <a:ext cx="5546398" cy="1340045"/>
          </a:xfrm>
          <a:prstGeom prst="rect">
            <a:avLst/>
          </a:prstGeom>
          <a:noFill/>
          <a:ln>
            <a:noFill/>
          </a:ln>
        </p:spPr>
      </p:pic>
      <p:cxnSp>
        <p:nvCxnSpPr>
          <p:cNvPr id="176" name="Google Shape;176;p20"/>
          <p:cNvCxnSpPr/>
          <p:nvPr/>
        </p:nvCxnSpPr>
        <p:spPr>
          <a:xfrm>
            <a:off x="6943725" y="2286000"/>
            <a:ext cx="0" cy="1362000"/>
          </a:xfrm>
          <a:prstGeom prst="straightConnector1">
            <a:avLst/>
          </a:prstGeom>
          <a:noFill/>
          <a:ln cap="flat" cmpd="sng" w="38100">
            <a:solidFill>
              <a:srgbClr val="E1E1FE"/>
            </a:solidFill>
            <a:prstDash val="solid"/>
            <a:round/>
            <a:headEnd len="med" w="med" type="none"/>
            <a:tailEnd len="med" w="med" type="stealth"/>
          </a:ln>
        </p:spPr>
      </p:cxnSp>
      <p:sp>
        <p:nvSpPr>
          <p:cNvPr id="177" name="Google Shape;177;p20"/>
          <p:cNvSpPr txBox="1"/>
          <p:nvPr/>
        </p:nvSpPr>
        <p:spPr>
          <a:xfrm>
            <a:off x="449801" y="3822875"/>
            <a:ext cx="25188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1" lang="en-US" sz="1000">
                <a:solidFill>
                  <a:schemeClr val="lt1"/>
                </a:solidFill>
                <a:latin typeface="Open Sans"/>
                <a:ea typeface="Open Sans"/>
                <a:cs typeface="Open Sans"/>
                <a:sym typeface="Open Sans"/>
              </a:rPr>
              <a:t>Mengunakan kamus Stopwords tala</a:t>
            </a:r>
            <a:endParaRPr i="1" sz="1000"/>
          </a:p>
        </p:txBody>
      </p:sp>
      <p:sp>
        <p:nvSpPr>
          <p:cNvPr id="178" name="Google Shape;178;p20"/>
          <p:cNvSpPr txBox="1"/>
          <p:nvPr/>
        </p:nvSpPr>
        <p:spPr>
          <a:xfrm>
            <a:off x="9380776" y="775825"/>
            <a:ext cx="2518800" cy="1539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i="1" lang="en-US" sz="1000">
                <a:solidFill>
                  <a:schemeClr val="lt1"/>
                </a:solidFill>
                <a:latin typeface="Open Sans"/>
                <a:ea typeface="Open Sans"/>
                <a:cs typeface="Open Sans"/>
                <a:sym typeface="Open Sans"/>
              </a:rPr>
              <a:t>Sebelum</a:t>
            </a:r>
            <a:endParaRPr i="1" sz="1000"/>
          </a:p>
        </p:txBody>
      </p:sp>
      <p:sp>
        <p:nvSpPr>
          <p:cNvPr id="179" name="Google Shape;179;p20"/>
          <p:cNvSpPr txBox="1"/>
          <p:nvPr/>
        </p:nvSpPr>
        <p:spPr>
          <a:xfrm>
            <a:off x="9380776" y="2481700"/>
            <a:ext cx="2518800" cy="1539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i="1" lang="en-US" sz="1000">
                <a:solidFill>
                  <a:schemeClr val="lt1"/>
                </a:solidFill>
                <a:latin typeface="Open Sans"/>
                <a:ea typeface="Open Sans"/>
                <a:cs typeface="Open Sans"/>
                <a:sym typeface="Open Sans"/>
              </a:rPr>
              <a:t>Sesudah</a:t>
            </a:r>
            <a:endParaRPr i="1" sz="1000"/>
          </a:p>
        </p:txBody>
      </p:sp>
      <p:cxnSp>
        <p:nvCxnSpPr>
          <p:cNvPr id="180" name="Google Shape;180;p20"/>
          <p:cNvCxnSpPr/>
          <p:nvPr/>
        </p:nvCxnSpPr>
        <p:spPr>
          <a:xfrm>
            <a:off x="-104775" y="5343525"/>
            <a:ext cx="12354000" cy="9300"/>
          </a:xfrm>
          <a:prstGeom prst="straightConnector1">
            <a:avLst/>
          </a:prstGeom>
          <a:noFill/>
          <a:ln cap="flat" cmpd="sng" w="9525">
            <a:solidFill>
              <a:srgbClr val="8283FF"/>
            </a:solidFill>
            <a:prstDash val="solid"/>
            <a:miter lim="800000"/>
            <a:headEnd len="sm" w="sm" type="none"/>
            <a:tailEnd len="sm" w="sm" type="none"/>
          </a:ln>
        </p:spPr>
      </p:cxnSp>
      <p:sp>
        <p:nvSpPr>
          <p:cNvPr id="181" name="Google Shape;181;p20"/>
          <p:cNvSpPr/>
          <p:nvPr/>
        </p:nvSpPr>
        <p:spPr>
          <a:xfrm>
            <a:off x="11719587" y="5271910"/>
            <a:ext cx="180000" cy="180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Technology Moderen 2">
      <a:dk1>
        <a:srgbClr val="000000"/>
      </a:dk1>
      <a:lt1>
        <a:srgbClr val="FFFFFF"/>
      </a:lt1>
      <a:dk2>
        <a:srgbClr val="000000"/>
      </a:dk2>
      <a:lt2>
        <a:srgbClr val="F8F8F8"/>
      </a:lt2>
      <a:accent1>
        <a:srgbClr val="ADAEFF"/>
      </a:accent1>
      <a:accent2>
        <a:srgbClr val="7170FC"/>
      </a:accent2>
      <a:accent3>
        <a:srgbClr val="303030"/>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