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474cf3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f474cf3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bafacde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bafacde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bafacde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bafacde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474cf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474cf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afacde72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bafacde72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afacde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afacde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bafacde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bafacde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474cf3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474cf3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unviolencearchive.org/reports" TargetMode="External"/><Relationship Id="rId4" Type="http://schemas.openxmlformats.org/officeDocument/2006/relationships/hyperlink" Target="https://www.gunviolencearchive.org/reports" TargetMode="External"/><Relationship Id="rId5" Type="http://schemas.openxmlformats.org/officeDocument/2006/relationships/hyperlink" Target="https://www.gunviolencearchive.org/accidental-deaths" TargetMode="External"/><Relationship Id="rId6" Type="http://schemas.openxmlformats.org/officeDocument/2006/relationships/hyperlink" Target="https://www.gunviolencearchive.org/accidental-injur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Boo-Boos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77225" y="3165476"/>
            <a:ext cx="7801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Luz, Caleb, </a:t>
            </a:r>
            <a:r>
              <a:rPr lang="en"/>
              <a:t>Mark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Standard Reports | Gun Violence Archive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https://www.gunviolencearchive.org/reports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CSV files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65D0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Accidental Deaths</a:t>
            </a:r>
            <a:endParaRPr sz="1050">
              <a:solidFill>
                <a:srgbClr val="F65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F65D0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Accidental Injuries</a:t>
            </a:r>
            <a:endParaRPr sz="1050">
              <a:solidFill>
                <a:srgbClr val="F65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38" y="1165987"/>
            <a:ext cx="8867126" cy="28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289"/>
            <a:ext cx="8839201" cy="26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50" y="193250"/>
            <a:ext cx="7084675" cy="47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States for Gun Deaths in 2020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828" y="1079491"/>
            <a:ext cx="2960359" cy="29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4279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903550" y="3930475"/>
            <a:ext cx="22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Accidental Deaths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4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1228850" y="4174425"/>
            <a:ext cx="29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Accidental Injuries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547650" y="526375"/>
            <a:ext cx="8520600" cy="42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