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A73"/>
    <a:srgbClr val="065F90"/>
    <a:srgbClr val="046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6404" autoAdjust="0"/>
  </p:normalViewPr>
  <p:slideViewPr>
    <p:cSldViewPr snapToGrid="0">
      <p:cViewPr varScale="1">
        <p:scale>
          <a:sx n="69" d="100"/>
          <a:sy n="69" d="100"/>
        </p:scale>
        <p:origin x="75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4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06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4" y="0"/>
            <a:ext cx="12173675" cy="686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9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06372"/>
            <a:ext cx="12196275" cy="33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13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2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5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7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3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8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6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BD08E-D2CA-42C2-AD00-61D497ABC46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3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lm.automation.siemens.com/content/polarion/19.1/help/en_US/polarion_windows_installation/before_installation/install_openjdk_11.html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-Fon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5" y="0"/>
            <a:ext cx="12175419" cy="5312664"/>
          </a:xfrm>
          <a:prstGeom prst="rect">
            <a:avLst/>
          </a:prstGeom>
        </p:spPr>
      </p:pic>
      <p:pic>
        <p:nvPicPr>
          <p:cNvPr id="3" name="Logos IT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4" y="0"/>
            <a:ext cx="12175420" cy="6858000"/>
          </a:xfrm>
          <a:prstGeom prst="rect">
            <a:avLst/>
          </a:prstGeom>
        </p:spPr>
      </p:pic>
      <p:sp>
        <p:nvSpPr>
          <p:cNvPr id="4" name="área-depto-oficina"/>
          <p:cNvSpPr txBox="1"/>
          <p:nvPr/>
        </p:nvSpPr>
        <p:spPr>
          <a:xfrm>
            <a:off x="3249941" y="4209690"/>
            <a:ext cx="5692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ING</a:t>
            </a:r>
            <a:r>
              <a:rPr lang="en-US" sz="2400" b="1" dirty="0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DE </a:t>
            </a:r>
            <a:r>
              <a:rPr lang="en-US" sz="2400" b="1" dirty="0" err="1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SISTEMAS</a:t>
            </a:r>
            <a:r>
              <a:rPr lang="en-US" sz="2400" b="1" dirty="0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FAC. </a:t>
            </a:r>
            <a:r>
              <a:rPr lang="en-US" sz="2400" b="1" dirty="0" err="1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INGENIERÍA</a:t>
            </a:r>
            <a:endParaRPr lang="en-US" sz="2400" b="1" dirty="0">
              <a:solidFill>
                <a:srgbClr val="065F90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97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b="19603"/>
          <a:stretch/>
        </p:blipFill>
        <p:spPr>
          <a:xfrm>
            <a:off x="0" y="1226127"/>
            <a:ext cx="12459440" cy="563187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574472" y="277091"/>
            <a:ext cx="4655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 smtClean="0"/>
              <a:t>Configuración </a:t>
            </a:r>
            <a:r>
              <a:rPr lang="es-CO" sz="4000" b="1" dirty="0" err="1" smtClean="0"/>
              <a:t>Gradle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67044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574472" y="277091"/>
            <a:ext cx="4655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 smtClean="0"/>
              <a:t>Clase Principal</a:t>
            </a:r>
            <a:endParaRPr lang="es-CO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93" y="1345620"/>
            <a:ext cx="10343284" cy="551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06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574472" y="277091"/>
            <a:ext cx="4655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 smtClean="0"/>
              <a:t>Clase Saludo</a:t>
            </a:r>
            <a:endParaRPr lang="es-CO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61" y="1035506"/>
            <a:ext cx="10925175" cy="582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35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186547" y="263237"/>
            <a:ext cx="5320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 smtClean="0"/>
              <a:t>Clase </a:t>
            </a:r>
            <a:r>
              <a:rPr lang="es-CO" sz="4000" b="1" dirty="0" err="1" smtClean="0"/>
              <a:t>SaludoController</a:t>
            </a:r>
            <a:endParaRPr lang="es-CO" b="1" dirty="0"/>
          </a:p>
        </p:txBody>
      </p:sp>
      <p:sp>
        <p:nvSpPr>
          <p:cNvPr id="9" name="Rectángulo 8"/>
          <p:cNvSpPr/>
          <p:nvPr/>
        </p:nvSpPr>
        <p:spPr>
          <a:xfrm>
            <a:off x="512619" y="1191490"/>
            <a:ext cx="114854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@</a:t>
            </a:r>
            <a:r>
              <a:rPr lang="es-CO" sz="2400" dirty="0" err="1"/>
              <a:t>RestController</a:t>
            </a:r>
            <a:endParaRPr lang="es-CO" sz="2400" dirty="0"/>
          </a:p>
          <a:p>
            <a:r>
              <a:rPr lang="es-CO" sz="2400" dirty="0"/>
              <a:t>@</a:t>
            </a:r>
            <a:r>
              <a:rPr lang="es-CO" sz="2400" dirty="0" err="1"/>
              <a:t>RequestMapping</a:t>
            </a:r>
            <a:r>
              <a:rPr lang="es-CO" sz="2400" dirty="0"/>
              <a:t>(</a:t>
            </a:r>
            <a:r>
              <a:rPr lang="es-CO" sz="2400" dirty="0" err="1"/>
              <a:t>value</a:t>
            </a:r>
            <a:r>
              <a:rPr lang="es-CO" sz="2400" dirty="0"/>
              <a:t>="saludo")</a:t>
            </a:r>
          </a:p>
          <a:p>
            <a:r>
              <a:rPr lang="es-CO" sz="2400" dirty="0" err="1"/>
              <a:t>public</a:t>
            </a:r>
            <a:r>
              <a:rPr lang="es-CO" sz="2400" dirty="0"/>
              <a:t> </a:t>
            </a:r>
            <a:r>
              <a:rPr lang="es-CO" sz="2400" dirty="0" err="1"/>
              <a:t>class</a:t>
            </a:r>
            <a:r>
              <a:rPr lang="es-CO" sz="2400" dirty="0"/>
              <a:t> </a:t>
            </a:r>
            <a:r>
              <a:rPr lang="es-CO" sz="2400" dirty="0" err="1"/>
              <a:t>SaludoController</a:t>
            </a:r>
            <a:r>
              <a:rPr lang="es-CO" sz="2400" dirty="0"/>
              <a:t> {</a:t>
            </a:r>
          </a:p>
          <a:p>
            <a:r>
              <a:rPr lang="es-CO" sz="2400" dirty="0"/>
              <a:t>    </a:t>
            </a:r>
            <a:r>
              <a:rPr lang="es-CO" sz="2400" dirty="0" err="1"/>
              <a:t>private</a:t>
            </a:r>
            <a:r>
              <a:rPr lang="es-CO" sz="2400" dirty="0"/>
              <a:t> final </a:t>
            </a:r>
            <a:r>
              <a:rPr lang="es-CO" sz="2400" dirty="0" err="1"/>
              <a:t>AtomicLong</a:t>
            </a:r>
            <a:r>
              <a:rPr lang="es-CO" sz="2400" dirty="0"/>
              <a:t> </a:t>
            </a:r>
            <a:r>
              <a:rPr lang="es-CO" sz="2400" dirty="0" err="1"/>
              <a:t>counter</a:t>
            </a:r>
            <a:r>
              <a:rPr lang="es-CO" sz="2400" dirty="0"/>
              <a:t> =  new </a:t>
            </a:r>
            <a:r>
              <a:rPr lang="es-CO" sz="2400" dirty="0" err="1"/>
              <a:t>AtomicLong</a:t>
            </a:r>
            <a:r>
              <a:rPr lang="es-CO" sz="2400" dirty="0"/>
              <a:t>();</a:t>
            </a:r>
          </a:p>
          <a:p>
            <a:r>
              <a:rPr lang="es-CO" sz="2400" dirty="0"/>
              <a:t>    </a:t>
            </a:r>
            <a:r>
              <a:rPr lang="es-CO" sz="2400" dirty="0" err="1"/>
              <a:t>private</a:t>
            </a:r>
            <a:r>
              <a:rPr lang="es-CO" sz="2400" dirty="0"/>
              <a:t> </a:t>
            </a:r>
            <a:r>
              <a:rPr lang="es-CO" sz="2400" dirty="0" err="1"/>
              <a:t>static</a:t>
            </a:r>
            <a:r>
              <a:rPr lang="es-CO" sz="2400" dirty="0"/>
              <a:t> final </a:t>
            </a:r>
            <a:r>
              <a:rPr lang="es-CO" sz="2400" dirty="0" err="1"/>
              <a:t>String</a:t>
            </a:r>
            <a:r>
              <a:rPr lang="es-CO" sz="2400" dirty="0"/>
              <a:t> </a:t>
            </a:r>
            <a:r>
              <a:rPr lang="es-CO" sz="2400" dirty="0" err="1"/>
              <a:t>template</a:t>
            </a:r>
            <a:r>
              <a:rPr lang="es-CO" sz="2400" dirty="0"/>
              <a:t> = "</a:t>
            </a:r>
            <a:r>
              <a:rPr lang="es-CO" sz="2400" dirty="0" err="1"/>
              <a:t>Hello</a:t>
            </a:r>
            <a:r>
              <a:rPr lang="es-CO" sz="2400" dirty="0"/>
              <a:t> %s";</a:t>
            </a:r>
          </a:p>
          <a:p>
            <a:endParaRPr lang="es-CO" sz="2400" dirty="0"/>
          </a:p>
          <a:p>
            <a:r>
              <a:rPr lang="es-CO" sz="2400" dirty="0"/>
              <a:t>    @</a:t>
            </a:r>
            <a:r>
              <a:rPr lang="es-CO" sz="2400" dirty="0" err="1"/>
              <a:t>GetMapping</a:t>
            </a:r>
            <a:endParaRPr lang="es-CO" sz="2400" dirty="0"/>
          </a:p>
          <a:p>
            <a:r>
              <a:rPr lang="es-CO" sz="2400" dirty="0"/>
              <a:t>    </a:t>
            </a:r>
            <a:r>
              <a:rPr lang="es-CO" sz="2400" dirty="0" err="1"/>
              <a:t>public</a:t>
            </a:r>
            <a:r>
              <a:rPr lang="es-CO" sz="2400" dirty="0"/>
              <a:t> Saludo saludo(@</a:t>
            </a:r>
            <a:r>
              <a:rPr lang="es-CO" sz="2400" dirty="0" err="1"/>
              <a:t>RequestParam</a:t>
            </a:r>
            <a:r>
              <a:rPr lang="es-CO" sz="2400" dirty="0"/>
              <a:t>(</a:t>
            </a:r>
            <a:r>
              <a:rPr lang="es-CO" sz="2400" dirty="0" err="1"/>
              <a:t>value</a:t>
            </a:r>
            <a:r>
              <a:rPr lang="es-CO" sz="2400" dirty="0"/>
              <a:t> = "nombre", </a:t>
            </a:r>
            <a:r>
              <a:rPr lang="es-CO" sz="2400" dirty="0" err="1"/>
              <a:t>defaultValue</a:t>
            </a:r>
            <a:r>
              <a:rPr lang="es-CO" sz="2400" dirty="0"/>
              <a:t> = "Mundo") </a:t>
            </a:r>
            <a:r>
              <a:rPr lang="es-CO" sz="2400" dirty="0" err="1"/>
              <a:t>String</a:t>
            </a:r>
            <a:r>
              <a:rPr lang="es-CO" sz="2400" dirty="0"/>
              <a:t> nombre) {</a:t>
            </a:r>
          </a:p>
          <a:p>
            <a:r>
              <a:rPr lang="es-CO" sz="2400" dirty="0"/>
              <a:t>        </a:t>
            </a:r>
            <a:r>
              <a:rPr lang="es-CO" sz="2400" dirty="0" err="1"/>
              <a:t>return</a:t>
            </a:r>
            <a:r>
              <a:rPr lang="es-CO" sz="2400" dirty="0"/>
              <a:t> new Saludo(</a:t>
            </a:r>
            <a:r>
              <a:rPr lang="es-CO" sz="2400" dirty="0" err="1"/>
              <a:t>counter.incrementAndGet</a:t>
            </a:r>
            <a:r>
              <a:rPr lang="es-CO" sz="2400" dirty="0"/>
              <a:t>(),</a:t>
            </a:r>
            <a:r>
              <a:rPr lang="es-CO" sz="2400" dirty="0" err="1"/>
              <a:t>String.format</a:t>
            </a:r>
            <a:r>
              <a:rPr lang="es-CO" sz="2400" dirty="0"/>
              <a:t>(</a:t>
            </a:r>
            <a:r>
              <a:rPr lang="es-CO" sz="2400" dirty="0" err="1"/>
              <a:t>template,nombre</a:t>
            </a:r>
            <a:r>
              <a:rPr lang="es-CO" sz="2400" dirty="0"/>
              <a:t>));</a:t>
            </a:r>
          </a:p>
          <a:p>
            <a:r>
              <a:rPr lang="es-CO" sz="2400" dirty="0"/>
              <a:t>    }</a:t>
            </a:r>
          </a:p>
          <a:p>
            <a:r>
              <a:rPr lang="es-CO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2837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018" y="1302328"/>
            <a:ext cx="8344019" cy="379484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186547" y="263237"/>
            <a:ext cx="5320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 smtClean="0"/>
              <a:t>Navegador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91057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-Fon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5" y="0"/>
            <a:ext cx="12211936" cy="5312664"/>
          </a:xfrm>
          <a:prstGeom prst="rect">
            <a:avLst/>
          </a:prstGeom>
        </p:spPr>
      </p:pic>
      <p:pic>
        <p:nvPicPr>
          <p:cNvPr id="5" name="Logo-IT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06969"/>
            <a:ext cx="12209240" cy="3355190"/>
          </a:xfrm>
          <a:prstGeom prst="rect">
            <a:avLst/>
          </a:prstGeom>
        </p:spPr>
      </p:pic>
      <p:sp>
        <p:nvSpPr>
          <p:cNvPr id="6" name="Título de la Presentación"/>
          <p:cNvSpPr txBox="1"/>
          <p:nvPr/>
        </p:nvSpPr>
        <p:spPr>
          <a:xfrm>
            <a:off x="0" y="3228234"/>
            <a:ext cx="956080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800" b="1" dirty="0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Curso de </a:t>
            </a:r>
            <a:r>
              <a:rPr lang="es-CO" sz="3800" b="1" dirty="0" err="1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Microservicios</a:t>
            </a:r>
            <a:r>
              <a:rPr lang="es-CO" sz="3800" b="1" dirty="0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con Spring </a:t>
            </a:r>
            <a:r>
              <a:rPr lang="es-CO" sz="3800" b="1" dirty="0" err="1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Boot</a:t>
            </a:r>
            <a:r>
              <a:rPr lang="es-CO" sz="3800" b="1" dirty="0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y </a:t>
            </a:r>
            <a:r>
              <a:rPr lang="es-CO" sz="3800" b="1" dirty="0" err="1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Vue</a:t>
            </a:r>
            <a:endParaRPr lang="en-US" sz="3800" b="1" dirty="0">
              <a:solidFill>
                <a:schemeClr val="bg1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5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Cuadra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219" y="513588"/>
            <a:ext cx="4858512" cy="522122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71500" y="513588"/>
            <a:ext cx="5410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400" b="1" dirty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endParaRPr lang="es-CO" sz="2400" b="1" dirty="0" smtClean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endParaRPr lang="es-CO" sz="2400" b="1" dirty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endParaRPr lang="es-CO" sz="2400" b="1" dirty="0" smtClean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endParaRPr lang="es-CO" sz="2400" b="1" dirty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pPr algn="ctr"/>
            <a:r>
              <a:rPr lang="es-CO" sz="4800" b="1" dirty="0" smtClean="0">
                <a:solidFill>
                  <a:srgbClr val="167A73"/>
                </a:solidFill>
                <a:latin typeface="Adobe Garamond Pro Bold" panose="02020702060506020403" pitchFamily="18" charset="0"/>
                <a:ea typeface="Roboto" pitchFamily="2" charset="0"/>
              </a:rPr>
              <a:t>CREACIÓN DE UN SERVICIO </a:t>
            </a:r>
            <a:r>
              <a:rPr lang="es-CO" sz="4800" b="1" dirty="0" err="1" smtClean="0">
                <a:solidFill>
                  <a:srgbClr val="167A73"/>
                </a:solidFill>
                <a:latin typeface="Adobe Garamond Pro Bold" panose="02020702060506020403" pitchFamily="18" charset="0"/>
                <a:ea typeface="Roboto" pitchFamily="2" charset="0"/>
              </a:rPr>
              <a:t>REST</a:t>
            </a:r>
            <a:endParaRPr lang="en-US" sz="4800" b="1" dirty="0" smtClean="0">
              <a:solidFill>
                <a:srgbClr val="167A73"/>
              </a:solidFill>
              <a:latin typeface="Adobe Garamond Pro Bold" panose="02020702060506020403" pitchFamily="18" charset="0"/>
              <a:ea typeface="Roboto" pitchFamily="2" charset="0"/>
            </a:endParaRPr>
          </a:p>
          <a:p>
            <a:endParaRPr lang="es-E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167A73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</a:t>
            </a: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66799" y="1027789"/>
            <a:ext cx="989214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200" b="1" dirty="0" smtClean="0">
                <a:solidFill>
                  <a:srgbClr val="212529"/>
                </a:solidFill>
                <a:latin typeface="Poppins"/>
              </a:rPr>
              <a:t>Instalación de </a:t>
            </a:r>
            <a:r>
              <a:rPr lang="es-CO" sz="3200" b="1" dirty="0" err="1" smtClean="0">
                <a:solidFill>
                  <a:srgbClr val="212529"/>
                </a:solidFill>
                <a:latin typeface="Poppins"/>
              </a:rPr>
              <a:t>OpenJDK</a:t>
            </a:r>
            <a:r>
              <a:rPr lang="es-CO" sz="3200" b="1" smtClean="0">
                <a:solidFill>
                  <a:srgbClr val="212529"/>
                </a:solidFill>
                <a:latin typeface="Poppins"/>
              </a:rPr>
              <a:t> 11</a:t>
            </a:r>
            <a:endParaRPr lang="es-CO" sz="3200" b="1" dirty="0" smtClean="0">
              <a:solidFill>
                <a:srgbClr val="212529"/>
              </a:solidFill>
              <a:latin typeface="Poppins"/>
            </a:endParaRPr>
          </a:p>
          <a:p>
            <a:pPr algn="ctr"/>
            <a:endParaRPr lang="es-CO" sz="3200" dirty="0" smtClean="0">
              <a:solidFill>
                <a:srgbClr val="212529"/>
              </a:solidFill>
              <a:latin typeface="Poppins"/>
            </a:endParaRPr>
          </a:p>
          <a:p>
            <a:r>
              <a:rPr lang="es-CO" sz="3200" dirty="0">
                <a:solidFill>
                  <a:srgbClr val="212529"/>
                </a:solidFill>
                <a:latin typeface="Poppins"/>
                <a:hlinkClick r:id="rId2"/>
              </a:rPr>
              <a:t>https://</a:t>
            </a:r>
            <a:r>
              <a:rPr lang="es-CO" sz="3200" dirty="0" smtClean="0">
                <a:solidFill>
                  <a:srgbClr val="212529"/>
                </a:solidFill>
                <a:latin typeface="Poppins"/>
                <a:hlinkClick r:id="rId2"/>
              </a:rPr>
              <a:t>docs.plm.automation.siemens.com/content/polarion/19.1/help/en_US/polarion_windows_installation/before_installation/install_openjdk_11.html</a:t>
            </a:r>
            <a:endParaRPr lang="es-CO" sz="3200" dirty="0" smtClean="0">
              <a:solidFill>
                <a:srgbClr val="212529"/>
              </a:solidFill>
              <a:latin typeface="Poppins"/>
            </a:endParaRPr>
          </a:p>
          <a:p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14274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66799" y="1027789"/>
            <a:ext cx="989214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200" b="1" dirty="0" smtClean="0">
                <a:solidFill>
                  <a:srgbClr val="212529"/>
                </a:solidFill>
                <a:latin typeface="Poppins"/>
              </a:rPr>
              <a:t>Instalación de </a:t>
            </a:r>
            <a:r>
              <a:rPr lang="es-CO" sz="3200" b="1" dirty="0" err="1" smtClean="0">
                <a:solidFill>
                  <a:srgbClr val="212529"/>
                </a:solidFill>
                <a:latin typeface="Poppins"/>
              </a:rPr>
              <a:t>IntelliJ</a:t>
            </a:r>
            <a:r>
              <a:rPr lang="es-CO" sz="3200" b="1" dirty="0" smtClean="0">
                <a:solidFill>
                  <a:srgbClr val="212529"/>
                </a:solidFill>
                <a:latin typeface="Poppins"/>
              </a:rPr>
              <a:t> IDEA - </a:t>
            </a:r>
            <a:r>
              <a:rPr lang="es-CO" sz="3200" b="1" dirty="0" err="1" smtClean="0">
                <a:solidFill>
                  <a:srgbClr val="212529"/>
                </a:solidFill>
                <a:latin typeface="Poppins"/>
              </a:rPr>
              <a:t>Community</a:t>
            </a:r>
            <a:endParaRPr lang="es-CO" sz="3200" b="1" dirty="0" smtClean="0">
              <a:solidFill>
                <a:srgbClr val="212529"/>
              </a:solidFill>
              <a:latin typeface="Poppins"/>
            </a:endParaRPr>
          </a:p>
          <a:p>
            <a:pPr algn="ctr"/>
            <a:endParaRPr lang="es-CO" sz="3200" dirty="0" smtClean="0">
              <a:solidFill>
                <a:srgbClr val="212529"/>
              </a:solidFill>
              <a:latin typeface="Poppins"/>
            </a:endParaRPr>
          </a:p>
          <a:p>
            <a:r>
              <a:rPr lang="es-CO" sz="3200" dirty="0">
                <a:solidFill>
                  <a:srgbClr val="212529"/>
                </a:solidFill>
                <a:latin typeface="Poppins"/>
              </a:rPr>
              <a:t>https://www.jetbrains.com/idea/download/#section=windows</a:t>
            </a:r>
            <a:endParaRPr lang="es-CO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34662"/>
          <a:stretch/>
        </p:blipFill>
        <p:spPr>
          <a:xfrm>
            <a:off x="1197983" y="2992582"/>
            <a:ext cx="9629775" cy="349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66799" y="1027789"/>
            <a:ext cx="98921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200" b="1" dirty="0" smtClean="0">
                <a:solidFill>
                  <a:srgbClr val="212529"/>
                </a:solidFill>
                <a:latin typeface="Poppins"/>
              </a:rPr>
              <a:t>Página de Spring </a:t>
            </a:r>
            <a:r>
              <a:rPr lang="es-CO" sz="3200" b="1" dirty="0" err="1" smtClean="0">
                <a:solidFill>
                  <a:srgbClr val="212529"/>
                </a:solidFill>
                <a:latin typeface="Poppins"/>
              </a:rPr>
              <a:t>Boot</a:t>
            </a:r>
            <a:endParaRPr lang="es-CO" sz="3200" dirty="0" smtClean="0">
              <a:solidFill>
                <a:srgbClr val="212529"/>
              </a:solidFill>
              <a:latin typeface="Poppins"/>
            </a:endParaRPr>
          </a:p>
          <a:p>
            <a:r>
              <a:rPr lang="es-CO" sz="3200" dirty="0">
                <a:solidFill>
                  <a:srgbClr val="212529"/>
                </a:solidFill>
                <a:latin typeface="Poppins"/>
              </a:rPr>
              <a:t>https://spring.io/</a:t>
            </a:r>
            <a:endParaRPr lang="es-CO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6126"/>
          <a:stretch/>
        </p:blipFill>
        <p:spPr>
          <a:xfrm>
            <a:off x="1463167" y="2459357"/>
            <a:ext cx="9099408" cy="39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7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66799" y="1027789"/>
            <a:ext cx="98921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200" b="1" dirty="0" smtClean="0">
                <a:solidFill>
                  <a:srgbClr val="212529"/>
                </a:solidFill>
                <a:latin typeface="Poppins"/>
              </a:rPr>
              <a:t>Spring </a:t>
            </a:r>
            <a:r>
              <a:rPr lang="es-CO" sz="3200" b="1" dirty="0" err="1" smtClean="0">
                <a:solidFill>
                  <a:srgbClr val="212529"/>
                </a:solidFill>
                <a:latin typeface="Poppins"/>
              </a:rPr>
              <a:t>Initializr</a:t>
            </a:r>
            <a:endParaRPr lang="es-CO" sz="3200" dirty="0" smtClean="0">
              <a:solidFill>
                <a:srgbClr val="212529"/>
              </a:solidFill>
              <a:latin typeface="Poppins"/>
            </a:endParaRPr>
          </a:p>
          <a:p>
            <a:r>
              <a:rPr lang="es-CO" sz="3200" dirty="0">
                <a:solidFill>
                  <a:srgbClr val="212529"/>
                </a:solidFill>
                <a:latin typeface="Poppins"/>
              </a:rPr>
              <a:t>https://start.spring.io/</a:t>
            </a:r>
            <a:endParaRPr lang="es-CO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803" y="2105007"/>
            <a:ext cx="7732135" cy="404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9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66799" y="1027789"/>
            <a:ext cx="98921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200" b="1" dirty="0" smtClean="0">
                <a:solidFill>
                  <a:srgbClr val="212529"/>
                </a:solidFill>
                <a:latin typeface="Poppins"/>
              </a:rPr>
              <a:t>Spring </a:t>
            </a:r>
            <a:r>
              <a:rPr lang="es-CO" sz="3200" b="1" dirty="0" err="1" smtClean="0">
                <a:solidFill>
                  <a:srgbClr val="212529"/>
                </a:solidFill>
                <a:latin typeface="Poppins"/>
              </a:rPr>
              <a:t>Initializr</a:t>
            </a:r>
            <a:endParaRPr lang="es-CO" sz="3200" dirty="0" smtClean="0">
              <a:solidFill>
                <a:srgbClr val="212529"/>
              </a:solidFill>
              <a:latin typeface="Poppin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7088" t="8617" r="8685" b="7481"/>
          <a:stretch/>
        </p:blipFill>
        <p:spPr>
          <a:xfrm>
            <a:off x="665017" y="360218"/>
            <a:ext cx="10958947" cy="613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77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66799" y="1027789"/>
            <a:ext cx="98921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200" b="1" dirty="0" smtClean="0">
                <a:solidFill>
                  <a:srgbClr val="212529"/>
                </a:solidFill>
                <a:latin typeface="Poppins"/>
              </a:rPr>
              <a:t>Abrir el proyecto</a:t>
            </a:r>
            <a:endParaRPr lang="es-CO" sz="3200" dirty="0" smtClean="0">
              <a:solidFill>
                <a:srgbClr val="212529"/>
              </a:solidFill>
              <a:latin typeface="Poppins"/>
            </a:endParaRPr>
          </a:p>
          <a:p>
            <a:r>
              <a:rPr lang="es-CO" sz="3200" dirty="0" smtClean="0">
                <a:solidFill>
                  <a:srgbClr val="212529"/>
                </a:solidFill>
                <a:latin typeface="Poppins"/>
              </a:rPr>
              <a:t>Open - &gt; Seleccionar la carpeta </a:t>
            </a:r>
            <a:r>
              <a:rPr lang="es-CO" sz="3200" dirty="0" err="1" smtClean="0">
                <a:solidFill>
                  <a:srgbClr val="212529"/>
                </a:solidFill>
                <a:latin typeface="Poppins"/>
              </a:rPr>
              <a:t>demo1</a:t>
            </a:r>
            <a:endParaRPr lang="es-CO" sz="3200" dirty="0" smtClean="0">
              <a:solidFill>
                <a:srgbClr val="212529"/>
              </a:solidFill>
              <a:latin typeface="Poppins"/>
            </a:endParaRPr>
          </a:p>
          <a:p>
            <a:r>
              <a:rPr lang="es-CO" sz="3200" dirty="0" smtClean="0">
                <a:solidFill>
                  <a:srgbClr val="212529"/>
                </a:solidFill>
                <a:latin typeface="Poppins"/>
              </a:rPr>
              <a:t>Importar </a:t>
            </a:r>
            <a:r>
              <a:rPr lang="es-CO" sz="3200" dirty="0" err="1" smtClean="0">
                <a:solidFill>
                  <a:srgbClr val="212529"/>
                </a:solidFill>
                <a:latin typeface="Poppins"/>
              </a:rPr>
              <a:t>Gradle</a:t>
            </a:r>
            <a:r>
              <a:rPr lang="es-CO" sz="3200" dirty="0" smtClean="0">
                <a:solidFill>
                  <a:srgbClr val="212529"/>
                </a:solidFill>
                <a:latin typeface="Poppins"/>
              </a:rPr>
              <a:t> si lo solicita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519690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DE918"/>
      </a:accent4>
      <a:accent5>
        <a:srgbClr val="EC8D08"/>
      </a:accent5>
      <a:accent6>
        <a:srgbClr val="79B72E"/>
      </a:accent6>
      <a:hlink>
        <a:srgbClr val="065F90"/>
      </a:hlink>
      <a:folHlink>
        <a:srgbClr val="177A7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144</Words>
  <Application>Microsoft Office PowerPoint</Application>
  <PresentationFormat>Panorámica</PresentationFormat>
  <Paragraphs>40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Adobe Garamond Pro Bold</vt:lpstr>
      <vt:lpstr>Arial</vt:lpstr>
      <vt:lpstr>Arial Black</vt:lpstr>
      <vt:lpstr>Calibri</vt:lpstr>
      <vt:lpstr>Calibri Light</vt:lpstr>
      <vt:lpstr>Poppins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Comunicaciones</dc:creator>
  <cp:lastModifiedBy>ITPLAP-06</cp:lastModifiedBy>
  <cp:revision>72</cp:revision>
  <dcterms:created xsi:type="dcterms:W3CDTF">2021-09-26T15:48:41Z</dcterms:created>
  <dcterms:modified xsi:type="dcterms:W3CDTF">2022-09-29T02:03:53Z</dcterms:modified>
</cp:coreProperties>
</file>