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6404" autoAdjust="0"/>
  </p:normalViewPr>
  <p:slideViewPr>
    <p:cSldViewPr snapToGrid="0">
      <p:cViewPr>
        <p:scale>
          <a:sx n="50" d="100"/>
          <a:sy n="50" d="100"/>
        </p:scale>
        <p:origin x="191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Crear Entidades</a:t>
            </a:r>
            <a:endParaRPr lang="es-CO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413164" y="1953492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/>
              <a:t>CategoriaProductos</a:t>
            </a:r>
            <a:endParaRPr lang="es-CO" sz="3600" dirty="0" smtClean="0"/>
          </a:p>
          <a:p>
            <a:r>
              <a:rPr lang="es-CO" sz="3600" dirty="0" smtClean="0"/>
              <a:t>Productos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508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0097" y="623455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Crear Paquete </a:t>
            </a:r>
            <a:r>
              <a:rPr lang="es-CO" sz="3600" dirty="0" err="1" smtClean="0"/>
              <a:t>entity</a:t>
            </a:r>
            <a:endParaRPr lang="es-CO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6888" t="44427" r="38252" b="47916"/>
          <a:stretch/>
        </p:blipFill>
        <p:spPr>
          <a:xfrm>
            <a:off x="1885950" y="2609850"/>
            <a:ext cx="8801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0097" y="623455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Crear clase </a:t>
            </a:r>
            <a:r>
              <a:rPr lang="es-CO" sz="3600" dirty="0" err="1" smtClean="0"/>
              <a:t>Categoria</a:t>
            </a:r>
            <a:endParaRPr lang="es-CO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4116" b="57671"/>
          <a:stretch/>
        </p:blipFill>
        <p:spPr>
          <a:xfrm>
            <a:off x="471054" y="1766454"/>
            <a:ext cx="11174558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MICROSERVICIO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PRODUCT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076325"/>
            <a:ext cx="9344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546" b="9740"/>
          <a:stretch/>
        </p:blipFill>
        <p:spPr>
          <a:xfrm>
            <a:off x="0" y="1080655"/>
            <a:ext cx="12252922" cy="55972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/>
              <a:t>PRODUCT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656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7418" y="1458156"/>
            <a:ext cx="107649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Web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Build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web, including RESTful, applications using Spring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MVC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. Uses Apache Tomcat as the default embedded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Data </a:t>
            </a:r>
            <a:r>
              <a:rPr lang="en-US" b="1" dirty="0" err="1">
                <a:solidFill>
                  <a:srgbClr val="000000"/>
                </a:solidFill>
                <a:latin typeface="Metropolis"/>
              </a:rPr>
              <a:t>JPA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Persist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data in SQL stores with Java Persistence API using Spring Data and Hibernate.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H2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Database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Provides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 fast in-memory database that supports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JDBC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API and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R2DBC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access, with a small (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2mb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) footprint. Supports embedded and server modes as well as a browser based console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Lombok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annotation library which helps to reduce boilerplate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Boot Actuator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Supports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built in (or custom) endpoints that let you monitor and manage your application - such as application health, metrics, sessions,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Client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Client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that connects to a Spring Cloud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Server to fetch the application's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Eureka Discovery Client </a:t>
            </a:r>
            <a:r>
              <a:rPr lang="en-US" b="1" cap="all" dirty="0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REST based service for locating services for the purpose of load balancing and failover of middle-tier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Sleuth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Distributed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tracing via logs with Spring Cloud Sleuth.</a:t>
            </a:r>
            <a:endParaRPr lang="en-US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DEPENDENCIAS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9169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/>
              <a:t>LOMBOK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8" y="1269786"/>
            <a:ext cx="6912552" cy="49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3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71437"/>
            <a:ext cx="93916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05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34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Adobe Garamond Pro Bold</vt:lpstr>
      <vt:lpstr>Arial</vt:lpstr>
      <vt:lpstr>Arial Black</vt:lpstr>
      <vt:lpstr>Calibri</vt:lpstr>
      <vt:lpstr>Calibri Light</vt:lpstr>
      <vt:lpstr>Metropolis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87</cp:revision>
  <dcterms:created xsi:type="dcterms:W3CDTF">2021-09-26T15:48:41Z</dcterms:created>
  <dcterms:modified xsi:type="dcterms:W3CDTF">2022-10-06T02:28:59Z</dcterms:modified>
</cp:coreProperties>
</file>