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products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izq/microservicios-tienda/commit/b22dcde8e45a7e2b8ef54b56aa4c77a9cfd96f95" TargetMode="External"/><Relationship Id="rId2" Type="http://schemas.openxmlformats.org/officeDocument/2006/relationships/hyperlink" Target="https://github.com/adrianizq/microservicios-tienda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7927" y="526473"/>
            <a:ext cx="11139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http://localhost:8091/products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117936"/>
            <a:ext cx="11438659" cy="24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7927" y="526473"/>
            <a:ext cx="11139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http://</a:t>
            </a:r>
            <a:r>
              <a:rPr lang="es-CO" sz="2800" dirty="0" smtClean="0"/>
              <a:t>localhost:8091/products/1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5208" b="49337"/>
          <a:stretch/>
        </p:blipFill>
        <p:spPr>
          <a:xfrm>
            <a:off x="792787" y="1648691"/>
            <a:ext cx="10734195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0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7927" y="526473"/>
            <a:ext cx="1113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http://localhost:8091/products?categoryId=1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450" b="55399"/>
          <a:stretch/>
        </p:blipFill>
        <p:spPr>
          <a:xfrm>
            <a:off x="130752" y="2050474"/>
            <a:ext cx="11645612" cy="26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9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22764" y="22193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{</a:t>
            </a:r>
          </a:p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    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 err="1">
                <a:solidFill>
                  <a:srgbClr val="A31515"/>
                </a:solidFill>
                <a:latin typeface="IBMPlexMono,  Courier New"/>
              </a:rPr>
              <a:t>name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s-CO" dirty="0">
                <a:solidFill>
                  <a:srgbClr val="0451A5"/>
                </a:solidFill>
                <a:latin typeface="IBMPlexMono,  Courier New"/>
              </a:rPr>
              <a:t>"Computador Lenovo Core </a:t>
            </a:r>
            <a:r>
              <a:rPr lang="es-CO" dirty="0" err="1">
                <a:solidFill>
                  <a:srgbClr val="0451A5"/>
                </a:solidFill>
                <a:latin typeface="IBMPlexMono,  Courier New"/>
              </a:rPr>
              <a:t>i7</a:t>
            </a:r>
            <a:r>
              <a:rPr lang="es-CO" dirty="0">
                <a:solidFill>
                  <a:srgbClr val="0451A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    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 err="1">
                <a:solidFill>
                  <a:srgbClr val="A31515"/>
                </a:solidFill>
                <a:latin typeface="IBMPlexMono,  Courier New"/>
              </a:rPr>
              <a:t>description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s-CO" dirty="0">
                <a:solidFill>
                  <a:srgbClr val="0451A5"/>
                </a:solidFill>
                <a:latin typeface="IBMPlexMono,  Courier New"/>
              </a:rPr>
              <a:t>"computador </a:t>
            </a:r>
            <a:r>
              <a:rPr lang="es-CO" dirty="0" err="1">
                <a:solidFill>
                  <a:srgbClr val="0451A5"/>
                </a:solidFill>
                <a:latin typeface="IBMPlexMono,  Courier New"/>
              </a:rPr>
              <a:t>portatil</a:t>
            </a:r>
            <a:r>
              <a:rPr lang="es-CO" dirty="0">
                <a:solidFill>
                  <a:srgbClr val="0451A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    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 err="1">
                <a:solidFill>
                  <a:srgbClr val="A31515"/>
                </a:solidFill>
                <a:latin typeface="IBMPlexMono,  Courier New"/>
              </a:rPr>
              <a:t>stock"</a:t>
            </a:r>
            <a:r>
              <a:rPr lang="es-CO" dirty="0" err="1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s-CO" dirty="0" err="1">
                <a:solidFill>
                  <a:srgbClr val="098658"/>
                </a:solidFill>
                <a:latin typeface="IBMPlexMono,  Courier New"/>
              </a:rPr>
              <a:t>5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    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 err="1">
                <a:solidFill>
                  <a:srgbClr val="A31515"/>
                </a:solidFill>
                <a:latin typeface="IBMPlexMono,  Courier New"/>
              </a:rPr>
              <a:t>price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s-CO" dirty="0">
                <a:solidFill>
                  <a:srgbClr val="098658"/>
                </a:solidFill>
                <a:latin typeface="IBMPlexMono,  Courier New"/>
              </a:rPr>
              <a:t>5000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    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 err="1">
                <a:solidFill>
                  <a:srgbClr val="A31515"/>
                </a:solidFill>
                <a:latin typeface="IBMPlexMono,  Courier New"/>
              </a:rPr>
              <a:t>category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:{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"id"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s-CO" dirty="0">
                <a:solidFill>
                  <a:srgbClr val="098658"/>
                </a:solidFill>
                <a:latin typeface="IBMPlexMono,  Courier New"/>
              </a:rPr>
              <a:t>1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 err="1">
                <a:solidFill>
                  <a:srgbClr val="A31515"/>
                </a:solidFill>
                <a:latin typeface="IBMPlexMono,  Courier New"/>
              </a:rPr>
              <a:t>name</a:t>
            </a:r>
            <a:r>
              <a:rPr lang="es-CO" dirty="0">
                <a:solidFill>
                  <a:srgbClr val="A31515"/>
                </a:solidFill>
                <a:latin typeface="IBMPlexMono,  Courier New"/>
              </a:rPr>
              <a:t>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s-CO" dirty="0">
                <a:solidFill>
                  <a:srgbClr val="0451A5"/>
                </a:solidFill>
                <a:latin typeface="IBMPlexMono,  Courier New"/>
              </a:rPr>
              <a:t>"computadores"</a:t>
            </a:r>
            <a:r>
              <a:rPr lang="es-CO" dirty="0">
                <a:solidFill>
                  <a:srgbClr val="000000"/>
                </a:solidFill>
                <a:latin typeface="IBMPlexMono,  Courier New"/>
              </a:rPr>
              <a:t>} </a:t>
            </a:r>
          </a:p>
          <a:p>
            <a:r>
              <a:rPr lang="es-CO" dirty="0">
                <a:solidFill>
                  <a:srgbClr val="000000"/>
                </a:solidFill>
                <a:latin typeface="IBMPlexMono,  Courier New"/>
              </a:rPr>
              <a:t>}</a:t>
            </a:r>
            <a:endParaRPr lang="es-CO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20291" y="568036"/>
            <a:ext cx="5907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err="1" smtClean="0"/>
              <a:t>Postman</a:t>
            </a:r>
            <a:r>
              <a:rPr lang="es-CO" sz="2800" dirty="0" smtClean="0"/>
              <a:t> para crear un nuevo producto</a:t>
            </a:r>
            <a:endParaRPr lang="es-CO" sz="2800" dirty="0"/>
          </a:p>
        </p:txBody>
      </p:sp>
      <p:sp>
        <p:nvSpPr>
          <p:cNvPr id="4" name="Rectángulo 3"/>
          <p:cNvSpPr/>
          <p:nvPr/>
        </p:nvSpPr>
        <p:spPr>
          <a:xfrm>
            <a:off x="2022764" y="4934589"/>
            <a:ext cx="5849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rgbClr val="212121"/>
                </a:solidFill>
                <a:latin typeface="Inter"/>
                <a:hlinkClick r:id="rId2"/>
              </a:rPr>
              <a:t>http://</a:t>
            </a:r>
            <a:r>
              <a:rPr lang="es-CO" sz="2000" dirty="0" smtClean="0">
                <a:solidFill>
                  <a:srgbClr val="212121"/>
                </a:solidFill>
                <a:latin typeface="Inter"/>
                <a:hlinkClick r:id="rId2"/>
              </a:rPr>
              <a:t>localhost:8091/products</a:t>
            </a:r>
            <a:r>
              <a:rPr lang="es-CO" sz="2000" dirty="0" smtClean="0">
                <a:solidFill>
                  <a:srgbClr val="212121"/>
                </a:solidFill>
                <a:latin typeface="Inter"/>
              </a:rPr>
              <a:t>   con método POST</a:t>
            </a:r>
          </a:p>
          <a:p>
            <a:r>
              <a:rPr lang="es-CO" sz="2000" dirty="0" smtClean="0">
                <a:solidFill>
                  <a:srgbClr val="212121"/>
                </a:solidFill>
                <a:latin typeface="Inter"/>
              </a:rPr>
              <a:t>Activar </a:t>
            </a:r>
            <a:r>
              <a:rPr lang="es-CO" sz="2000" dirty="0" err="1" smtClean="0">
                <a:solidFill>
                  <a:srgbClr val="212121"/>
                </a:solidFill>
                <a:latin typeface="Inter"/>
              </a:rPr>
              <a:t>raw</a:t>
            </a:r>
            <a:r>
              <a:rPr lang="es-CO" sz="2000" dirty="0" smtClean="0">
                <a:solidFill>
                  <a:srgbClr val="212121"/>
                </a:solidFill>
                <a:latin typeface="Inter"/>
              </a:rPr>
              <a:t> y </a:t>
            </a:r>
            <a:r>
              <a:rPr lang="es-CO" sz="2000" dirty="0" err="1" smtClean="0">
                <a:solidFill>
                  <a:srgbClr val="212121"/>
                </a:solidFill>
                <a:latin typeface="Inter"/>
              </a:rPr>
              <a:t>json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40819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12296775" cy="46196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020291" y="568036"/>
            <a:ext cx="5907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err="1" smtClean="0"/>
              <a:t>Postman</a:t>
            </a:r>
            <a:r>
              <a:rPr lang="es-CO" sz="2800" dirty="0" smtClean="0"/>
              <a:t> para crear un nuevo producto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85772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5172" b="40814"/>
          <a:stretch/>
        </p:blipFill>
        <p:spPr>
          <a:xfrm>
            <a:off x="0" y="1614054"/>
            <a:ext cx="12338339" cy="432954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14254" y="484909"/>
            <a:ext cx="5576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err="1" smtClean="0"/>
              <a:t>Postman</a:t>
            </a:r>
            <a:r>
              <a:rPr lang="es-CO" sz="2800" dirty="0" smtClean="0"/>
              <a:t> para actualizar un producto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539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69401" y="169508"/>
            <a:ext cx="4390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/>
              <a:t>Postman</a:t>
            </a:r>
            <a:r>
              <a:rPr lang="es-CO" sz="2800" dirty="0"/>
              <a:t> para </a:t>
            </a:r>
            <a:r>
              <a:rPr lang="es-CO" sz="2800" dirty="0" smtClean="0"/>
              <a:t>sumar al stock</a:t>
            </a:r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474" r="4106" b="16194"/>
          <a:stretch/>
        </p:blipFill>
        <p:spPr>
          <a:xfrm>
            <a:off x="0" y="692728"/>
            <a:ext cx="12476884" cy="61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MICROSERVICIO</a:t>
            </a:r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PRODUCT</a:t>
            </a:r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 – CREAR API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REST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7927" y="526473"/>
            <a:ext cx="11139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/>
              <a:t>Crear un archivo </a:t>
            </a:r>
            <a:r>
              <a:rPr lang="es-CO" sz="2800" dirty="0" err="1" smtClean="0"/>
              <a:t>data.sql</a:t>
            </a:r>
            <a:r>
              <a:rPr lang="es-CO" sz="2800" dirty="0" smtClean="0"/>
              <a:t> en </a:t>
            </a:r>
            <a:r>
              <a:rPr lang="es-CO" sz="2800" dirty="0" err="1" smtClean="0"/>
              <a:t>src</a:t>
            </a:r>
            <a:r>
              <a:rPr lang="es-CO" sz="2800" dirty="0" smtClean="0"/>
              <a:t>/</a:t>
            </a:r>
            <a:r>
              <a:rPr lang="es-CO" sz="2800" dirty="0" err="1" smtClean="0"/>
              <a:t>main</a:t>
            </a:r>
            <a:r>
              <a:rPr lang="es-CO" sz="2800" dirty="0" smtClean="0"/>
              <a:t>/</a:t>
            </a:r>
            <a:r>
              <a:rPr lang="es-CO" sz="2800" dirty="0" err="1" smtClean="0"/>
              <a:t>resources</a:t>
            </a:r>
            <a:endParaRPr lang="es-CO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Cambiar </a:t>
            </a:r>
            <a:r>
              <a:rPr lang="es-CO" sz="2800" dirty="0" err="1"/>
              <a:t>application.properties</a:t>
            </a:r>
            <a:r>
              <a:rPr lang="es-CO" sz="2800" dirty="0"/>
              <a:t> por </a:t>
            </a:r>
            <a:r>
              <a:rPr lang="es-CO" sz="2800" dirty="0" err="1" smtClean="0"/>
              <a:t>application.yml</a:t>
            </a:r>
            <a:r>
              <a:rPr lang="es-CO" sz="2800" dirty="0" smtClean="0"/>
              <a:t> </a:t>
            </a:r>
            <a:r>
              <a:rPr lang="es-CO" sz="2800" dirty="0" err="1"/>
              <a:t>src</a:t>
            </a:r>
            <a:r>
              <a:rPr lang="es-CO" sz="2800" dirty="0"/>
              <a:t>/</a:t>
            </a:r>
            <a:r>
              <a:rPr lang="es-CO" sz="2800" dirty="0" err="1"/>
              <a:t>main</a:t>
            </a:r>
            <a:r>
              <a:rPr lang="es-CO" sz="2800" dirty="0"/>
              <a:t>/</a:t>
            </a:r>
            <a:r>
              <a:rPr lang="es-CO" sz="2800" dirty="0" err="1"/>
              <a:t>resources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/>
              <a:t>Crear </a:t>
            </a:r>
            <a:r>
              <a:rPr lang="es-CO" sz="2800" dirty="0"/>
              <a:t>un paquete: </a:t>
            </a:r>
            <a:r>
              <a:rPr lang="es-CO" sz="2800" dirty="0" err="1"/>
              <a:t>controller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Crear una clase: </a:t>
            </a:r>
            <a:r>
              <a:rPr lang="es-CO" sz="2800" dirty="0" err="1" smtClean="0"/>
              <a:t>ProductController</a:t>
            </a:r>
            <a:endParaRPr lang="es-CO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/>
              <a:t>Crear una clase</a:t>
            </a:r>
            <a:r>
              <a:rPr lang="es-CO" sz="2800" dirty="0"/>
              <a:t>: </a:t>
            </a:r>
            <a:r>
              <a:rPr lang="es-CO" sz="2800" dirty="0" err="1" smtClean="0"/>
              <a:t>ErrorMessage</a:t>
            </a:r>
            <a:endParaRPr lang="es-CO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 smtClean="0"/>
              <a:t>Codigo</a:t>
            </a:r>
            <a:r>
              <a:rPr lang="es-CO" sz="2800" dirty="0" smtClean="0"/>
              <a:t> 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hlinkClick r:id="rId2"/>
              </a:rPr>
              <a:t>https://</a:t>
            </a:r>
            <a:r>
              <a:rPr lang="es-CO" sz="2800" dirty="0" smtClean="0">
                <a:hlinkClick r:id="rId2"/>
              </a:rPr>
              <a:t>github.com/adrianizq/microservicios-tienda</a:t>
            </a:r>
            <a:endParaRPr lang="es-CO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 smtClean="0"/>
              <a:t>Commit</a:t>
            </a:r>
            <a:r>
              <a:rPr lang="es-CO" sz="2800" dirty="0" smtClean="0"/>
              <a:t>: </a:t>
            </a:r>
            <a:r>
              <a:rPr lang="es-CO" dirty="0" err="1">
                <a:hlinkClick r:id="rId3" tooltip="Product funcionando como servicio rest"/>
              </a:rPr>
              <a:t>Product</a:t>
            </a:r>
            <a:r>
              <a:rPr lang="es-CO" dirty="0">
                <a:hlinkClick r:id="rId3" tooltip="Product funcionando como servicio rest"/>
              </a:rPr>
              <a:t> funcionando como servicio </a:t>
            </a:r>
            <a:r>
              <a:rPr lang="es-CO" dirty="0" err="1">
                <a:hlinkClick r:id="rId3" tooltip="Product funcionando como servicio rest"/>
              </a:rPr>
              <a:t>rest</a:t>
            </a:r>
            <a:endParaRPr lang="es-CO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757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452687"/>
            <a:ext cx="56959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09900" y="1695450"/>
            <a:ext cx="5188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Toco cambiar todo el </a:t>
            </a:r>
            <a:r>
              <a:rPr lang="es-CO" dirty="0" err="1" smtClean="0"/>
              <a:t>gradle</a:t>
            </a:r>
            <a:r>
              <a:rPr lang="es-CO" dirty="0" smtClean="0"/>
              <a:t> porque no corría</a:t>
            </a:r>
            <a:endParaRPr lang="es-CO" dirty="0"/>
          </a:p>
          <a:p>
            <a:r>
              <a:rPr lang="es-CO" dirty="0" smtClean="0"/>
              <a:t>//id </a:t>
            </a:r>
            <a:r>
              <a:rPr lang="es-CO" dirty="0"/>
              <a:t>'</a:t>
            </a:r>
            <a:r>
              <a:rPr lang="es-CO" dirty="0" err="1"/>
              <a:t>org.springframework.boot</a:t>
            </a:r>
            <a:r>
              <a:rPr lang="es-CO" dirty="0"/>
              <a:t>' </a:t>
            </a:r>
            <a:r>
              <a:rPr lang="es-CO" dirty="0" err="1"/>
              <a:t>version</a:t>
            </a:r>
            <a:r>
              <a:rPr lang="es-CO" dirty="0"/>
              <a:t> </a:t>
            </a:r>
            <a:r>
              <a:rPr lang="es-CO" dirty="0" smtClean="0"/>
              <a:t>'2.7.4‘ …</a:t>
            </a:r>
          </a:p>
          <a:p>
            <a:r>
              <a:rPr lang="es-CO" dirty="0"/>
              <a:t>id '</a:t>
            </a:r>
            <a:r>
              <a:rPr lang="es-CO" dirty="0" err="1"/>
              <a:t>org.springframework.boot</a:t>
            </a:r>
            <a:r>
              <a:rPr lang="es-CO" dirty="0"/>
              <a:t>' </a:t>
            </a:r>
            <a:r>
              <a:rPr lang="es-CO" dirty="0" err="1"/>
              <a:t>version</a:t>
            </a:r>
            <a:r>
              <a:rPr lang="es-CO" dirty="0"/>
              <a:t> '</a:t>
            </a:r>
            <a:r>
              <a:rPr lang="es-CO" dirty="0" err="1"/>
              <a:t>2.2.5.RELEASE</a:t>
            </a:r>
            <a:r>
              <a:rPr lang="es-CO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26032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126</Words>
  <Application>Microsoft Office PowerPoint</Application>
  <PresentationFormat>Panorámica</PresentationFormat>
  <Paragraphs>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Adobe Garamond Pro Bold</vt:lpstr>
      <vt:lpstr>Arial</vt:lpstr>
      <vt:lpstr>Arial Black</vt:lpstr>
      <vt:lpstr>Calibri</vt:lpstr>
      <vt:lpstr>Calibri Light</vt:lpstr>
      <vt:lpstr>IBMPlexMono,  Courier New</vt:lpstr>
      <vt:lpstr>Inter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105</cp:revision>
  <dcterms:created xsi:type="dcterms:W3CDTF">2021-09-26T15:48:41Z</dcterms:created>
  <dcterms:modified xsi:type="dcterms:W3CDTF">2022-10-13T01:11:44Z</dcterms:modified>
</cp:coreProperties>
</file>