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364" autoAdjust="0"/>
  </p:normalViewPr>
  <p:slideViewPr>
    <p:cSldViewPr snapToGrid="0">
      <p:cViewPr>
        <p:scale>
          <a:sx n="110" d="100"/>
          <a:sy n="110" d="100"/>
        </p:scale>
        <p:origin x="78" y="-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452687"/>
            <a:ext cx="5695950" cy="195262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128654" y="1413164"/>
            <a:ext cx="3354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err="1"/>
              <a:t>a</a:t>
            </a:r>
            <a:r>
              <a:rPr lang="es-CO" sz="4000" dirty="0" err="1" smtClean="0"/>
              <a:t>pplication.yml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00782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62991" y="1556905"/>
            <a:ext cx="796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Toco cambiar todo el </a:t>
            </a:r>
            <a:r>
              <a:rPr lang="es-CO" sz="2800" dirty="0" err="1" smtClean="0"/>
              <a:t>gradle</a:t>
            </a:r>
            <a:r>
              <a:rPr lang="es-CO" sz="2800" dirty="0" smtClean="0"/>
              <a:t> porque no corría</a:t>
            </a:r>
            <a:endParaRPr lang="es-CO" sz="2800" dirty="0"/>
          </a:p>
          <a:p>
            <a:r>
              <a:rPr lang="es-CO" sz="2800" dirty="0" smtClean="0"/>
              <a:t>//id </a:t>
            </a:r>
            <a:r>
              <a:rPr lang="es-CO" sz="2800" dirty="0"/>
              <a:t>'</a:t>
            </a:r>
            <a:r>
              <a:rPr lang="es-CO" sz="2800" dirty="0" err="1"/>
              <a:t>org.springframework.boot</a:t>
            </a:r>
            <a:r>
              <a:rPr lang="es-CO" sz="2800" dirty="0"/>
              <a:t>' </a:t>
            </a:r>
            <a:r>
              <a:rPr lang="es-CO" sz="2800" dirty="0" err="1"/>
              <a:t>version</a:t>
            </a:r>
            <a:r>
              <a:rPr lang="es-CO" sz="2800" dirty="0"/>
              <a:t> </a:t>
            </a:r>
            <a:r>
              <a:rPr lang="es-CO" sz="2800" dirty="0" smtClean="0"/>
              <a:t>'2.7.4‘ …</a:t>
            </a:r>
          </a:p>
          <a:p>
            <a:r>
              <a:rPr lang="es-CO" sz="2800" dirty="0"/>
              <a:t>id '</a:t>
            </a:r>
            <a:r>
              <a:rPr lang="es-CO" sz="2800" dirty="0" err="1"/>
              <a:t>org.springframework.boot</a:t>
            </a:r>
            <a:r>
              <a:rPr lang="es-CO" sz="2800" dirty="0"/>
              <a:t>' </a:t>
            </a:r>
            <a:r>
              <a:rPr lang="es-CO" sz="2800" dirty="0" err="1"/>
              <a:t>version</a:t>
            </a:r>
            <a:r>
              <a:rPr lang="es-CO" sz="2800" dirty="0"/>
              <a:t> '</a:t>
            </a:r>
            <a:r>
              <a:rPr lang="es-CO" sz="2800" dirty="0" err="1"/>
              <a:t>2.2.5.RELEASE</a:t>
            </a:r>
            <a:r>
              <a:rPr lang="es-CO" sz="28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2688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05200" y="1381125"/>
            <a:ext cx="501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Crear las clases correspondientes</a:t>
            </a:r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16" y="2000250"/>
            <a:ext cx="3619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685395"/>
            <a:ext cx="9982200" cy="126628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52975" y="1724025"/>
            <a:ext cx="325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Ejecutar la aplicación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23133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MICROSERVICIO</a:t>
            </a:r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 </a:t>
            </a:r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CUSTOMER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72"/>
            <a:ext cx="12226492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888" y="-71438"/>
            <a:ext cx="1267777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9563" y="-80963"/>
            <a:ext cx="1281112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38" y="-128588"/>
            <a:ext cx="12715875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17418" y="1458156"/>
            <a:ext cx="107649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Web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Build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web, including RESTful, applications using Spring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MVC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. Uses Apache Tomcat as the default embedded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Data </a:t>
            </a:r>
            <a:r>
              <a:rPr lang="en-US" b="1" dirty="0" err="1">
                <a:solidFill>
                  <a:srgbClr val="000000"/>
                </a:solidFill>
                <a:latin typeface="Metropolis"/>
              </a:rPr>
              <a:t>JPA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Persist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data in SQL stores with Java Persistence API using Spring Data and Hibernate.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Metropolis"/>
              </a:rPr>
              <a:t>H2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 Database </a:t>
            </a:r>
            <a:r>
              <a:rPr lang="en-US" b="1" cap="all" dirty="0" err="1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Metropolis"/>
              </a:rPr>
              <a:t>Provides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a fast in-memory database that supports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JDBC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API and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R2DBC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access, with a small (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2mb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) footprint. Supports embedded and server modes as well as a browser based console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Lombok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Java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annotation library which helps to reduce boilerplate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Boot Actuator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Supports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built in (or custom) endpoints that let you monitor and manage your application - such as application health, metrics, sessions,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Metropolis"/>
              </a:rPr>
              <a:t>Config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 Client </a:t>
            </a:r>
            <a:r>
              <a:rPr lang="en-US" b="1" cap="all" dirty="0" err="1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Metropolis"/>
              </a:rPr>
              <a:t>Client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that connects to a Spring Cloud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Server to fetch the application's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Eureka Discovery Client </a:t>
            </a:r>
            <a:r>
              <a:rPr lang="en-US" b="1" cap="all" dirty="0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A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REST based service for locating services for the purpose of load balancing and failover of middle-tier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Sleuth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Distributed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tracing via logs with Spring Cloud Sleuth.</a:t>
            </a:r>
            <a:endParaRPr lang="en-US" b="0" i="0" dirty="0">
              <a:solidFill>
                <a:srgbClr val="000000"/>
              </a:solidFill>
              <a:effectLst/>
              <a:latin typeface="Metropoli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08764" y="6234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DEPENDENCIAS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96526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52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Adobe Garamond Pro Bold</vt:lpstr>
      <vt:lpstr>Arial</vt:lpstr>
      <vt:lpstr>Arial Black</vt:lpstr>
      <vt:lpstr>Calibri</vt:lpstr>
      <vt:lpstr>Calibri Light</vt:lpstr>
      <vt:lpstr>Metropolis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120</cp:revision>
  <dcterms:created xsi:type="dcterms:W3CDTF">2021-09-26T15:48:41Z</dcterms:created>
  <dcterms:modified xsi:type="dcterms:W3CDTF">2022-10-13T13:23:03Z</dcterms:modified>
</cp:coreProperties>
</file>