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2" r:id="rId5"/>
    <p:sldId id="26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A73"/>
    <a:srgbClr val="065F90"/>
    <a:srgbClr val="046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5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0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4" y="0"/>
            <a:ext cx="12173675" cy="686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9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06372"/>
            <a:ext cx="12196275" cy="33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13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2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5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7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3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8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6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D08E-D2CA-42C2-AD00-61D497ABC46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3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-Fon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5" y="0"/>
            <a:ext cx="12175419" cy="5312664"/>
          </a:xfrm>
          <a:prstGeom prst="rect">
            <a:avLst/>
          </a:prstGeom>
        </p:spPr>
      </p:pic>
      <p:pic>
        <p:nvPicPr>
          <p:cNvPr id="3" name="Logos IT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4" y="0"/>
            <a:ext cx="12175420" cy="6858000"/>
          </a:xfrm>
          <a:prstGeom prst="rect">
            <a:avLst/>
          </a:prstGeom>
        </p:spPr>
      </p:pic>
      <p:sp>
        <p:nvSpPr>
          <p:cNvPr id="4" name="área-depto-oficina"/>
          <p:cNvSpPr txBox="1"/>
          <p:nvPr/>
        </p:nvSpPr>
        <p:spPr>
          <a:xfrm>
            <a:off x="3249941" y="4209690"/>
            <a:ext cx="569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ING</a:t>
            </a:r>
            <a:r>
              <a:rPr lang="en-US" sz="2400" b="1" dirty="0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DE </a:t>
            </a:r>
            <a:r>
              <a:rPr lang="en-US" sz="2400" b="1" dirty="0" err="1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SISTEMAS</a:t>
            </a:r>
            <a:r>
              <a:rPr lang="en-US" sz="2400" b="1" dirty="0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FAC. </a:t>
            </a:r>
            <a:r>
              <a:rPr lang="en-US" sz="2400" b="1" dirty="0" err="1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INGENIERÍA</a:t>
            </a:r>
            <a:endParaRPr lang="en-US" sz="2400" b="1" dirty="0">
              <a:solidFill>
                <a:srgbClr val="065F90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7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25235" y="789709"/>
            <a:ext cx="8908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En este caso se creó otro repositorio llamado:</a:t>
            </a:r>
          </a:p>
          <a:p>
            <a:r>
              <a:rPr lang="es-CO" sz="2800" dirty="0" err="1" smtClean="0"/>
              <a:t>microservicios</a:t>
            </a:r>
            <a:r>
              <a:rPr lang="es-CO" sz="2800" dirty="0" smtClean="0"/>
              <a:t>-tienda-</a:t>
            </a:r>
            <a:r>
              <a:rPr lang="es-CO" sz="2800" dirty="0" err="1" smtClean="0"/>
              <a:t>integracion</a:t>
            </a:r>
            <a:endParaRPr lang="es-CO" sz="2800" dirty="0" smtClean="0"/>
          </a:p>
          <a:p>
            <a:r>
              <a:rPr lang="es-CO" sz="2800" dirty="0" smtClean="0"/>
              <a:t> </a:t>
            </a:r>
          </a:p>
          <a:p>
            <a:endParaRPr lang="es-CO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620" y="1947032"/>
            <a:ext cx="62674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0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25235" y="789709"/>
            <a:ext cx="8908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Copiamos la ruta del repositorio</a:t>
            </a:r>
          </a:p>
          <a:p>
            <a:r>
              <a:rPr lang="es-CO" sz="2800" dirty="0" smtClean="0"/>
              <a:t> </a:t>
            </a:r>
          </a:p>
          <a:p>
            <a:endParaRPr lang="es-CO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0" y="1385224"/>
            <a:ext cx="120681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8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28253" y="221673"/>
            <a:ext cx="8908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err="1" smtClean="0"/>
              <a:t>bootstrap.yml</a:t>
            </a:r>
            <a:endParaRPr lang="es-CO" sz="2800" dirty="0" smtClean="0"/>
          </a:p>
          <a:p>
            <a:r>
              <a:rPr lang="es-CO" sz="2800" dirty="0" smtClean="0"/>
              <a:t> </a:t>
            </a:r>
          </a:p>
          <a:p>
            <a:endParaRPr lang="es-CO" sz="2800" dirty="0"/>
          </a:p>
        </p:txBody>
      </p:sp>
      <p:sp>
        <p:nvSpPr>
          <p:cNvPr id="5" name="Rectángulo 4"/>
          <p:cNvSpPr/>
          <p:nvPr/>
        </p:nvSpPr>
        <p:spPr>
          <a:xfrm>
            <a:off x="1870364" y="779053"/>
            <a:ext cx="8326581" cy="50783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CO" dirty="0"/>
              <a:t>server:</a:t>
            </a:r>
          </a:p>
          <a:p>
            <a:r>
              <a:rPr lang="es-CO" dirty="0"/>
              <a:t>  </a:t>
            </a:r>
            <a:r>
              <a:rPr lang="es-CO" dirty="0" err="1"/>
              <a:t>port</a:t>
            </a:r>
            <a:r>
              <a:rPr lang="es-CO" dirty="0"/>
              <a:t>: 8081</a:t>
            </a:r>
          </a:p>
          <a:p>
            <a:endParaRPr lang="es-CO" dirty="0"/>
          </a:p>
          <a:p>
            <a:r>
              <a:rPr lang="es-CO" dirty="0" err="1"/>
              <a:t>spring</a:t>
            </a:r>
            <a:r>
              <a:rPr lang="es-CO" dirty="0"/>
              <a:t>:</a:t>
            </a:r>
          </a:p>
          <a:p>
            <a:r>
              <a:rPr lang="es-CO" dirty="0"/>
              <a:t>  </a:t>
            </a:r>
            <a:r>
              <a:rPr lang="es-CO" dirty="0" err="1"/>
              <a:t>cloud</a:t>
            </a:r>
            <a:r>
              <a:rPr lang="es-CO" dirty="0"/>
              <a:t>:</a:t>
            </a:r>
          </a:p>
          <a:p>
            <a:r>
              <a:rPr lang="es-CO" dirty="0"/>
              <a:t>    </a:t>
            </a:r>
            <a:r>
              <a:rPr lang="es-CO" dirty="0" err="1"/>
              <a:t>config</a:t>
            </a:r>
            <a:r>
              <a:rPr lang="es-CO" dirty="0"/>
              <a:t>:</a:t>
            </a:r>
          </a:p>
          <a:p>
            <a:r>
              <a:rPr lang="es-CO" dirty="0"/>
              <a:t>      server:</a:t>
            </a:r>
          </a:p>
          <a:p>
            <a:r>
              <a:rPr lang="es-CO" dirty="0"/>
              <a:t>        </a:t>
            </a:r>
            <a:r>
              <a:rPr lang="es-CO" dirty="0" err="1"/>
              <a:t>git</a:t>
            </a:r>
            <a:r>
              <a:rPr lang="es-CO" dirty="0"/>
              <a:t>:</a:t>
            </a:r>
          </a:p>
          <a:p>
            <a:r>
              <a:rPr lang="es-CO" dirty="0"/>
              <a:t>          </a:t>
            </a:r>
            <a:r>
              <a:rPr lang="es-CO" dirty="0" err="1"/>
              <a:t>uri</a:t>
            </a:r>
            <a:r>
              <a:rPr lang="es-CO" dirty="0"/>
              <a:t>: https://github.com/adrianizq/microservicios-tienda-integracion.git</a:t>
            </a:r>
          </a:p>
          <a:p>
            <a:r>
              <a:rPr lang="es-CO" dirty="0"/>
              <a:t>          </a:t>
            </a:r>
            <a:r>
              <a:rPr lang="es-CO" dirty="0" err="1"/>
              <a:t>searchPaths</a:t>
            </a:r>
            <a:r>
              <a:rPr lang="es-CO" dirty="0"/>
              <a:t>: </a:t>
            </a:r>
            <a:r>
              <a:rPr lang="es-CO" dirty="0" err="1"/>
              <a:t>config</a:t>
            </a:r>
            <a:r>
              <a:rPr lang="es-CO" dirty="0"/>
              <a:t>-data</a:t>
            </a:r>
          </a:p>
          <a:p>
            <a:r>
              <a:rPr lang="es-CO" dirty="0"/>
              <a:t>          </a:t>
            </a:r>
            <a:r>
              <a:rPr lang="es-CO" dirty="0" err="1"/>
              <a:t>username</a:t>
            </a:r>
            <a:r>
              <a:rPr lang="es-CO" dirty="0"/>
              <a:t>: ${</a:t>
            </a:r>
            <a:r>
              <a:rPr lang="es-CO" dirty="0" err="1"/>
              <a:t>GIT_USER</a:t>
            </a:r>
            <a:r>
              <a:rPr lang="es-CO" dirty="0"/>
              <a:t>}</a:t>
            </a:r>
          </a:p>
          <a:p>
            <a:r>
              <a:rPr lang="es-CO" dirty="0"/>
              <a:t>          </a:t>
            </a:r>
            <a:r>
              <a:rPr lang="es-CO" dirty="0" err="1"/>
              <a:t>password</a:t>
            </a:r>
            <a:r>
              <a:rPr lang="es-CO" dirty="0"/>
              <a:t>: ${</a:t>
            </a:r>
            <a:r>
              <a:rPr lang="es-CO" dirty="0" err="1"/>
              <a:t>GIT_PASSWORD</a:t>
            </a:r>
            <a:r>
              <a:rPr lang="es-CO" dirty="0"/>
              <a:t>}</a:t>
            </a:r>
          </a:p>
          <a:p>
            <a:r>
              <a:rPr lang="es-CO" dirty="0"/>
              <a:t>          default-</a:t>
            </a:r>
            <a:r>
              <a:rPr lang="es-CO" dirty="0" err="1"/>
              <a:t>label</a:t>
            </a:r>
            <a:r>
              <a:rPr lang="es-CO" dirty="0"/>
              <a:t>: "</a:t>
            </a:r>
            <a:r>
              <a:rPr lang="es-CO" dirty="0" err="1"/>
              <a:t>main</a:t>
            </a:r>
            <a:r>
              <a:rPr lang="es-CO" dirty="0"/>
              <a:t>"</a:t>
            </a:r>
          </a:p>
          <a:p>
            <a:r>
              <a:rPr lang="es-CO" dirty="0"/>
              <a:t>  #seguridad de </a:t>
            </a:r>
            <a:r>
              <a:rPr lang="es-CO" dirty="0" err="1"/>
              <a:t>spring</a:t>
            </a:r>
            <a:r>
              <a:rPr lang="es-CO" dirty="0"/>
              <a:t> </a:t>
            </a:r>
            <a:r>
              <a:rPr lang="es-CO" dirty="0" err="1"/>
              <a:t>cloud</a:t>
            </a:r>
            <a:endParaRPr lang="es-CO" dirty="0"/>
          </a:p>
          <a:p>
            <a:r>
              <a:rPr lang="es-CO" dirty="0"/>
              <a:t>  </a:t>
            </a:r>
            <a:r>
              <a:rPr lang="es-CO" dirty="0" err="1"/>
              <a:t>security</a:t>
            </a:r>
            <a:r>
              <a:rPr lang="es-CO" dirty="0"/>
              <a:t>:</a:t>
            </a:r>
          </a:p>
          <a:p>
            <a:r>
              <a:rPr lang="es-CO" dirty="0"/>
              <a:t>    </a:t>
            </a:r>
            <a:r>
              <a:rPr lang="es-CO" dirty="0" err="1"/>
              <a:t>user</a:t>
            </a:r>
            <a:r>
              <a:rPr lang="es-CO" dirty="0"/>
              <a:t>:</a:t>
            </a:r>
          </a:p>
          <a:p>
            <a:r>
              <a:rPr lang="es-CO" dirty="0"/>
              <a:t>      </a:t>
            </a:r>
            <a:r>
              <a:rPr lang="es-CO" dirty="0" err="1"/>
              <a:t>name</a:t>
            </a:r>
            <a:r>
              <a:rPr lang="es-CO" dirty="0"/>
              <a:t>: </a:t>
            </a:r>
            <a:r>
              <a:rPr lang="es-CO" dirty="0" err="1"/>
              <a:t>root</a:t>
            </a:r>
            <a:endParaRPr lang="es-CO" dirty="0"/>
          </a:p>
          <a:p>
            <a:r>
              <a:rPr lang="es-CO" dirty="0"/>
              <a:t>      </a:t>
            </a:r>
            <a:r>
              <a:rPr lang="es-CO" dirty="0" err="1"/>
              <a:t>password</a:t>
            </a:r>
            <a:r>
              <a:rPr lang="es-CO" dirty="0"/>
              <a:t>: </a:t>
            </a:r>
            <a:r>
              <a:rPr lang="es-CO" dirty="0" err="1"/>
              <a:t>s3cr3t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3613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28253" y="221673"/>
            <a:ext cx="8908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00" dirty="0" smtClean="0"/>
          </a:p>
          <a:p>
            <a:r>
              <a:rPr lang="es-CO" sz="2800" dirty="0" smtClean="0"/>
              <a:t> </a:t>
            </a:r>
          </a:p>
          <a:p>
            <a:endParaRPr lang="es-CO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209675"/>
            <a:ext cx="82867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0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28253" y="221673"/>
            <a:ext cx="8908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Variables de entorno</a:t>
            </a:r>
          </a:p>
          <a:p>
            <a:r>
              <a:rPr lang="es-CO" sz="2800" dirty="0" smtClean="0"/>
              <a:t> </a:t>
            </a:r>
          </a:p>
          <a:p>
            <a:endParaRPr lang="es-CO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33587"/>
            <a:ext cx="89916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06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28253" y="221673"/>
            <a:ext cx="8908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err="1" smtClean="0"/>
              <a:t>Anotacion</a:t>
            </a:r>
            <a:r>
              <a:rPr lang="es-CO" sz="2800" dirty="0" smtClean="0"/>
              <a:t> @</a:t>
            </a:r>
            <a:r>
              <a:rPr lang="es-CO" sz="2800" dirty="0" err="1" smtClean="0"/>
              <a:t>EnableConfigServer</a:t>
            </a:r>
            <a:endParaRPr lang="es-CO" sz="2800" dirty="0" smtClean="0"/>
          </a:p>
          <a:p>
            <a:r>
              <a:rPr lang="es-CO" sz="2800" dirty="0" smtClean="0"/>
              <a:t>Ejecutar</a:t>
            </a:r>
          </a:p>
          <a:p>
            <a:r>
              <a:rPr lang="es-CO" sz="2800" dirty="0" smtClean="0"/>
              <a:t> </a:t>
            </a:r>
          </a:p>
          <a:p>
            <a:endParaRPr lang="es-CO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754582" y="1385455"/>
            <a:ext cx="3030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Minuto 10:02, corregir errores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462087"/>
            <a:ext cx="107061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42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28253" y="221673"/>
            <a:ext cx="890847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En </a:t>
            </a:r>
            <a:r>
              <a:rPr lang="es-CO" sz="2800" dirty="0" err="1" smtClean="0"/>
              <a:t>Postman</a:t>
            </a:r>
            <a:r>
              <a:rPr lang="es-CO" sz="2800" dirty="0" smtClean="0"/>
              <a:t>:</a:t>
            </a:r>
          </a:p>
          <a:p>
            <a:r>
              <a:rPr lang="es-CO" dirty="0"/>
              <a:t>http://root:s3cr3t@localhost:8081/product/default</a:t>
            </a:r>
            <a:endParaRPr lang="es-CO" sz="2800" dirty="0" smtClean="0"/>
          </a:p>
          <a:p>
            <a:r>
              <a:rPr lang="es-CO" sz="2800" dirty="0" smtClean="0"/>
              <a:t> </a:t>
            </a:r>
          </a:p>
          <a:p>
            <a:endParaRPr lang="es-CO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20757" r="39153" b="16709"/>
          <a:stretch/>
        </p:blipFill>
        <p:spPr>
          <a:xfrm>
            <a:off x="928253" y="1052669"/>
            <a:ext cx="9505086" cy="549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40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28253" y="221673"/>
            <a:ext cx="890847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En </a:t>
            </a:r>
            <a:r>
              <a:rPr lang="es-CO" sz="2800" dirty="0" err="1" smtClean="0"/>
              <a:t>Postman</a:t>
            </a:r>
            <a:r>
              <a:rPr lang="es-CO" sz="2800" dirty="0" smtClean="0"/>
              <a:t>:</a:t>
            </a:r>
          </a:p>
          <a:p>
            <a:r>
              <a:rPr lang="es-CO" dirty="0"/>
              <a:t>http://</a:t>
            </a:r>
            <a:r>
              <a:rPr lang="es-CO" dirty="0" smtClean="0"/>
              <a:t>root:s3cr3t@localhost:8081/customer/default</a:t>
            </a:r>
            <a:endParaRPr lang="es-CO" sz="2800" dirty="0" smtClean="0"/>
          </a:p>
          <a:p>
            <a:r>
              <a:rPr lang="es-CO" sz="2800" dirty="0" smtClean="0"/>
              <a:t> </a:t>
            </a:r>
          </a:p>
          <a:p>
            <a:endParaRPr lang="es-CO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052669"/>
            <a:ext cx="107251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99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28253" y="221673"/>
            <a:ext cx="89084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Ir a cada cliente para que trabaje con el </a:t>
            </a:r>
            <a:r>
              <a:rPr lang="es-CO" sz="2800" dirty="0" err="1" smtClean="0"/>
              <a:t>ConfigService</a:t>
            </a:r>
            <a:endParaRPr lang="es-CO" sz="2800" dirty="0" smtClean="0"/>
          </a:p>
          <a:p>
            <a:r>
              <a:rPr lang="es-CO" sz="2800" dirty="0" smtClean="0"/>
              <a:t>En el </a:t>
            </a:r>
            <a:r>
              <a:rPr lang="es-CO" sz="2800" dirty="0" err="1" smtClean="0"/>
              <a:t>gradle</a:t>
            </a:r>
            <a:r>
              <a:rPr lang="es-CO" sz="2800" dirty="0" smtClean="0"/>
              <a:t> habilitar </a:t>
            </a:r>
            <a:r>
              <a:rPr lang="es-CO" sz="2800" dirty="0" err="1" smtClean="0"/>
              <a:t>spring-clouds-started-config</a:t>
            </a:r>
            <a:endParaRPr lang="es-CO" sz="2800" dirty="0" smtClean="0"/>
          </a:p>
          <a:p>
            <a:endParaRPr lang="es-CO" sz="2800" dirty="0"/>
          </a:p>
          <a:p>
            <a:r>
              <a:rPr lang="es-CO" sz="2800" dirty="0" err="1"/>
              <a:t>a</a:t>
            </a:r>
            <a:r>
              <a:rPr lang="es-CO" sz="2800" dirty="0" err="1" smtClean="0"/>
              <a:t>pplication.yml</a:t>
            </a:r>
            <a:r>
              <a:rPr lang="es-CO" sz="2800" dirty="0" smtClean="0"/>
              <a:t> se borra toda la configuración y se renombre como </a:t>
            </a:r>
            <a:r>
              <a:rPr lang="es-CO" sz="2800" dirty="0" err="1" smtClean="0"/>
              <a:t>bootstrap.yml</a:t>
            </a:r>
            <a:endParaRPr lang="es-CO" sz="2800" dirty="0" smtClean="0"/>
          </a:p>
          <a:p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465494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28253" y="1606668"/>
            <a:ext cx="10349347" cy="397031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spring:</a:t>
            </a:r>
          </a:p>
          <a:p>
            <a:r>
              <a:rPr lang="en-US" sz="2800" dirty="0">
                <a:solidFill>
                  <a:schemeClr val="accent4"/>
                </a:solidFill>
              </a:rPr>
              <a:t>  application:</a:t>
            </a:r>
          </a:p>
          <a:p>
            <a:r>
              <a:rPr lang="en-US" sz="2800" dirty="0">
                <a:solidFill>
                  <a:schemeClr val="accent4"/>
                </a:solidFill>
              </a:rPr>
              <a:t>    name: customer</a:t>
            </a:r>
          </a:p>
          <a:p>
            <a:endParaRPr lang="en-US" sz="2800" dirty="0">
              <a:solidFill>
                <a:schemeClr val="accent4"/>
              </a:solidFill>
            </a:endParaRPr>
          </a:p>
          <a:p>
            <a:r>
              <a:rPr lang="en-US" sz="2800" dirty="0">
                <a:solidFill>
                  <a:schemeClr val="accent4"/>
                </a:solidFill>
              </a:rPr>
              <a:t>  cloud:</a:t>
            </a:r>
          </a:p>
          <a:p>
            <a:r>
              <a:rPr lang="en-US" sz="2800" dirty="0">
                <a:solidFill>
                  <a:schemeClr val="accent4"/>
                </a:solidFill>
              </a:rPr>
              <a:t>    </a:t>
            </a:r>
            <a:r>
              <a:rPr lang="en-US" sz="2800" dirty="0" err="1">
                <a:solidFill>
                  <a:schemeClr val="accent4"/>
                </a:solidFill>
              </a:rPr>
              <a:t>config</a:t>
            </a:r>
            <a:r>
              <a:rPr lang="en-US" sz="2800" dirty="0">
                <a:solidFill>
                  <a:schemeClr val="accent4"/>
                </a:solidFill>
              </a:rPr>
              <a:t>:</a:t>
            </a:r>
          </a:p>
          <a:p>
            <a:r>
              <a:rPr lang="en-US" sz="2800" dirty="0">
                <a:solidFill>
                  <a:schemeClr val="accent4"/>
                </a:solidFill>
              </a:rPr>
              <a:t>      </a:t>
            </a:r>
            <a:r>
              <a:rPr lang="en-US" sz="2800" dirty="0" err="1">
                <a:solidFill>
                  <a:schemeClr val="accent4"/>
                </a:solidFill>
              </a:rPr>
              <a:t>uri</a:t>
            </a:r>
            <a:r>
              <a:rPr lang="en-US" sz="2800" dirty="0">
                <a:solidFill>
                  <a:schemeClr val="accent4"/>
                </a:solidFill>
              </a:rPr>
              <a:t>: http://localhost:8081</a:t>
            </a:r>
          </a:p>
          <a:p>
            <a:r>
              <a:rPr lang="en-US" sz="2800" dirty="0">
                <a:solidFill>
                  <a:schemeClr val="accent4"/>
                </a:solidFill>
              </a:rPr>
              <a:t>      username: root</a:t>
            </a:r>
          </a:p>
          <a:p>
            <a:r>
              <a:rPr lang="en-US" sz="2800" dirty="0">
                <a:solidFill>
                  <a:schemeClr val="accent4"/>
                </a:solidFill>
              </a:rPr>
              <a:t>      password: </a:t>
            </a:r>
            <a:r>
              <a:rPr lang="en-US" sz="2800" dirty="0" err="1">
                <a:solidFill>
                  <a:schemeClr val="accent4"/>
                </a:solidFill>
              </a:rPr>
              <a:t>s3cr3t</a:t>
            </a:r>
            <a:endParaRPr lang="es-CO" sz="2800" dirty="0">
              <a:solidFill>
                <a:schemeClr val="accent4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28253" y="221673"/>
            <a:ext cx="8908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Aplicación </a:t>
            </a:r>
            <a:r>
              <a:rPr lang="es-CO" sz="2800" dirty="0" err="1" smtClean="0"/>
              <a:t>Customer</a:t>
            </a:r>
            <a:endParaRPr lang="es-CO" sz="2800" dirty="0" smtClean="0"/>
          </a:p>
          <a:p>
            <a:r>
              <a:rPr lang="es-CO" sz="2800" dirty="0" err="1" smtClean="0"/>
              <a:t>bootstrap.yml</a:t>
            </a:r>
            <a:endParaRPr lang="es-CO" sz="2800" dirty="0" smtClean="0"/>
          </a:p>
          <a:p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34715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-Fon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5" y="0"/>
            <a:ext cx="12211936" cy="5312664"/>
          </a:xfrm>
          <a:prstGeom prst="rect">
            <a:avLst/>
          </a:prstGeom>
        </p:spPr>
      </p:pic>
      <p:pic>
        <p:nvPicPr>
          <p:cNvPr id="5" name="Logo-IT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06969"/>
            <a:ext cx="12209240" cy="3355190"/>
          </a:xfrm>
          <a:prstGeom prst="rect">
            <a:avLst/>
          </a:prstGeom>
        </p:spPr>
      </p:pic>
      <p:sp>
        <p:nvSpPr>
          <p:cNvPr id="6" name="Título de la Presentación"/>
          <p:cNvSpPr txBox="1"/>
          <p:nvPr/>
        </p:nvSpPr>
        <p:spPr>
          <a:xfrm>
            <a:off x="0" y="3228234"/>
            <a:ext cx="956080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800" b="1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Curso de </a:t>
            </a:r>
            <a:r>
              <a:rPr lang="es-CO" sz="3800" b="1" dirty="0" err="1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Microservicios</a:t>
            </a:r>
            <a:r>
              <a:rPr lang="es-CO" sz="3800" b="1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con Spring </a:t>
            </a:r>
            <a:r>
              <a:rPr lang="es-CO" sz="3800" b="1" dirty="0" err="1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Boot</a:t>
            </a:r>
            <a:r>
              <a:rPr lang="es-CO" sz="3800" b="1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y </a:t>
            </a:r>
            <a:r>
              <a:rPr lang="es-CO" sz="3800" b="1" dirty="0" err="1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Vue</a:t>
            </a:r>
            <a:endParaRPr lang="en-US" sz="3800" b="1" dirty="0">
              <a:solidFill>
                <a:schemeClr val="bg1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28253" y="221673"/>
            <a:ext cx="8908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Ejecutar el </a:t>
            </a:r>
            <a:r>
              <a:rPr lang="es-CO" sz="2800" dirty="0" err="1" smtClean="0"/>
              <a:t>Config</a:t>
            </a:r>
            <a:r>
              <a:rPr lang="es-CO" sz="2800" dirty="0" smtClean="0"/>
              <a:t> </a:t>
            </a:r>
            <a:r>
              <a:rPr lang="es-CO" sz="2800" dirty="0"/>
              <a:t>y </a:t>
            </a:r>
            <a:r>
              <a:rPr lang="es-CO" sz="2800" dirty="0" smtClean="0"/>
              <a:t>el </a:t>
            </a:r>
            <a:r>
              <a:rPr lang="es-CO" sz="2800" dirty="0" err="1" smtClean="0"/>
              <a:t>Customer</a:t>
            </a:r>
            <a:r>
              <a:rPr lang="es-CO" sz="2800" dirty="0" smtClean="0"/>
              <a:t> </a:t>
            </a:r>
            <a:endParaRPr lang="es-CO" sz="2800" dirty="0"/>
          </a:p>
          <a:p>
            <a:r>
              <a:rPr lang="es-CO" sz="2800" dirty="0" smtClean="0"/>
              <a:t>Ir a </a:t>
            </a:r>
            <a:r>
              <a:rPr lang="es-CO" sz="2800" dirty="0" err="1" smtClean="0"/>
              <a:t>postman</a:t>
            </a:r>
            <a:r>
              <a:rPr lang="es-CO" sz="2800" dirty="0" smtClean="0"/>
              <a:t> </a:t>
            </a:r>
            <a:r>
              <a:rPr lang="es-CO" sz="2800" dirty="0" err="1" smtClean="0"/>
              <a:t>GET</a:t>
            </a:r>
            <a:r>
              <a:rPr lang="es-CO" sz="2800" dirty="0" smtClean="0"/>
              <a:t> </a:t>
            </a:r>
            <a:r>
              <a:rPr lang="es-CO" sz="2800" dirty="0" err="1" smtClean="0"/>
              <a:t>localhost:8092</a:t>
            </a:r>
            <a:r>
              <a:rPr lang="es-CO" sz="2800" dirty="0" smtClean="0"/>
              <a:t>/</a:t>
            </a:r>
            <a:r>
              <a:rPr lang="es-CO" sz="2800" dirty="0" err="1" smtClean="0"/>
              <a:t>customers</a:t>
            </a:r>
            <a:endParaRPr lang="es-CO" sz="2800" dirty="0" smtClean="0"/>
          </a:p>
          <a:p>
            <a:endParaRPr lang="es-CO" sz="2800" dirty="0" smtClean="0"/>
          </a:p>
          <a:p>
            <a:endParaRPr lang="es-CO" sz="2800" dirty="0"/>
          </a:p>
          <a:p>
            <a:endParaRPr lang="es-CO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79" y="1075592"/>
            <a:ext cx="7102620" cy="5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31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28253" y="221673"/>
            <a:ext cx="8908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Configurar los demás </a:t>
            </a:r>
            <a:r>
              <a:rPr lang="es-CO" sz="2800" dirty="0" err="1" smtClean="0"/>
              <a:t>microservicios</a:t>
            </a:r>
            <a:endParaRPr lang="es-CO" sz="2800" dirty="0" smtClean="0"/>
          </a:p>
          <a:p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62750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Cuadra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219" y="513588"/>
            <a:ext cx="4858512" cy="522122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71500" y="513588"/>
            <a:ext cx="5410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400" b="1" dirty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 smtClean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 smtClean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pPr algn="ctr"/>
            <a:r>
              <a:rPr lang="es-CO" sz="4800" b="1" dirty="0" err="1" smtClean="0">
                <a:solidFill>
                  <a:srgbClr val="167A73"/>
                </a:solidFill>
                <a:latin typeface="Adobe Garamond Pro Bold" panose="02020702060506020403" pitchFamily="18" charset="0"/>
                <a:ea typeface="Roboto" pitchFamily="2" charset="0"/>
              </a:rPr>
              <a:t>CONFIG</a:t>
            </a:r>
            <a:r>
              <a:rPr lang="es-CO" sz="4800" b="1" dirty="0" smtClean="0">
                <a:solidFill>
                  <a:srgbClr val="167A73"/>
                </a:solidFill>
                <a:latin typeface="Adobe Garamond Pro Bold" panose="02020702060506020403" pitchFamily="18" charset="0"/>
                <a:ea typeface="Roboto" pitchFamily="2" charset="0"/>
              </a:rPr>
              <a:t> </a:t>
            </a:r>
            <a:r>
              <a:rPr lang="es-CO" sz="4800" b="1" dirty="0" err="1" smtClean="0">
                <a:solidFill>
                  <a:srgbClr val="167A73"/>
                </a:solidFill>
                <a:latin typeface="Adobe Garamond Pro Bold" panose="02020702060506020403" pitchFamily="18" charset="0"/>
                <a:ea typeface="Roboto" pitchFamily="2" charset="0"/>
              </a:rPr>
              <a:t>SERVICE</a:t>
            </a:r>
            <a:endParaRPr lang="en-US" sz="4800" b="1" dirty="0" smtClean="0">
              <a:solidFill>
                <a:srgbClr val="167A73"/>
              </a:solidFill>
              <a:latin typeface="Adobe Garamond Pro Bold" panose="02020702060506020403" pitchFamily="18" charset="0"/>
              <a:ea typeface="Roboto" pitchFamily="2" charset="0"/>
            </a:endParaRPr>
          </a:p>
          <a:p>
            <a:endParaRPr lang="es-E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167A73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88" y="623456"/>
            <a:ext cx="11290444" cy="552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3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5384" t="284" r="6342" b="5967"/>
          <a:stretch/>
        </p:blipFill>
        <p:spPr>
          <a:xfrm>
            <a:off x="290945" y="-207818"/>
            <a:ext cx="11485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6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06" y="1330037"/>
            <a:ext cx="11503794" cy="35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4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86000" y="1219200"/>
            <a:ext cx="739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Cambiar </a:t>
            </a:r>
            <a:r>
              <a:rPr lang="es-CO" sz="2800" dirty="0" err="1" smtClean="0"/>
              <a:t>application.properties</a:t>
            </a:r>
            <a:r>
              <a:rPr lang="es-CO" sz="2800" dirty="0" smtClean="0"/>
              <a:t> por </a:t>
            </a:r>
            <a:r>
              <a:rPr lang="es-CO" sz="2800" dirty="0" err="1" smtClean="0"/>
              <a:t>bootstrap.yml</a:t>
            </a:r>
            <a:endParaRPr lang="es-CO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807" y="2019733"/>
            <a:ext cx="4919230" cy="35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6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25235" y="1219200"/>
            <a:ext cx="8908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Crear en el repositorio una carpeta llamada</a:t>
            </a:r>
          </a:p>
          <a:p>
            <a:r>
              <a:rPr lang="es-CO" sz="2800" dirty="0" err="1" smtClean="0"/>
              <a:t>config</a:t>
            </a:r>
            <a:r>
              <a:rPr lang="es-CO" sz="2800" dirty="0" smtClean="0"/>
              <a:t>-data</a:t>
            </a:r>
          </a:p>
          <a:p>
            <a:endParaRPr lang="es-CO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548" y="2604195"/>
            <a:ext cx="4487048" cy="19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2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25235" y="1219200"/>
            <a:ext cx="89084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Se copian todos los archivos de configuración en esa carpeta</a:t>
            </a:r>
          </a:p>
          <a:p>
            <a:endParaRPr lang="es-CO" sz="2800" dirty="0" smtClean="0"/>
          </a:p>
          <a:p>
            <a:r>
              <a:rPr lang="es-CO" sz="2800" dirty="0" smtClean="0"/>
              <a:t>Cada archivo </a:t>
            </a:r>
            <a:r>
              <a:rPr lang="es-CO" sz="2800" dirty="0" err="1" smtClean="0"/>
              <a:t>application.yml</a:t>
            </a:r>
            <a:r>
              <a:rPr lang="es-CO" sz="2800" dirty="0" smtClean="0"/>
              <a:t> se renombra con el nombre de la carpeta del </a:t>
            </a:r>
            <a:r>
              <a:rPr lang="es-CO" sz="2800" dirty="0" err="1" smtClean="0"/>
              <a:t>microservicio</a:t>
            </a:r>
            <a:r>
              <a:rPr lang="es-CO" sz="2800" dirty="0" smtClean="0"/>
              <a:t>, con la extensión </a:t>
            </a:r>
            <a:r>
              <a:rPr lang="es-CO" sz="2800" dirty="0" err="1" smtClean="0"/>
              <a:t>yml</a:t>
            </a:r>
            <a:endParaRPr lang="es-CO" sz="2800" dirty="0" smtClean="0"/>
          </a:p>
          <a:p>
            <a:endParaRPr lang="es-CO" sz="2800" dirty="0" smtClean="0"/>
          </a:p>
          <a:p>
            <a:r>
              <a:rPr lang="es-CO" sz="2800" dirty="0" smtClean="0"/>
              <a:t> </a:t>
            </a:r>
          </a:p>
          <a:p>
            <a:endParaRPr lang="es-CO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56" y="3950710"/>
            <a:ext cx="7654629" cy="245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97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DE918"/>
      </a:accent4>
      <a:accent5>
        <a:srgbClr val="EC8D08"/>
      </a:accent5>
      <a:accent6>
        <a:srgbClr val="79B72E"/>
      </a:accent6>
      <a:hlink>
        <a:srgbClr val="065F90"/>
      </a:hlink>
      <a:folHlink>
        <a:srgbClr val="177A7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249</Words>
  <Application>Microsoft Office PowerPoint</Application>
  <PresentationFormat>Panorámica</PresentationFormat>
  <Paragraphs>76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Adobe Garamond Pro Bold</vt:lpstr>
      <vt:lpstr>Arial</vt:lpstr>
      <vt:lpstr>Arial Black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Comunicaciones</dc:creator>
  <cp:lastModifiedBy>ITPLAP-06</cp:lastModifiedBy>
  <cp:revision>173</cp:revision>
  <dcterms:created xsi:type="dcterms:W3CDTF">2021-09-26T15:48:41Z</dcterms:created>
  <dcterms:modified xsi:type="dcterms:W3CDTF">2022-10-24T22:24:36Z</dcterms:modified>
</cp:coreProperties>
</file>