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9" r:id="rId5"/>
    <p:sldId id="272" r:id="rId6"/>
    <p:sldId id="260" r:id="rId7"/>
    <p:sldId id="291" r:id="rId8"/>
    <p:sldId id="290" r:id="rId9"/>
    <p:sldId id="292" r:id="rId10"/>
    <p:sldId id="293" r:id="rId11"/>
    <p:sldId id="294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305" r:id="rId22"/>
    <p:sldId id="306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0653" y="2105526"/>
            <a:ext cx="9998241" cy="31393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port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 8099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/>
            </a:r>
            <a:b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instance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hostname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localhost</a:t>
            </a:r>
            <a:endParaRPr lang="es-CO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client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registerWithEureka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 false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fetchResgitry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 false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serviceUrl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      </a:t>
            </a:r>
            <a:r>
              <a:rPr lang="es-CO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defaultZone</a:t>
            </a:r>
            <a:r>
              <a:rPr lang="es-CO" dirty="0">
                <a:solidFill>
                  <a:schemeClr val="accent2"/>
                </a:solidFill>
                <a:latin typeface="Consolas" panose="020B0609020204030204" pitchFamily="49" charset="0"/>
              </a:rPr>
              <a:t>: http://${eureka.instance.hostname}:${server.port}/eureka/</a:t>
            </a:r>
            <a:endParaRPr lang="es-CO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39653" y="1215189"/>
            <a:ext cx="266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/>
              <a:t>r</a:t>
            </a:r>
            <a:r>
              <a:rPr lang="es-CO" sz="2400" b="1" dirty="0" err="1" smtClean="0"/>
              <a:t>egistry-eureka.yml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935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05526" y="2249905"/>
            <a:ext cx="7327231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800" dirty="0" err="1"/>
              <a:t>g</a:t>
            </a:r>
            <a:r>
              <a:rPr lang="es-CO" sz="2800" dirty="0" err="1" smtClean="0"/>
              <a:t>it</a:t>
            </a:r>
            <a:r>
              <a:rPr lang="es-CO" sz="2800" dirty="0" smtClean="0"/>
              <a:t> status</a:t>
            </a:r>
          </a:p>
          <a:p>
            <a:r>
              <a:rPr lang="es-CO" sz="2800" dirty="0" err="1" smtClean="0"/>
              <a:t>git</a:t>
            </a:r>
            <a:r>
              <a:rPr lang="es-CO" sz="2800" dirty="0" smtClean="0"/>
              <a:t> </a:t>
            </a:r>
            <a:r>
              <a:rPr lang="es-CO" sz="2800" dirty="0" err="1" smtClean="0"/>
              <a:t>add</a:t>
            </a:r>
            <a:r>
              <a:rPr lang="es-CO" sz="2800" dirty="0" smtClean="0"/>
              <a:t> </a:t>
            </a:r>
            <a:r>
              <a:rPr lang="es-CO" sz="2800" dirty="0" err="1" smtClean="0"/>
              <a:t>config</a:t>
            </a:r>
            <a:r>
              <a:rPr lang="es-CO" sz="2800" dirty="0" smtClean="0"/>
              <a:t>-data/</a:t>
            </a:r>
            <a:r>
              <a:rPr lang="es-CO" sz="2800" dirty="0" err="1" smtClean="0"/>
              <a:t>registry-eureka.yml</a:t>
            </a:r>
            <a:endParaRPr lang="es-CO" sz="2800" dirty="0" smtClean="0"/>
          </a:p>
          <a:p>
            <a:r>
              <a:rPr lang="es-CO" sz="2800" dirty="0" err="1" smtClean="0"/>
              <a:t>git</a:t>
            </a:r>
            <a:r>
              <a:rPr lang="es-CO" sz="2800" dirty="0" smtClean="0"/>
              <a:t> </a:t>
            </a:r>
            <a:r>
              <a:rPr lang="es-CO" sz="2800" dirty="0" err="1" smtClean="0"/>
              <a:t>commit</a:t>
            </a:r>
            <a:r>
              <a:rPr lang="es-CO" sz="2800" dirty="0" smtClean="0"/>
              <a:t> –m “agregando </a:t>
            </a:r>
            <a:r>
              <a:rPr lang="es-CO" sz="2800" dirty="0" err="1" smtClean="0"/>
              <a:t>registry</a:t>
            </a:r>
            <a:r>
              <a:rPr lang="es-CO" sz="2800" dirty="0" smtClean="0"/>
              <a:t>-eureka”</a:t>
            </a:r>
          </a:p>
          <a:p>
            <a:r>
              <a:rPr lang="es-CO" sz="2800" dirty="0" err="1"/>
              <a:t>g</a:t>
            </a:r>
            <a:r>
              <a:rPr lang="es-CO" sz="2800" dirty="0" err="1" smtClean="0"/>
              <a:t>it</a:t>
            </a:r>
            <a:r>
              <a:rPr lang="es-CO" sz="2800" dirty="0" smtClean="0"/>
              <a:t> </a:t>
            </a:r>
            <a:r>
              <a:rPr lang="es-CO" sz="2800" dirty="0" err="1" smtClean="0"/>
              <a:t>push</a:t>
            </a:r>
            <a:r>
              <a:rPr lang="es-CO" sz="2800" dirty="0" smtClean="0"/>
              <a:t> </a:t>
            </a:r>
            <a:r>
              <a:rPr lang="es-CO" sz="2800" dirty="0" err="1" smtClean="0"/>
              <a:t>origin</a:t>
            </a:r>
            <a:r>
              <a:rPr lang="es-CO" sz="2800" dirty="0" smtClean="0"/>
              <a:t> </a:t>
            </a:r>
            <a:r>
              <a:rPr lang="es-CO" sz="2800" dirty="0" err="1" smtClean="0"/>
              <a:t>main</a:t>
            </a:r>
            <a:endParaRPr lang="es-CO" sz="2800" dirty="0" smtClean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3835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69" y="1251284"/>
            <a:ext cx="7562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48326" y="1720516"/>
            <a:ext cx="8090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Iniciamos el servicio </a:t>
            </a:r>
            <a:r>
              <a:rPr lang="es-CO" sz="2400" dirty="0" err="1" smtClean="0"/>
              <a:t>Config</a:t>
            </a:r>
            <a:r>
              <a:rPr lang="es-CO" sz="2400" dirty="0" smtClean="0"/>
              <a:t> para ver si cargo la configuración de</a:t>
            </a:r>
          </a:p>
          <a:p>
            <a:r>
              <a:rPr lang="es-CO" sz="2400" dirty="0" err="1" smtClean="0"/>
              <a:t>Registry</a:t>
            </a:r>
            <a:r>
              <a:rPr lang="es-CO" sz="2400" dirty="0" smtClean="0"/>
              <a:t>-Eureka</a:t>
            </a:r>
          </a:p>
          <a:p>
            <a:endParaRPr lang="es-CO" sz="2400" dirty="0"/>
          </a:p>
          <a:p>
            <a:r>
              <a:rPr lang="es-CO" sz="2400" dirty="0" smtClean="0"/>
              <a:t>Entramos a </a:t>
            </a:r>
            <a:r>
              <a:rPr lang="es-CO" sz="2400" dirty="0" err="1" smtClean="0"/>
              <a:t>Postman</a:t>
            </a:r>
            <a:r>
              <a:rPr lang="es-CO" sz="2400" dirty="0" smtClean="0"/>
              <a:t> y verificamos el servicio:</a:t>
            </a:r>
          </a:p>
          <a:p>
            <a:endParaRPr lang="es-CO" sz="2400" dirty="0"/>
          </a:p>
          <a:p>
            <a:r>
              <a:rPr lang="es-CO" sz="2400" dirty="0"/>
              <a:t>http://root:s3cr3t@localhost:8081/registry-eureka/default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58394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48326" y="1720516"/>
            <a:ext cx="6103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En </a:t>
            </a:r>
            <a:r>
              <a:rPr lang="es-CO" sz="2400" dirty="0" err="1" smtClean="0"/>
              <a:t>Registry</a:t>
            </a:r>
            <a:r>
              <a:rPr lang="es-CO" sz="2400" dirty="0" smtClean="0"/>
              <a:t>-Eureka</a:t>
            </a:r>
          </a:p>
          <a:p>
            <a:endParaRPr lang="es-CO" sz="2400" dirty="0"/>
          </a:p>
          <a:p>
            <a:r>
              <a:rPr lang="es-CO" sz="2400" dirty="0" smtClean="0"/>
              <a:t>Renombramos el archivo </a:t>
            </a:r>
            <a:r>
              <a:rPr lang="es-CO" sz="2400" dirty="0" err="1" smtClean="0"/>
              <a:t>application.properties</a:t>
            </a:r>
            <a:endParaRPr lang="es-CO" sz="2400" dirty="0" smtClean="0"/>
          </a:p>
          <a:p>
            <a:r>
              <a:rPr lang="es-CO" sz="2400" dirty="0" smtClean="0"/>
              <a:t>Por </a:t>
            </a:r>
            <a:r>
              <a:rPr lang="es-CO" sz="2400" dirty="0" err="1" smtClean="0"/>
              <a:t>bootstrap.yml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48342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5998" y="1227221"/>
            <a:ext cx="741145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chemeClr val="accent2"/>
                </a:solidFill>
              </a:rPr>
              <a:t>spring</a:t>
            </a:r>
            <a:r>
              <a:rPr lang="es-CO" sz="2800" dirty="0">
                <a:solidFill>
                  <a:schemeClr val="accent2"/>
                </a:solidFill>
              </a:rPr>
              <a:t>:</a:t>
            </a:r>
          </a:p>
          <a:p>
            <a:r>
              <a:rPr lang="es-CO" sz="2800" dirty="0">
                <a:solidFill>
                  <a:schemeClr val="accent2"/>
                </a:solidFill>
              </a:rPr>
              <a:t>  </a:t>
            </a:r>
            <a:r>
              <a:rPr lang="es-CO" sz="2800" dirty="0" err="1">
                <a:solidFill>
                  <a:schemeClr val="accent2"/>
                </a:solidFill>
              </a:rPr>
              <a:t>application</a:t>
            </a:r>
            <a:r>
              <a:rPr lang="es-CO" sz="2800" dirty="0">
                <a:solidFill>
                  <a:schemeClr val="accent2"/>
                </a:solidFill>
              </a:rPr>
              <a:t>:</a:t>
            </a:r>
          </a:p>
          <a:p>
            <a:r>
              <a:rPr lang="es-CO" sz="2800" dirty="0">
                <a:solidFill>
                  <a:schemeClr val="accent2"/>
                </a:solidFill>
              </a:rPr>
              <a:t>    </a:t>
            </a:r>
            <a:r>
              <a:rPr lang="es-CO" sz="2800" dirty="0" err="1">
                <a:solidFill>
                  <a:schemeClr val="accent2"/>
                </a:solidFill>
              </a:rPr>
              <a:t>name</a:t>
            </a:r>
            <a:r>
              <a:rPr lang="es-CO" sz="2800" dirty="0">
                <a:solidFill>
                  <a:schemeClr val="accent2"/>
                </a:solidFill>
              </a:rPr>
              <a:t>: </a:t>
            </a:r>
            <a:r>
              <a:rPr lang="es-CO" sz="2800" dirty="0" err="1">
                <a:solidFill>
                  <a:schemeClr val="accent2"/>
                </a:solidFill>
              </a:rPr>
              <a:t>registry</a:t>
            </a:r>
            <a:r>
              <a:rPr lang="es-CO" sz="2800" dirty="0">
                <a:solidFill>
                  <a:schemeClr val="accent2"/>
                </a:solidFill>
              </a:rPr>
              <a:t>-eureka</a:t>
            </a:r>
          </a:p>
          <a:p>
            <a:endParaRPr lang="es-CO" sz="2800" dirty="0">
              <a:solidFill>
                <a:schemeClr val="accent2"/>
              </a:solidFill>
            </a:endParaRPr>
          </a:p>
          <a:p>
            <a:r>
              <a:rPr lang="es-CO" sz="2800" dirty="0">
                <a:solidFill>
                  <a:schemeClr val="accent2"/>
                </a:solidFill>
              </a:rPr>
              <a:t>  </a:t>
            </a:r>
            <a:r>
              <a:rPr lang="es-CO" sz="2800" dirty="0" err="1">
                <a:solidFill>
                  <a:schemeClr val="accent2"/>
                </a:solidFill>
              </a:rPr>
              <a:t>cloud</a:t>
            </a:r>
            <a:r>
              <a:rPr lang="es-CO" sz="2800" dirty="0">
                <a:solidFill>
                  <a:schemeClr val="accent2"/>
                </a:solidFill>
              </a:rPr>
              <a:t>:</a:t>
            </a:r>
          </a:p>
          <a:p>
            <a:r>
              <a:rPr lang="es-CO" sz="2800" dirty="0">
                <a:solidFill>
                  <a:schemeClr val="accent2"/>
                </a:solidFill>
              </a:rPr>
              <a:t>    </a:t>
            </a:r>
            <a:r>
              <a:rPr lang="es-CO" sz="2800" dirty="0" err="1">
                <a:solidFill>
                  <a:schemeClr val="accent2"/>
                </a:solidFill>
              </a:rPr>
              <a:t>config</a:t>
            </a:r>
            <a:r>
              <a:rPr lang="es-CO" sz="2800" dirty="0">
                <a:solidFill>
                  <a:schemeClr val="accent2"/>
                </a:solidFill>
              </a:rPr>
              <a:t>:</a:t>
            </a:r>
          </a:p>
          <a:p>
            <a:r>
              <a:rPr lang="es-CO" sz="2800" dirty="0">
                <a:solidFill>
                  <a:schemeClr val="accent2"/>
                </a:solidFill>
              </a:rPr>
              <a:t>      </a:t>
            </a:r>
            <a:r>
              <a:rPr lang="es-CO" sz="2800" dirty="0" err="1">
                <a:solidFill>
                  <a:schemeClr val="accent2"/>
                </a:solidFill>
              </a:rPr>
              <a:t>uri</a:t>
            </a:r>
            <a:r>
              <a:rPr lang="es-CO" sz="2800" dirty="0">
                <a:solidFill>
                  <a:schemeClr val="accent2"/>
                </a:solidFill>
              </a:rPr>
              <a:t>: http://localhost:8081</a:t>
            </a:r>
          </a:p>
          <a:p>
            <a:r>
              <a:rPr lang="es-CO" sz="2800" dirty="0">
                <a:solidFill>
                  <a:schemeClr val="accent2"/>
                </a:solidFill>
              </a:rPr>
              <a:t>      </a:t>
            </a:r>
            <a:r>
              <a:rPr lang="es-CO" sz="2800" dirty="0" err="1">
                <a:solidFill>
                  <a:schemeClr val="accent2"/>
                </a:solidFill>
              </a:rPr>
              <a:t>username</a:t>
            </a:r>
            <a:r>
              <a:rPr lang="es-CO" sz="2800" dirty="0">
                <a:solidFill>
                  <a:schemeClr val="accent2"/>
                </a:solidFill>
              </a:rPr>
              <a:t>: </a:t>
            </a:r>
            <a:r>
              <a:rPr lang="es-CO" sz="2800" dirty="0" err="1">
                <a:solidFill>
                  <a:schemeClr val="accent2"/>
                </a:solidFill>
              </a:rPr>
              <a:t>root</a:t>
            </a:r>
            <a:endParaRPr lang="es-CO" sz="2800" dirty="0">
              <a:solidFill>
                <a:schemeClr val="accent2"/>
              </a:solidFill>
            </a:endParaRPr>
          </a:p>
          <a:p>
            <a:r>
              <a:rPr lang="es-CO" sz="2800" dirty="0">
                <a:solidFill>
                  <a:schemeClr val="accent2"/>
                </a:solidFill>
              </a:rPr>
              <a:t>      </a:t>
            </a:r>
            <a:r>
              <a:rPr lang="es-CO" sz="2800" dirty="0" err="1">
                <a:solidFill>
                  <a:schemeClr val="accent2"/>
                </a:solidFill>
              </a:rPr>
              <a:t>password</a:t>
            </a:r>
            <a:r>
              <a:rPr lang="es-CO" sz="2800" dirty="0">
                <a:solidFill>
                  <a:schemeClr val="accent2"/>
                </a:solidFill>
              </a:rPr>
              <a:t>: </a:t>
            </a:r>
            <a:r>
              <a:rPr lang="es-CO" sz="2800" dirty="0" err="1">
                <a:solidFill>
                  <a:schemeClr val="accent2"/>
                </a:solidFill>
              </a:rPr>
              <a:t>s3cr3t</a:t>
            </a:r>
            <a:endParaRPr lang="es-CO" sz="2800" dirty="0">
              <a:solidFill>
                <a:schemeClr val="accent2"/>
              </a:solidFill>
            </a:endParaRP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285998" y="489103"/>
            <a:ext cx="2511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err="1"/>
              <a:t>bootstrap.yml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392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3641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Ejecutamos </a:t>
            </a:r>
            <a:r>
              <a:rPr lang="es-CO" sz="2400" dirty="0" err="1" smtClean="0"/>
              <a:t>Registry</a:t>
            </a:r>
            <a:r>
              <a:rPr lang="es-CO" sz="2400" dirty="0" smtClean="0"/>
              <a:t>-Eureka</a:t>
            </a:r>
          </a:p>
          <a:p>
            <a:r>
              <a:rPr lang="es-CO" sz="2400" dirty="0" smtClean="0"/>
              <a:t>Carga en el puerto 8099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221477"/>
            <a:ext cx="79533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5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8688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Configurar cada </a:t>
            </a:r>
            <a:r>
              <a:rPr lang="es-CO" sz="2400" dirty="0" err="1" smtClean="0"/>
              <a:t>microservicio</a:t>
            </a:r>
            <a:r>
              <a:rPr lang="es-CO" sz="2400" dirty="0" smtClean="0"/>
              <a:t> para que se conecte a </a:t>
            </a:r>
            <a:r>
              <a:rPr lang="es-CO" sz="2400" dirty="0" err="1" smtClean="0"/>
              <a:t>Registry</a:t>
            </a:r>
            <a:r>
              <a:rPr lang="es-CO" sz="2400" dirty="0" smtClean="0"/>
              <a:t>-Eureka</a:t>
            </a:r>
          </a:p>
          <a:p>
            <a:endParaRPr lang="es-CO" sz="2400" dirty="0"/>
          </a:p>
          <a:p>
            <a:r>
              <a:rPr lang="es-CO" sz="2400" dirty="0" err="1" smtClean="0"/>
              <a:t>Customer</a:t>
            </a:r>
            <a:r>
              <a:rPr lang="es-CO" sz="2400" dirty="0" smtClean="0"/>
              <a:t>:</a:t>
            </a:r>
          </a:p>
          <a:p>
            <a:r>
              <a:rPr lang="es-CO" sz="2400" dirty="0" smtClean="0"/>
              <a:t>Ir a la carpeta </a:t>
            </a:r>
            <a:r>
              <a:rPr lang="es-CO" sz="2400" dirty="0" err="1" smtClean="0"/>
              <a:t>config</a:t>
            </a:r>
            <a:r>
              <a:rPr lang="es-CO" sz="2400" dirty="0" smtClean="0"/>
              <a:t>-data y abrir el archivo:</a:t>
            </a:r>
          </a:p>
          <a:p>
            <a:r>
              <a:rPr lang="es-CO" sz="2400" dirty="0" err="1" smtClean="0"/>
              <a:t>customer.yml</a:t>
            </a:r>
            <a:r>
              <a:rPr lang="es-CO" sz="2400" dirty="0" smtClean="0"/>
              <a:t>: agregar al final</a:t>
            </a: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95" y="4044704"/>
            <a:ext cx="8058150" cy="2019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80290" y="23294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eureka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client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serviceUrl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defaultZone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http://localhost:8099/eureka/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0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Subir los cambios al repositorio</a:t>
            </a:r>
            <a:endParaRPr lang="es-CO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080290" y="1197529"/>
            <a:ext cx="131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 smtClean="0"/>
              <a:t>git</a:t>
            </a:r>
            <a:r>
              <a:rPr lang="es-CO" sz="2400" dirty="0" smtClean="0"/>
              <a:t> status</a:t>
            </a:r>
            <a:endParaRPr lang="es-C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80290" y="2004578"/>
            <a:ext cx="429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/>
              <a:t>git</a:t>
            </a:r>
            <a:r>
              <a:rPr lang="es-CO" sz="2400" dirty="0"/>
              <a:t> </a:t>
            </a:r>
            <a:r>
              <a:rPr lang="es-CO" sz="2400" dirty="0" err="1"/>
              <a:t>add</a:t>
            </a:r>
            <a:r>
              <a:rPr lang="es-CO" sz="2400" dirty="0"/>
              <a:t> </a:t>
            </a:r>
            <a:r>
              <a:rPr lang="es-CO" sz="2400" dirty="0" err="1"/>
              <a:t>config</a:t>
            </a:r>
            <a:r>
              <a:rPr lang="es-CO" sz="2400" dirty="0"/>
              <a:t>-data/</a:t>
            </a:r>
            <a:r>
              <a:rPr lang="es-CO" sz="2400" dirty="0" err="1"/>
              <a:t>customer.yml</a:t>
            </a:r>
            <a:endParaRPr lang="es-CO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0289" y="2624456"/>
            <a:ext cx="6516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/>
              <a:t>git</a:t>
            </a:r>
            <a:r>
              <a:rPr lang="es-CO" sz="2400" dirty="0"/>
              <a:t> </a:t>
            </a:r>
            <a:r>
              <a:rPr lang="es-CO" sz="2400" dirty="0" err="1"/>
              <a:t>commit</a:t>
            </a:r>
            <a:r>
              <a:rPr lang="es-CO" sz="2400" dirty="0"/>
              <a:t> -m "actualizando </a:t>
            </a:r>
            <a:r>
              <a:rPr lang="es-CO" sz="2400" dirty="0" err="1"/>
              <a:t>customer</a:t>
            </a:r>
            <a:r>
              <a:rPr lang="es-CO" sz="2400" dirty="0"/>
              <a:t> con </a:t>
            </a:r>
            <a:r>
              <a:rPr lang="es-CO" sz="2400" dirty="0" smtClean="0"/>
              <a:t>eureka“</a:t>
            </a:r>
          </a:p>
          <a:p>
            <a:endParaRPr lang="es-CO" sz="2400" dirty="0"/>
          </a:p>
          <a:p>
            <a:r>
              <a:rPr lang="es-CO" sz="2400" dirty="0" err="1" smtClean="0"/>
              <a:t>git</a:t>
            </a:r>
            <a:r>
              <a:rPr lang="es-CO" sz="2400" dirty="0" smtClean="0"/>
              <a:t> </a:t>
            </a:r>
            <a:r>
              <a:rPr lang="es-CO" sz="2400" dirty="0" err="1"/>
              <a:t>push</a:t>
            </a:r>
            <a:r>
              <a:rPr lang="es-CO" sz="2400" dirty="0"/>
              <a:t> </a:t>
            </a:r>
            <a:r>
              <a:rPr lang="es-CO" sz="2400" dirty="0" err="1"/>
              <a:t>origin</a:t>
            </a:r>
            <a:r>
              <a:rPr lang="es-CO" sz="2400" dirty="0"/>
              <a:t> </a:t>
            </a:r>
            <a:r>
              <a:rPr lang="es-CO" sz="2400" dirty="0" err="1"/>
              <a:t>main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7594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1015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 smtClean="0"/>
              <a:t>Reinciar</a:t>
            </a:r>
            <a:r>
              <a:rPr lang="es-CO" sz="2400" dirty="0" smtClean="0"/>
              <a:t> el servicio de </a:t>
            </a:r>
            <a:r>
              <a:rPr lang="es-CO" sz="2400" dirty="0" err="1" smtClean="0"/>
              <a:t>C</a:t>
            </a:r>
            <a:r>
              <a:rPr lang="es-CO" sz="2400" dirty="0" err="1" smtClean="0"/>
              <a:t>onfig</a:t>
            </a:r>
            <a:endParaRPr lang="es-CO" sz="2400" dirty="0" smtClean="0"/>
          </a:p>
          <a:p>
            <a:r>
              <a:rPr lang="es-CO" sz="2400" dirty="0" smtClean="0"/>
              <a:t>Ir a </a:t>
            </a:r>
            <a:r>
              <a:rPr lang="es-CO" sz="2400" dirty="0" err="1" smtClean="0"/>
              <a:t>Postman</a:t>
            </a:r>
            <a:r>
              <a:rPr lang="es-CO" sz="2400" dirty="0" smtClean="0"/>
              <a:t> y consultar </a:t>
            </a:r>
            <a:r>
              <a:rPr lang="es-CO" sz="2400" dirty="0" err="1" smtClean="0"/>
              <a:t>Customer</a:t>
            </a:r>
            <a:r>
              <a:rPr lang="es-CO" sz="2400" dirty="0" smtClean="0"/>
              <a:t> y verificar la actualización de la </a:t>
            </a:r>
            <a:r>
              <a:rPr lang="es-CO" sz="2400" dirty="0" err="1" smtClean="0"/>
              <a:t>configuracion</a:t>
            </a:r>
            <a:endParaRPr lang="es-CO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0" y="1489796"/>
            <a:ext cx="8105775" cy="45434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48871" y="0"/>
            <a:ext cx="534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212121"/>
                </a:solidFill>
                <a:latin typeface="Inter"/>
              </a:rPr>
              <a:t>http://root:s3cr3t@localhost:8081/customer/default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676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5157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Ir al </a:t>
            </a:r>
            <a:r>
              <a:rPr lang="es-CO" sz="2400" dirty="0" err="1" smtClean="0"/>
              <a:t>Customer</a:t>
            </a:r>
            <a:r>
              <a:rPr lang="es-CO" sz="2400" dirty="0" smtClean="0"/>
              <a:t> y agregar el Eureka </a:t>
            </a:r>
            <a:r>
              <a:rPr lang="es-CO" sz="2400" dirty="0" err="1" smtClean="0"/>
              <a:t>Client</a:t>
            </a:r>
            <a:endParaRPr lang="es-CO" sz="2400" dirty="0" smtClean="0"/>
          </a:p>
          <a:p>
            <a:endParaRPr lang="es-CO" sz="2400" dirty="0"/>
          </a:p>
          <a:p>
            <a:r>
              <a:rPr lang="es-CO" sz="2400" dirty="0" err="1" smtClean="0"/>
              <a:t>build.gradle</a:t>
            </a:r>
            <a:r>
              <a:rPr lang="es-CO" sz="2400" dirty="0" smtClean="0"/>
              <a:t>:</a:t>
            </a:r>
          </a:p>
          <a:p>
            <a:r>
              <a:rPr lang="es-CO" sz="2400" dirty="0" smtClean="0"/>
              <a:t>Habilitar </a:t>
            </a:r>
            <a:r>
              <a:rPr lang="es-CO" sz="2400" dirty="0" err="1" smtClean="0"/>
              <a:t>eurka-client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73" y="2203738"/>
            <a:ext cx="8644893" cy="340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8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0290" y="390480"/>
            <a:ext cx="5157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Ir al </a:t>
            </a:r>
            <a:r>
              <a:rPr lang="es-CO" sz="2400" dirty="0" err="1" smtClean="0"/>
              <a:t>Customer</a:t>
            </a:r>
            <a:r>
              <a:rPr lang="es-CO" sz="2400" dirty="0" smtClean="0"/>
              <a:t> y agregar el Eureka </a:t>
            </a:r>
            <a:r>
              <a:rPr lang="es-CO" sz="2400" dirty="0" err="1" smtClean="0"/>
              <a:t>Client</a:t>
            </a:r>
            <a:endParaRPr lang="es-CO" sz="2400" dirty="0" smtClean="0"/>
          </a:p>
          <a:p>
            <a:endParaRPr lang="es-CO" sz="2400" dirty="0"/>
          </a:p>
          <a:p>
            <a:r>
              <a:rPr lang="es-CO" sz="2400" dirty="0" smtClean="0"/>
              <a:t>Clase principal</a:t>
            </a:r>
          </a:p>
          <a:p>
            <a:r>
              <a:rPr lang="es-CO" sz="2400" dirty="0" smtClean="0"/>
              <a:t>Habilitar </a:t>
            </a:r>
            <a:r>
              <a:rPr lang="es-CO" sz="2400" dirty="0" err="1" smtClean="0"/>
              <a:t>EnableEurkaClient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0285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EUREKA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SERVICE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4829"/>
          <a:stretch/>
        </p:blipFill>
        <p:spPr>
          <a:xfrm>
            <a:off x="0" y="334396"/>
            <a:ext cx="12192000" cy="65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4" y="422130"/>
            <a:ext cx="103536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976" r="11506" b="10910"/>
          <a:stretch/>
        </p:blipFill>
        <p:spPr>
          <a:xfrm>
            <a:off x="176463" y="405184"/>
            <a:ext cx="11293642" cy="59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057400"/>
            <a:ext cx="7277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5958" y="2057400"/>
            <a:ext cx="107791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Las configuraciones de Eureka Server también se realizarán el repositorio</a:t>
            </a:r>
          </a:p>
          <a:p>
            <a:r>
              <a:rPr lang="es-CO" sz="2800" dirty="0" smtClean="0"/>
              <a:t>En la carpeta </a:t>
            </a:r>
            <a:r>
              <a:rPr lang="es-CO" sz="2800" dirty="0" err="1" smtClean="0">
                <a:solidFill>
                  <a:srgbClr val="FF0000"/>
                </a:solidFill>
              </a:rPr>
              <a:t>config</a:t>
            </a:r>
            <a:r>
              <a:rPr lang="es-CO" sz="2800" dirty="0" smtClean="0">
                <a:solidFill>
                  <a:srgbClr val="FF0000"/>
                </a:solidFill>
              </a:rPr>
              <a:t>-data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7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58" y="1636295"/>
            <a:ext cx="8237934" cy="25146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093495" y="3920062"/>
            <a:ext cx="3244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/>
              <a:t>Se deberá subir al repositorio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345332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223</Words>
  <Application>Microsoft Office PowerPoint</Application>
  <PresentationFormat>Panorámica</PresentationFormat>
  <Paragraphs>76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Adobe Garamond Pro Bold</vt:lpstr>
      <vt:lpstr>Arial</vt:lpstr>
      <vt:lpstr>Arial Black</vt:lpstr>
      <vt:lpstr>Calibri</vt:lpstr>
      <vt:lpstr>Calibri Light</vt:lpstr>
      <vt:lpstr>Consolas</vt:lpstr>
      <vt:lpstr>Inter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211</cp:revision>
  <dcterms:created xsi:type="dcterms:W3CDTF">2021-09-26T15:48:41Z</dcterms:created>
  <dcterms:modified xsi:type="dcterms:W3CDTF">2022-10-27T22:22:34Z</dcterms:modified>
</cp:coreProperties>
</file>